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4"/>
    <p:sldMasterId id="2147483799" r:id="rId5"/>
    <p:sldMasterId id="2147483821" r:id="rId6"/>
    <p:sldMasterId id="2147483832" r:id="rId7"/>
    <p:sldMasterId id="2147483846" r:id="rId8"/>
  </p:sldMasterIdLst>
  <p:notesMasterIdLst>
    <p:notesMasterId r:id="rId40"/>
  </p:notesMasterIdLst>
  <p:sldIdLst>
    <p:sldId id="383" r:id="rId9"/>
    <p:sldId id="398" r:id="rId10"/>
    <p:sldId id="428" r:id="rId11"/>
    <p:sldId id="415" r:id="rId12"/>
    <p:sldId id="416" r:id="rId13"/>
    <p:sldId id="417" r:id="rId14"/>
    <p:sldId id="418" r:id="rId15"/>
    <p:sldId id="420" r:id="rId16"/>
    <p:sldId id="407" r:id="rId17"/>
    <p:sldId id="444" r:id="rId18"/>
    <p:sldId id="454" r:id="rId19"/>
    <p:sldId id="451" r:id="rId20"/>
    <p:sldId id="445" r:id="rId21"/>
    <p:sldId id="446" r:id="rId22"/>
    <p:sldId id="447" r:id="rId23"/>
    <p:sldId id="448" r:id="rId24"/>
    <p:sldId id="449" r:id="rId25"/>
    <p:sldId id="450" r:id="rId26"/>
    <p:sldId id="452" r:id="rId27"/>
    <p:sldId id="453" r:id="rId28"/>
    <p:sldId id="455" r:id="rId29"/>
    <p:sldId id="456" r:id="rId30"/>
    <p:sldId id="423" r:id="rId31"/>
    <p:sldId id="422" r:id="rId32"/>
    <p:sldId id="424" r:id="rId33"/>
    <p:sldId id="425" r:id="rId34"/>
    <p:sldId id="426" r:id="rId35"/>
    <p:sldId id="429" r:id="rId36"/>
    <p:sldId id="430" r:id="rId37"/>
    <p:sldId id="431" r:id="rId38"/>
    <p:sldId id="432" r:id="rId39"/>
  </p:sldIdLst>
  <p:sldSz cx="12192000" cy="6858000"/>
  <p:notesSz cx="6858000" cy="9144000"/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7247EA54-D02A-4C3F-8F0C-B8ED57E2C50A}">
          <p14:sldIdLst>
            <p14:sldId id="383"/>
          </p14:sldIdLst>
        </p14:section>
        <p14:section name="Avant de commencer" id="{0106341A-CFCE-4C54-8D45-765DB91B3CAB}">
          <p14:sldIdLst/>
        </p14:section>
        <p14:section name="Contexte" id="{81BCDFFC-C677-4965-B6EE-CC03E134A3BF}">
          <p14:sldIdLst>
            <p14:sldId id="398"/>
            <p14:sldId id="428"/>
          </p14:sldIdLst>
        </p14:section>
        <p14:section name="La Structure d'un RecoStar" id="{ECB34A93-1C02-40F1-881E-06548D71543D}">
          <p14:sldIdLst>
            <p14:sldId id="415"/>
            <p14:sldId id="416"/>
            <p14:sldId id="417"/>
            <p14:sldId id="418"/>
            <p14:sldId id="420"/>
          </p14:sldIdLst>
        </p14:section>
        <p14:section name="Configuration QGIS" id="{967BD22B-B4C1-4848-947F-158158A9D889}">
          <p14:sldIdLst/>
        </p14:section>
        <p14:section name="Création d'un RecoStar" id="{2D7006B5-1525-4721-BE2B-2BD39CA3DE93}">
          <p14:sldIdLst>
            <p14:sldId id="407"/>
            <p14:sldId id="444"/>
            <p14:sldId id="454"/>
            <p14:sldId id="451"/>
            <p14:sldId id="445"/>
            <p14:sldId id="446"/>
            <p14:sldId id="447"/>
            <p14:sldId id="448"/>
            <p14:sldId id="449"/>
            <p14:sldId id="450"/>
            <p14:sldId id="452"/>
            <p14:sldId id="453"/>
            <p14:sldId id="455"/>
            <p14:sldId id="456"/>
          </p14:sldIdLst>
        </p14:section>
        <p14:section name="Contrôler un Recostar" id="{D9A3F98F-263F-4378-996C-DA5EFC11FACE}">
          <p14:sldIdLst>
            <p14:sldId id="423"/>
            <p14:sldId id="422"/>
            <p14:sldId id="424"/>
            <p14:sldId id="425"/>
            <p14:sldId id="426"/>
            <p14:sldId id="429"/>
            <p14:sldId id="430"/>
            <p14:sldId id="431"/>
            <p14:sldId id="43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7E3"/>
    <a:srgbClr val="1F9A1F"/>
    <a:srgbClr val="8A88A4"/>
    <a:srgbClr val="2CCCF5"/>
    <a:srgbClr val="000000"/>
    <a:srgbClr val="F5EBE3"/>
    <a:srgbClr val="FAAC6B"/>
    <a:srgbClr val="FFFFFF"/>
    <a:srgbClr val="EB6E3C"/>
    <a:srgbClr val="42A6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30D050-223E-419F-B987-3755F05F1EF2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59071F83-E86A-4D83-B39B-6D166497208B}">
      <dgm:prSet phldrT="[Texte]"/>
      <dgm:spPr/>
      <dgm:t>
        <a:bodyPr/>
        <a:lstStyle/>
        <a:p>
          <a:r>
            <a:rPr lang="fr-FR" err="1"/>
            <a:t>StaR-Elec</a:t>
          </a:r>
          <a:endParaRPr lang="fr-FR"/>
        </a:p>
      </dgm:t>
    </dgm:pt>
    <dgm:pt modelId="{FA0B59B6-B55C-44FD-8B4D-39C9AFF4F5FB}" type="parTrans" cxnId="{E10E09C2-61D1-4F9E-A5C4-BFB6E9279C69}">
      <dgm:prSet/>
      <dgm:spPr/>
      <dgm:t>
        <a:bodyPr/>
        <a:lstStyle/>
        <a:p>
          <a:endParaRPr lang="fr-FR"/>
        </a:p>
      </dgm:t>
    </dgm:pt>
    <dgm:pt modelId="{5A306574-B739-4B41-ADA5-0EB9062FF1F4}" type="sibTrans" cxnId="{E10E09C2-61D1-4F9E-A5C4-BFB6E9279C69}">
      <dgm:prSet/>
      <dgm:spPr/>
      <dgm:t>
        <a:bodyPr/>
        <a:lstStyle/>
        <a:p>
          <a:endParaRPr lang="fr-FR"/>
        </a:p>
      </dgm:t>
    </dgm:pt>
    <dgm:pt modelId="{B7331F9B-0A7D-4BF9-8C90-FCABE011C760}">
      <dgm:prSet phldrT="[Texte]"/>
      <dgm:spPr/>
      <dgm:t>
        <a:bodyPr/>
        <a:lstStyle/>
        <a:p>
          <a:r>
            <a:rPr lang="fr-FR"/>
            <a:t>Fonctionnels</a:t>
          </a:r>
        </a:p>
      </dgm:t>
    </dgm:pt>
    <dgm:pt modelId="{C7CD5878-6BB2-4E88-97C8-E13B6452D3B1}" type="parTrans" cxnId="{1404644E-8F34-4AEB-8042-DB7D6EC9913E}">
      <dgm:prSet/>
      <dgm:spPr/>
      <dgm:t>
        <a:bodyPr/>
        <a:lstStyle/>
        <a:p>
          <a:endParaRPr lang="fr-FR"/>
        </a:p>
      </dgm:t>
    </dgm:pt>
    <dgm:pt modelId="{5D0A2544-C6F1-4844-B22D-A410A0F13E12}" type="sibTrans" cxnId="{1404644E-8F34-4AEB-8042-DB7D6EC9913E}">
      <dgm:prSet/>
      <dgm:spPr/>
      <dgm:t>
        <a:bodyPr/>
        <a:lstStyle/>
        <a:p>
          <a:endParaRPr lang="fr-FR"/>
        </a:p>
      </dgm:t>
    </dgm:pt>
    <dgm:pt modelId="{D29E75FC-D9B9-4E0B-B0C5-A31E568ABB99}">
      <dgm:prSet phldrT="[Texte]"/>
      <dgm:spPr/>
      <dgm:t>
        <a:bodyPr/>
        <a:lstStyle/>
        <a:p>
          <a:r>
            <a:rPr lang="fr-FR"/>
            <a:t>Câbles</a:t>
          </a:r>
        </a:p>
      </dgm:t>
    </dgm:pt>
    <dgm:pt modelId="{E7DBA6E8-C2BE-4A88-8DCB-ADA4EA8E17B9}" type="parTrans" cxnId="{9116C4BA-E475-467E-94DF-CBC161C2C489}">
      <dgm:prSet/>
      <dgm:spPr/>
      <dgm:t>
        <a:bodyPr/>
        <a:lstStyle/>
        <a:p>
          <a:endParaRPr lang="fr-FR"/>
        </a:p>
      </dgm:t>
    </dgm:pt>
    <dgm:pt modelId="{2F56515A-2395-43DA-B6C5-2395AF0D2E52}" type="sibTrans" cxnId="{9116C4BA-E475-467E-94DF-CBC161C2C489}">
      <dgm:prSet/>
      <dgm:spPr/>
      <dgm:t>
        <a:bodyPr/>
        <a:lstStyle/>
        <a:p>
          <a:endParaRPr lang="fr-FR"/>
        </a:p>
      </dgm:t>
    </dgm:pt>
    <dgm:pt modelId="{56A42BD1-B946-4144-8B2C-8462D44F12F1}">
      <dgm:prSet phldrT="[Texte]"/>
      <dgm:spPr/>
      <dgm:t>
        <a:bodyPr/>
        <a:lstStyle/>
        <a:p>
          <a:r>
            <a:rPr lang="fr-FR"/>
            <a:t>Nœuds</a:t>
          </a:r>
        </a:p>
      </dgm:t>
    </dgm:pt>
    <dgm:pt modelId="{1E6A5F60-A551-4AA0-84FA-4530789E8C9A}" type="parTrans" cxnId="{E0893F00-4E77-46EA-B656-565865078D35}">
      <dgm:prSet/>
      <dgm:spPr/>
      <dgm:t>
        <a:bodyPr/>
        <a:lstStyle/>
        <a:p>
          <a:endParaRPr lang="fr-FR"/>
        </a:p>
      </dgm:t>
    </dgm:pt>
    <dgm:pt modelId="{5BA8F3C3-07A4-4FA1-959B-B6F44F8ECCFF}" type="sibTrans" cxnId="{E0893F00-4E77-46EA-B656-565865078D35}">
      <dgm:prSet/>
      <dgm:spPr/>
      <dgm:t>
        <a:bodyPr/>
        <a:lstStyle/>
        <a:p>
          <a:endParaRPr lang="fr-FR"/>
        </a:p>
      </dgm:t>
    </dgm:pt>
    <dgm:pt modelId="{5519CF81-77E1-42EC-A7A6-D1397A89568A}">
      <dgm:prSet phldrT="[Texte]"/>
      <dgm:spPr/>
      <dgm:t>
        <a:bodyPr/>
        <a:lstStyle/>
        <a:p>
          <a:r>
            <a:rPr lang="fr-FR"/>
            <a:t>Géométriques</a:t>
          </a:r>
        </a:p>
      </dgm:t>
    </dgm:pt>
    <dgm:pt modelId="{10B50B34-B04A-4EFB-AD52-523842B2BCBA}" type="parTrans" cxnId="{59E571FF-716F-4C48-877C-6DAB20EA2DF9}">
      <dgm:prSet/>
      <dgm:spPr/>
      <dgm:t>
        <a:bodyPr/>
        <a:lstStyle/>
        <a:p>
          <a:endParaRPr lang="fr-FR"/>
        </a:p>
      </dgm:t>
    </dgm:pt>
    <dgm:pt modelId="{19164787-E932-4B64-B9C5-44EB23163B0D}" type="sibTrans" cxnId="{59E571FF-716F-4C48-877C-6DAB20EA2DF9}">
      <dgm:prSet/>
      <dgm:spPr/>
      <dgm:t>
        <a:bodyPr/>
        <a:lstStyle/>
        <a:p>
          <a:endParaRPr lang="fr-FR"/>
        </a:p>
      </dgm:t>
    </dgm:pt>
    <dgm:pt modelId="{897F95F8-4E83-4741-81FE-AF3DC58DEA25}">
      <dgm:prSet phldrT="[Texte]"/>
      <dgm:spPr/>
      <dgm:t>
        <a:bodyPr/>
        <a:lstStyle/>
        <a:p>
          <a:r>
            <a:rPr lang="fr-FR"/>
            <a:t>Cheminements</a:t>
          </a:r>
        </a:p>
      </dgm:t>
    </dgm:pt>
    <dgm:pt modelId="{6B5395E9-531C-408F-95BC-D3F0E68B2488}" type="parTrans" cxnId="{A86DC4EB-4C84-4FE3-BB6C-6D46263E2DDE}">
      <dgm:prSet/>
      <dgm:spPr/>
      <dgm:t>
        <a:bodyPr/>
        <a:lstStyle/>
        <a:p>
          <a:endParaRPr lang="fr-FR"/>
        </a:p>
      </dgm:t>
    </dgm:pt>
    <dgm:pt modelId="{24065D81-D0B7-4380-B900-8112A09A9CDF}" type="sibTrans" cxnId="{A86DC4EB-4C84-4FE3-BB6C-6D46263E2DDE}">
      <dgm:prSet/>
      <dgm:spPr/>
      <dgm:t>
        <a:bodyPr/>
        <a:lstStyle/>
        <a:p>
          <a:endParaRPr lang="fr-FR"/>
        </a:p>
      </dgm:t>
    </dgm:pt>
    <dgm:pt modelId="{35A8E3D5-C003-435B-96AA-CA475E95B101}">
      <dgm:prSet phldrT="[Texte]"/>
      <dgm:spPr/>
      <dgm:t>
        <a:bodyPr/>
        <a:lstStyle/>
        <a:p>
          <a:r>
            <a:rPr lang="fr-FR"/>
            <a:t>Conteneurs</a:t>
          </a:r>
        </a:p>
      </dgm:t>
    </dgm:pt>
    <dgm:pt modelId="{49001B3B-71B7-42B9-8800-5B2B569FF7CB}" type="parTrans" cxnId="{ED6DD2B3-FB8A-45A8-9D3D-D6F5EAA3CB6F}">
      <dgm:prSet/>
      <dgm:spPr/>
      <dgm:t>
        <a:bodyPr/>
        <a:lstStyle/>
        <a:p>
          <a:endParaRPr lang="fr-FR"/>
        </a:p>
      </dgm:t>
    </dgm:pt>
    <dgm:pt modelId="{CA70298B-F078-4947-BB0E-C4FA63EC0407}" type="sibTrans" cxnId="{ED6DD2B3-FB8A-45A8-9D3D-D6F5EAA3CB6F}">
      <dgm:prSet/>
      <dgm:spPr/>
      <dgm:t>
        <a:bodyPr/>
        <a:lstStyle/>
        <a:p>
          <a:endParaRPr lang="fr-FR"/>
        </a:p>
      </dgm:t>
    </dgm:pt>
    <dgm:pt modelId="{7D5FBDC7-CB84-41A0-A787-692D3788176A}" type="pres">
      <dgm:prSet presAssocID="{1A30D050-223E-419F-B987-3755F05F1EF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D0C47C7-674A-4C86-9784-7CD20BE3249C}" type="pres">
      <dgm:prSet presAssocID="{59071F83-E86A-4D83-B39B-6D166497208B}" presName="root1" presStyleCnt="0"/>
      <dgm:spPr/>
    </dgm:pt>
    <dgm:pt modelId="{F70E74D7-2836-42B6-9BDA-B7D1312CAB59}" type="pres">
      <dgm:prSet presAssocID="{59071F83-E86A-4D83-B39B-6D166497208B}" presName="LevelOneTextNode" presStyleLbl="node0" presStyleIdx="0" presStyleCnt="1">
        <dgm:presLayoutVars>
          <dgm:chPref val="3"/>
        </dgm:presLayoutVars>
      </dgm:prSet>
      <dgm:spPr/>
    </dgm:pt>
    <dgm:pt modelId="{87558505-C26F-4932-9DC7-82A6C462FA21}" type="pres">
      <dgm:prSet presAssocID="{59071F83-E86A-4D83-B39B-6D166497208B}" presName="level2hierChild" presStyleCnt="0"/>
      <dgm:spPr/>
    </dgm:pt>
    <dgm:pt modelId="{236B103C-9E4B-4E6C-880F-EFBB06D599A2}" type="pres">
      <dgm:prSet presAssocID="{C7CD5878-6BB2-4E88-97C8-E13B6452D3B1}" presName="conn2-1" presStyleLbl="parChTrans1D2" presStyleIdx="0" presStyleCnt="2"/>
      <dgm:spPr/>
    </dgm:pt>
    <dgm:pt modelId="{FAABEAD8-771C-4D8F-9BB0-C99C62AF3B97}" type="pres">
      <dgm:prSet presAssocID="{C7CD5878-6BB2-4E88-97C8-E13B6452D3B1}" presName="connTx" presStyleLbl="parChTrans1D2" presStyleIdx="0" presStyleCnt="2"/>
      <dgm:spPr/>
    </dgm:pt>
    <dgm:pt modelId="{5D513F5C-3AC9-4F5A-8972-641E2723F4E2}" type="pres">
      <dgm:prSet presAssocID="{B7331F9B-0A7D-4BF9-8C90-FCABE011C760}" presName="root2" presStyleCnt="0"/>
      <dgm:spPr/>
    </dgm:pt>
    <dgm:pt modelId="{F0F73C17-FCED-4B24-9B95-570D5128378E}" type="pres">
      <dgm:prSet presAssocID="{B7331F9B-0A7D-4BF9-8C90-FCABE011C760}" presName="LevelTwoTextNode" presStyleLbl="node2" presStyleIdx="0" presStyleCnt="2" custLinFactNeighborX="-3867" custLinFactNeighborY="-644">
        <dgm:presLayoutVars>
          <dgm:chPref val="3"/>
        </dgm:presLayoutVars>
      </dgm:prSet>
      <dgm:spPr/>
    </dgm:pt>
    <dgm:pt modelId="{048844C0-B6D8-418E-8556-E2E95FE92D59}" type="pres">
      <dgm:prSet presAssocID="{B7331F9B-0A7D-4BF9-8C90-FCABE011C760}" presName="level3hierChild" presStyleCnt="0"/>
      <dgm:spPr/>
    </dgm:pt>
    <dgm:pt modelId="{2EC9F4AB-59F9-43B9-8FE7-FE4C63AF743C}" type="pres">
      <dgm:prSet presAssocID="{E7DBA6E8-C2BE-4A88-8DCB-ADA4EA8E17B9}" presName="conn2-1" presStyleLbl="parChTrans1D3" presStyleIdx="0" presStyleCnt="4"/>
      <dgm:spPr/>
    </dgm:pt>
    <dgm:pt modelId="{79A018F8-DC48-49DD-ABD2-2832D02A2A06}" type="pres">
      <dgm:prSet presAssocID="{E7DBA6E8-C2BE-4A88-8DCB-ADA4EA8E17B9}" presName="connTx" presStyleLbl="parChTrans1D3" presStyleIdx="0" presStyleCnt="4"/>
      <dgm:spPr/>
    </dgm:pt>
    <dgm:pt modelId="{B21B5857-9354-4302-A66E-6B05235F5054}" type="pres">
      <dgm:prSet presAssocID="{D29E75FC-D9B9-4E0B-B0C5-A31E568ABB99}" presName="root2" presStyleCnt="0"/>
      <dgm:spPr/>
    </dgm:pt>
    <dgm:pt modelId="{60921DD8-6A62-4323-877C-EA49E63AAD2F}" type="pres">
      <dgm:prSet presAssocID="{D29E75FC-D9B9-4E0B-B0C5-A31E568ABB99}" presName="LevelTwoTextNode" presStyleLbl="node3" presStyleIdx="0" presStyleCnt="4">
        <dgm:presLayoutVars>
          <dgm:chPref val="3"/>
        </dgm:presLayoutVars>
      </dgm:prSet>
      <dgm:spPr/>
    </dgm:pt>
    <dgm:pt modelId="{400B94B2-FD7A-4AC9-98C3-4E0248B7BEE6}" type="pres">
      <dgm:prSet presAssocID="{D29E75FC-D9B9-4E0B-B0C5-A31E568ABB99}" presName="level3hierChild" presStyleCnt="0"/>
      <dgm:spPr/>
    </dgm:pt>
    <dgm:pt modelId="{55BA03E3-4D87-4D07-AE27-6A28D7376DB4}" type="pres">
      <dgm:prSet presAssocID="{1E6A5F60-A551-4AA0-84FA-4530789E8C9A}" presName="conn2-1" presStyleLbl="parChTrans1D3" presStyleIdx="1" presStyleCnt="4"/>
      <dgm:spPr/>
    </dgm:pt>
    <dgm:pt modelId="{F0A67DA3-2111-4112-861B-150E301F8855}" type="pres">
      <dgm:prSet presAssocID="{1E6A5F60-A551-4AA0-84FA-4530789E8C9A}" presName="connTx" presStyleLbl="parChTrans1D3" presStyleIdx="1" presStyleCnt="4"/>
      <dgm:spPr/>
    </dgm:pt>
    <dgm:pt modelId="{64FAF848-2CD5-47AF-8E64-999A9A9DACE8}" type="pres">
      <dgm:prSet presAssocID="{56A42BD1-B946-4144-8B2C-8462D44F12F1}" presName="root2" presStyleCnt="0"/>
      <dgm:spPr/>
    </dgm:pt>
    <dgm:pt modelId="{5962CCFE-3CF3-4FE0-8FF7-707C9D98E1D8}" type="pres">
      <dgm:prSet presAssocID="{56A42BD1-B946-4144-8B2C-8462D44F12F1}" presName="LevelTwoTextNode" presStyleLbl="node3" presStyleIdx="1" presStyleCnt="4">
        <dgm:presLayoutVars>
          <dgm:chPref val="3"/>
        </dgm:presLayoutVars>
      </dgm:prSet>
      <dgm:spPr/>
    </dgm:pt>
    <dgm:pt modelId="{4D48E349-4CC4-45A2-AEFB-8DC49839856C}" type="pres">
      <dgm:prSet presAssocID="{56A42BD1-B946-4144-8B2C-8462D44F12F1}" presName="level3hierChild" presStyleCnt="0"/>
      <dgm:spPr/>
    </dgm:pt>
    <dgm:pt modelId="{7F4F31B4-8104-4AAE-971A-899922D1046B}" type="pres">
      <dgm:prSet presAssocID="{10B50B34-B04A-4EFB-AD52-523842B2BCBA}" presName="conn2-1" presStyleLbl="parChTrans1D2" presStyleIdx="1" presStyleCnt="2"/>
      <dgm:spPr/>
    </dgm:pt>
    <dgm:pt modelId="{BE6D14EB-46D2-40B5-9E40-F63B3C22E1E5}" type="pres">
      <dgm:prSet presAssocID="{10B50B34-B04A-4EFB-AD52-523842B2BCBA}" presName="connTx" presStyleLbl="parChTrans1D2" presStyleIdx="1" presStyleCnt="2"/>
      <dgm:spPr/>
    </dgm:pt>
    <dgm:pt modelId="{EE0C5848-054D-470A-B67C-56054EBEA020}" type="pres">
      <dgm:prSet presAssocID="{5519CF81-77E1-42EC-A7A6-D1397A89568A}" presName="root2" presStyleCnt="0"/>
      <dgm:spPr/>
    </dgm:pt>
    <dgm:pt modelId="{61920448-BE7D-41F9-914B-EA5936CB80CF}" type="pres">
      <dgm:prSet presAssocID="{5519CF81-77E1-42EC-A7A6-D1397A89568A}" presName="LevelTwoTextNode" presStyleLbl="node2" presStyleIdx="1" presStyleCnt="2">
        <dgm:presLayoutVars>
          <dgm:chPref val="3"/>
        </dgm:presLayoutVars>
      </dgm:prSet>
      <dgm:spPr/>
    </dgm:pt>
    <dgm:pt modelId="{FE2ADAB6-78A0-42C5-B1AA-4AA45760DE81}" type="pres">
      <dgm:prSet presAssocID="{5519CF81-77E1-42EC-A7A6-D1397A89568A}" presName="level3hierChild" presStyleCnt="0"/>
      <dgm:spPr/>
    </dgm:pt>
    <dgm:pt modelId="{5C74D24F-AB98-442E-8133-C52C307D47E9}" type="pres">
      <dgm:prSet presAssocID="{6B5395E9-531C-408F-95BC-D3F0E68B2488}" presName="conn2-1" presStyleLbl="parChTrans1D3" presStyleIdx="2" presStyleCnt="4"/>
      <dgm:spPr/>
    </dgm:pt>
    <dgm:pt modelId="{A672479A-06E6-4405-A4CE-3313F9FAC11A}" type="pres">
      <dgm:prSet presAssocID="{6B5395E9-531C-408F-95BC-D3F0E68B2488}" presName="connTx" presStyleLbl="parChTrans1D3" presStyleIdx="2" presStyleCnt="4"/>
      <dgm:spPr/>
    </dgm:pt>
    <dgm:pt modelId="{A72D110D-B335-4739-9BDA-EE1BB0E966CF}" type="pres">
      <dgm:prSet presAssocID="{897F95F8-4E83-4741-81FE-AF3DC58DEA25}" presName="root2" presStyleCnt="0"/>
      <dgm:spPr/>
    </dgm:pt>
    <dgm:pt modelId="{97AC0619-0749-4570-BBA2-0F09F504B96A}" type="pres">
      <dgm:prSet presAssocID="{897F95F8-4E83-4741-81FE-AF3DC58DEA25}" presName="LevelTwoTextNode" presStyleLbl="node3" presStyleIdx="2" presStyleCnt="4">
        <dgm:presLayoutVars>
          <dgm:chPref val="3"/>
        </dgm:presLayoutVars>
      </dgm:prSet>
      <dgm:spPr/>
    </dgm:pt>
    <dgm:pt modelId="{70825798-EEEE-45C7-BCFF-474B1D4A87C8}" type="pres">
      <dgm:prSet presAssocID="{897F95F8-4E83-4741-81FE-AF3DC58DEA25}" presName="level3hierChild" presStyleCnt="0"/>
      <dgm:spPr/>
    </dgm:pt>
    <dgm:pt modelId="{7781EC82-7FC9-4441-BCFC-D6C868F8A3F6}" type="pres">
      <dgm:prSet presAssocID="{49001B3B-71B7-42B9-8800-5B2B569FF7CB}" presName="conn2-1" presStyleLbl="parChTrans1D3" presStyleIdx="3" presStyleCnt="4"/>
      <dgm:spPr/>
    </dgm:pt>
    <dgm:pt modelId="{9A5D9A68-2D44-4415-8FE6-C5F662B32F13}" type="pres">
      <dgm:prSet presAssocID="{49001B3B-71B7-42B9-8800-5B2B569FF7CB}" presName="connTx" presStyleLbl="parChTrans1D3" presStyleIdx="3" presStyleCnt="4"/>
      <dgm:spPr/>
    </dgm:pt>
    <dgm:pt modelId="{DF99176B-CA47-4DE0-A674-A4DB61B819E0}" type="pres">
      <dgm:prSet presAssocID="{35A8E3D5-C003-435B-96AA-CA475E95B101}" presName="root2" presStyleCnt="0"/>
      <dgm:spPr/>
    </dgm:pt>
    <dgm:pt modelId="{9D264527-2851-4653-9BDC-9E729A88DEE6}" type="pres">
      <dgm:prSet presAssocID="{35A8E3D5-C003-435B-96AA-CA475E95B101}" presName="LevelTwoTextNode" presStyleLbl="node3" presStyleIdx="3" presStyleCnt="4">
        <dgm:presLayoutVars>
          <dgm:chPref val="3"/>
        </dgm:presLayoutVars>
      </dgm:prSet>
      <dgm:spPr/>
    </dgm:pt>
    <dgm:pt modelId="{AAEDED1D-9403-42EC-89BE-B56A84B7D1DB}" type="pres">
      <dgm:prSet presAssocID="{35A8E3D5-C003-435B-96AA-CA475E95B101}" presName="level3hierChild" presStyleCnt="0"/>
      <dgm:spPr/>
    </dgm:pt>
  </dgm:ptLst>
  <dgm:cxnLst>
    <dgm:cxn modelId="{E0893F00-4E77-46EA-B656-565865078D35}" srcId="{B7331F9B-0A7D-4BF9-8C90-FCABE011C760}" destId="{56A42BD1-B946-4144-8B2C-8462D44F12F1}" srcOrd="1" destOrd="0" parTransId="{1E6A5F60-A551-4AA0-84FA-4530789E8C9A}" sibTransId="{5BA8F3C3-07A4-4FA1-959B-B6F44F8ECCFF}"/>
    <dgm:cxn modelId="{E2419701-EB09-4E5F-A489-AD71B4099234}" type="presOf" srcId="{59071F83-E86A-4D83-B39B-6D166497208B}" destId="{F70E74D7-2836-42B6-9BDA-B7D1312CAB59}" srcOrd="0" destOrd="0" presId="urn:microsoft.com/office/officeart/2005/8/layout/hierarchy2"/>
    <dgm:cxn modelId="{7BF96B12-1EEC-4DCD-84D6-79635071B584}" type="presOf" srcId="{C7CD5878-6BB2-4E88-97C8-E13B6452D3B1}" destId="{FAABEAD8-771C-4D8F-9BB0-C99C62AF3B97}" srcOrd="1" destOrd="0" presId="urn:microsoft.com/office/officeart/2005/8/layout/hierarchy2"/>
    <dgm:cxn modelId="{0E67FA1A-69DC-4449-B3D6-05F00C3C7643}" type="presOf" srcId="{56A42BD1-B946-4144-8B2C-8462D44F12F1}" destId="{5962CCFE-3CF3-4FE0-8FF7-707C9D98E1D8}" srcOrd="0" destOrd="0" presId="urn:microsoft.com/office/officeart/2005/8/layout/hierarchy2"/>
    <dgm:cxn modelId="{8C93C71D-DF47-4C8A-9D8B-4E8108D752BD}" type="presOf" srcId="{897F95F8-4E83-4741-81FE-AF3DC58DEA25}" destId="{97AC0619-0749-4570-BBA2-0F09F504B96A}" srcOrd="0" destOrd="0" presId="urn:microsoft.com/office/officeart/2005/8/layout/hierarchy2"/>
    <dgm:cxn modelId="{3C10E92A-8390-4E62-9951-3B1CEBBF8C33}" type="presOf" srcId="{49001B3B-71B7-42B9-8800-5B2B569FF7CB}" destId="{7781EC82-7FC9-4441-BCFC-D6C868F8A3F6}" srcOrd="0" destOrd="0" presId="urn:microsoft.com/office/officeart/2005/8/layout/hierarchy2"/>
    <dgm:cxn modelId="{3B29582E-F247-4808-B37A-0BC85FA96E74}" type="presOf" srcId="{B7331F9B-0A7D-4BF9-8C90-FCABE011C760}" destId="{F0F73C17-FCED-4B24-9B95-570D5128378E}" srcOrd="0" destOrd="0" presId="urn:microsoft.com/office/officeart/2005/8/layout/hierarchy2"/>
    <dgm:cxn modelId="{3C06B52F-7658-48FF-B777-6271D2BC53F2}" type="presOf" srcId="{35A8E3D5-C003-435B-96AA-CA475E95B101}" destId="{9D264527-2851-4653-9BDC-9E729A88DEE6}" srcOrd="0" destOrd="0" presId="urn:microsoft.com/office/officeart/2005/8/layout/hierarchy2"/>
    <dgm:cxn modelId="{ACB4D333-AACF-425B-ACE7-BC49BA79EF29}" type="presOf" srcId="{1A30D050-223E-419F-B987-3755F05F1EF2}" destId="{7D5FBDC7-CB84-41A0-A787-692D3788176A}" srcOrd="0" destOrd="0" presId="urn:microsoft.com/office/officeart/2005/8/layout/hierarchy2"/>
    <dgm:cxn modelId="{BDD5DD49-336C-4F6D-915B-1E84C43F331C}" type="presOf" srcId="{1E6A5F60-A551-4AA0-84FA-4530789E8C9A}" destId="{55BA03E3-4D87-4D07-AE27-6A28D7376DB4}" srcOrd="0" destOrd="0" presId="urn:microsoft.com/office/officeart/2005/8/layout/hierarchy2"/>
    <dgm:cxn modelId="{F0C0904A-95E5-4446-9C77-EAEA481D7B68}" type="presOf" srcId="{1E6A5F60-A551-4AA0-84FA-4530789E8C9A}" destId="{F0A67DA3-2111-4112-861B-150E301F8855}" srcOrd="1" destOrd="0" presId="urn:microsoft.com/office/officeart/2005/8/layout/hierarchy2"/>
    <dgm:cxn modelId="{F38C336D-F8C5-4F07-AA69-7F8BCD3F2E6A}" type="presOf" srcId="{E7DBA6E8-C2BE-4A88-8DCB-ADA4EA8E17B9}" destId="{79A018F8-DC48-49DD-ABD2-2832D02A2A06}" srcOrd="1" destOrd="0" presId="urn:microsoft.com/office/officeart/2005/8/layout/hierarchy2"/>
    <dgm:cxn modelId="{1404644E-8F34-4AEB-8042-DB7D6EC9913E}" srcId="{59071F83-E86A-4D83-B39B-6D166497208B}" destId="{B7331F9B-0A7D-4BF9-8C90-FCABE011C760}" srcOrd="0" destOrd="0" parTransId="{C7CD5878-6BB2-4E88-97C8-E13B6452D3B1}" sibTransId="{5D0A2544-C6F1-4844-B22D-A410A0F13E12}"/>
    <dgm:cxn modelId="{D0543453-8AE9-43A7-B809-AB8B0F93C864}" type="presOf" srcId="{D29E75FC-D9B9-4E0B-B0C5-A31E568ABB99}" destId="{60921DD8-6A62-4323-877C-EA49E63AAD2F}" srcOrd="0" destOrd="0" presId="urn:microsoft.com/office/officeart/2005/8/layout/hierarchy2"/>
    <dgm:cxn modelId="{E1DE3376-A1AD-439C-9F87-59F0E34CCCE3}" type="presOf" srcId="{E7DBA6E8-C2BE-4A88-8DCB-ADA4EA8E17B9}" destId="{2EC9F4AB-59F9-43B9-8FE7-FE4C63AF743C}" srcOrd="0" destOrd="0" presId="urn:microsoft.com/office/officeart/2005/8/layout/hierarchy2"/>
    <dgm:cxn modelId="{C9C34957-E16B-4A06-9442-48801A65FB91}" type="presOf" srcId="{6B5395E9-531C-408F-95BC-D3F0E68B2488}" destId="{A672479A-06E6-4405-A4CE-3313F9FAC11A}" srcOrd="1" destOrd="0" presId="urn:microsoft.com/office/officeart/2005/8/layout/hierarchy2"/>
    <dgm:cxn modelId="{F7EBDA89-E88F-49ED-A52E-D032C7627472}" type="presOf" srcId="{10B50B34-B04A-4EFB-AD52-523842B2BCBA}" destId="{BE6D14EB-46D2-40B5-9E40-F63B3C22E1E5}" srcOrd="1" destOrd="0" presId="urn:microsoft.com/office/officeart/2005/8/layout/hierarchy2"/>
    <dgm:cxn modelId="{88542C9B-5E3F-4ABC-8818-3534876DB46D}" type="presOf" srcId="{C7CD5878-6BB2-4E88-97C8-E13B6452D3B1}" destId="{236B103C-9E4B-4E6C-880F-EFBB06D599A2}" srcOrd="0" destOrd="0" presId="urn:microsoft.com/office/officeart/2005/8/layout/hierarchy2"/>
    <dgm:cxn modelId="{9A6CBBA1-96CF-4D26-A87F-4617AB2A5B3D}" type="presOf" srcId="{49001B3B-71B7-42B9-8800-5B2B569FF7CB}" destId="{9A5D9A68-2D44-4415-8FE6-C5F662B32F13}" srcOrd="1" destOrd="0" presId="urn:microsoft.com/office/officeart/2005/8/layout/hierarchy2"/>
    <dgm:cxn modelId="{ED6DD2B3-FB8A-45A8-9D3D-D6F5EAA3CB6F}" srcId="{5519CF81-77E1-42EC-A7A6-D1397A89568A}" destId="{35A8E3D5-C003-435B-96AA-CA475E95B101}" srcOrd="1" destOrd="0" parTransId="{49001B3B-71B7-42B9-8800-5B2B569FF7CB}" sibTransId="{CA70298B-F078-4947-BB0E-C4FA63EC0407}"/>
    <dgm:cxn modelId="{BDC388B4-393B-47FA-A5C2-551A74F17988}" type="presOf" srcId="{10B50B34-B04A-4EFB-AD52-523842B2BCBA}" destId="{7F4F31B4-8104-4AAE-971A-899922D1046B}" srcOrd="0" destOrd="0" presId="urn:microsoft.com/office/officeart/2005/8/layout/hierarchy2"/>
    <dgm:cxn modelId="{9116C4BA-E475-467E-94DF-CBC161C2C489}" srcId="{B7331F9B-0A7D-4BF9-8C90-FCABE011C760}" destId="{D29E75FC-D9B9-4E0B-B0C5-A31E568ABB99}" srcOrd="0" destOrd="0" parTransId="{E7DBA6E8-C2BE-4A88-8DCB-ADA4EA8E17B9}" sibTransId="{2F56515A-2395-43DA-B6C5-2395AF0D2E52}"/>
    <dgm:cxn modelId="{E10E09C2-61D1-4F9E-A5C4-BFB6E9279C69}" srcId="{1A30D050-223E-419F-B987-3755F05F1EF2}" destId="{59071F83-E86A-4D83-B39B-6D166497208B}" srcOrd="0" destOrd="0" parTransId="{FA0B59B6-B55C-44FD-8B4D-39C9AFF4F5FB}" sibTransId="{5A306574-B739-4B41-ADA5-0EB9062FF1F4}"/>
    <dgm:cxn modelId="{B36D2EE3-436B-437C-94F0-8273C346B7EF}" type="presOf" srcId="{5519CF81-77E1-42EC-A7A6-D1397A89568A}" destId="{61920448-BE7D-41F9-914B-EA5936CB80CF}" srcOrd="0" destOrd="0" presId="urn:microsoft.com/office/officeart/2005/8/layout/hierarchy2"/>
    <dgm:cxn modelId="{A86DC4EB-4C84-4FE3-BB6C-6D46263E2DDE}" srcId="{5519CF81-77E1-42EC-A7A6-D1397A89568A}" destId="{897F95F8-4E83-4741-81FE-AF3DC58DEA25}" srcOrd="0" destOrd="0" parTransId="{6B5395E9-531C-408F-95BC-D3F0E68B2488}" sibTransId="{24065D81-D0B7-4380-B900-8112A09A9CDF}"/>
    <dgm:cxn modelId="{55E9CDEC-4744-4DF7-84F8-7761CE0A3E7E}" type="presOf" srcId="{6B5395E9-531C-408F-95BC-D3F0E68B2488}" destId="{5C74D24F-AB98-442E-8133-C52C307D47E9}" srcOrd="0" destOrd="0" presId="urn:microsoft.com/office/officeart/2005/8/layout/hierarchy2"/>
    <dgm:cxn modelId="{59E571FF-716F-4C48-877C-6DAB20EA2DF9}" srcId="{59071F83-E86A-4D83-B39B-6D166497208B}" destId="{5519CF81-77E1-42EC-A7A6-D1397A89568A}" srcOrd="1" destOrd="0" parTransId="{10B50B34-B04A-4EFB-AD52-523842B2BCBA}" sibTransId="{19164787-E932-4B64-B9C5-44EB23163B0D}"/>
    <dgm:cxn modelId="{C6D98485-A92D-4C8B-ADDD-0A31902910A2}" type="presParOf" srcId="{7D5FBDC7-CB84-41A0-A787-692D3788176A}" destId="{2D0C47C7-674A-4C86-9784-7CD20BE3249C}" srcOrd="0" destOrd="0" presId="urn:microsoft.com/office/officeart/2005/8/layout/hierarchy2"/>
    <dgm:cxn modelId="{99DEF4A8-5780-4608-AFAD-D59E9F76E829}" type="presParOf" srcId="{2D0C47C7-674A-4C86-9784-7CD20BE3249C}" destId="{F70E74D7-2836-42B6-9BDA-B7D1312CAB59}" srcOrd="0" destOrd="0" presId="urn:microsoft.com/office/officeart/2005/8/layout/hierarchy2"/>
    <dgm:cxn modelId="{FF409FFD-FE82-4CB6-B84B-2E016120D006}" type="presParOf" srcId="{2D0C47C7-674A-4C86-9784-7CD20BE3249C}" destId="{87558505-C26F-4932-9DC7-82A6C462FA21}" srcOrd="1" destOrd="0" presId="urn:microsoft.com/office/officeart/2005/8/layout/hierarchy2"/>
    <dgm:cxn modelId="{7EEDE880-3AB0-4B17-931C-D4F3144E98A4}" type="presParOf" srcId="{87558505-C26F-4932-9DC7-82A6C462FA21}" destId="{236B103C-9E4B-4E6C-880F-EFBB06D599A2}" srcOrd="0" destOrd="0" presId="urn:microsoft.com/office/officeart/2005/8/layout/hierarchy2"/>
    <dgm:cxn modelId="{2864C717-0419-4A2C-AA93-82F972CE18C6}" type="presParOf" srcId="{236B103C-9E4B-4E6C-880F-EFBB06D599A2}" destId="{FAABEAD8-771C-4D8F-9BB0-C99C62AF3B97}" srcOrd="0" destOrd="0" presId="urn:microsoft.com/office/officeart/2005/8/layout/hierarchy2"/>
    <dgm:cxn modelId="{D5058DAD-CF65-46E1-9A22-5D8F8117D514}" type="presParOf" srcId="{87558505-C26F-4932-9DC7-82A6C462FA21}" destId="{5D513F5C-3AC9-4F5A-8972-641E2723F4E2}" srcOrd="1" destOrd="0" presId="urn:microsoft.com/office/officeart/2005/8/layout/hierarchy2"/>
    <dgm:cxn modelId="{7B5F3192-2132-4606-9541-C1D34FAE8143}" type="presParOf" srcId="{5D513F5C-3AC9-4F5A-8972-641E2723F4E2}" destId="{F0F73C17-FCED-4B24-9B95-570D5128378E}" srcOrd="0" destOrd="0" presId="urn:microsoft.com/office/officeart/2005/8/layout/hierarchy2"/>
    <dgm:cxn modelId="{B9C78D8B-1E44-4A40-A1FE-273D3B96C3CE}" type="presParOf" srcId="{5D513F5C-3AC9-4F5A-8972-641E2723F4E2}" destId="{048844C0-B6D8-418E-8556-E2E95FE92D59}" srcOrd="1" destOrd="0" presId="urn:microsoft.com/office/officeart/2005/8/layout/hierarchy2"/>
    <dgm:cxn modelId="{A095DD11-A125-4074-A366-6A844F78E910}" type="presParOf" srcId="{048844C0-B6D8-418E-8556-E2E95FE92D59}" destId="{2EC9F4AB-59F9-43B9-8FE7-FE4C63AF743C}" srcOrd="0" destOrd="0" presId="urn:microsoft.com/office/officeart/2005/8/layout/hierarchy2"/>
    <dgm:cxn modelId="{E61BE17D-31A2-46B1-A440-4B0B85076408}" type="presParOf" srcId="{2EC9F4AB-59F9-43B9-8FE7-FE4C63AF743C}" destId="{79A018F8-DC48-49DD-ABD2-2832D02A2A06}" srcOrd="0" destOrd="0" presId="urn:microsoft.com/office/officeart/2005/8/layout/hierarchy2"/>
    <dgm:cxn modelId="{0C31A5CD-67C6-4226-BFA6-0EAD4F0C7524}" type="presParOf" srcId="{048844C0-B6D8-418E-8556-E2E95FE92D59}" destId="{B21B5857-9354-4302-A66E-6B05235F5054}" srcOrd="1" destOrd="0" presId="urn:microsoft.com/office/officeart/2005/8/layout/hierarchy2"/>
    <dgm:cxn modelId="{9747B454-CB96-4294-96D1-9ADC5E3279E3}" type="presParOf" srcId="{B21B5857-9354-4302-A66E-6B05235F5054}" destId="{60921DD8-6A62-4323-877C-EA49E63AAD2F}" srcOrd="0" destOrd="0" presId="urn:microsoft.com/office/officeart/2005/8/layout/hierarchy2"/>
    <dgm:cxn modelId="{382ED47B-AEDC-4BA6-93C4-EEA1E9EB13CA}" type="presParOf" srcId="{B21B5857-9354-4302-A66E-6B05235F5054}" destId="{400B94B2-FD7A-4AC9-98C3-4E0248B7BEE6}" srcOrd="1" destOrd="0" presId="urn:microsoft.com/office/officeart/2005/8/layout/hierarchy2"/>
    <dgm:cxn modelId="{4FDED768-C91E-47AC-A36D-8E5F88D0D224}" type="presParOf" srcId="{048844C0-B6D8-418E-8556-E2E95FE92D59}" destId="{55BA03E3-4D87-4D07-AE27-6A28D7376DB4}" srcOrd="2" destOrd="0" presId="urn:microsoft.com/office/officeart/2005/8/layout/hierarchy2"/>
    <dgm:cxn modelId="{83906E37-B69B-4BC3-8B7C-D4FD7FB0EDB0}" type="presParOf" srcId="{55BA03E3-4D87-4D07-AE27-6A28D7376DB4}" destId="{F0A67DA3-2111-4112-861B-150E301F8855}" srcOrd="0" destOrd="0" presId="urn:microsoft.com/office/officeart/2005/8/layout/hierarchy2"/>
    <dgm:cxn modelId="{C20BA715-18A2-4A25-99B5-62EB036B49A9}" type="presParOf" srcId="{048844C0-B6D8-418E-8556-E2E95FE92D59}" destId="{64FAF848-2CD5-47AF-8E64-999A9A9DACE8}" srcOrd="3" destOrd="0" presId="urn:microsoft.com/office/officeart/2005/8/layout/hierarchy2"/>
    <dgm:cxn modelId="{4374BA1E-B3EC-4974-A97C-D9D596728940}" type="presParOf" srcId="{64FAF848-2CD5-47AF-8E64-999A9A9DACE8}" destId="{5962CCFE-3CF3-4FE0-8FF7-707C9D98E1D8}" srcOrd="0" destOrd="0" presId="urn:microsoft.com/office/officeart/2005/8/layout/hierarchy2"/>
    <dgm:cxn modelId="{634EEAEA-E0CD-4A25-B82A-FD7D22A75A63}" type="presParOf" srcId="{64FAF848-2CD5-47AF-8E64-999A9A9DACE8}" destId="{4D48E349-4CC4-45A2-AEFB-8DC49839856C}" srcOrd="1" destOrd="0" presId="urn:microsoft.com/office/officeart/2005/8/layout/hierarchy2"/>
    <dgm:cxn modelId="{1DA87896-1D63-421E-B38B-D9BF8B04BB21}" type="presParOf" srcId="{87558505-C26F-4932-9DC7-82A6C462FA21}" destId="{7F4F31B4-8104-4AAE-971A-899922D1046B}" srcOrd="2" destOrd="0" presId="urn:microsoft.com/office/officeart/2005/8/layout/hierarchy2"/>
    <dgm:cxn modelId="{6C85CDA2-42CB-45A5-8EC6-29561983EA69}" type="presParOf" srcId="{7F4F31B4-8104-4AAE-971A-899922D1046B}" destId="{BE6D14EB-46D2-40B5-9E40-F63B3C22E1E5}" srcOrd="0" destOrd="0" presId="urn:microsoft.com/office/officeart/2005/8/layout/hierarchy2"/>
    <dgm:cxn modelId="{43BEAC55-E106-41D9-9DB5-881C2C4E2E7C}" type="presParOf" srcId="{87558505-C26F-4932-9DC7-82A6C462FA21}" destId="{EE0C5848-054D-470A-B67C-56054EBEA020}" srcOrd="3" destOrd="0" presId="urn:microsoft.com/office/officeart/2005/8/layout/hierarchy2"/>
    <dgm:cxn modelId="{C4B2D951-5517-46DF-9ADC-1789BAD1EC8E}" type="presParOf" srcId="{EE0C5848-054D-470A-B67C-56054EBEA020}" destId="{61920448-BE7D-41F9-914B-EA5936CB80CF}" srcOrd="0" destOrd="0" presId="urn:microsoft.com/office/officeart/2005/8/layout/hierarchy2"/>
    <dgm:cxn modelId="{6AB42B30-4AB4-4226-BCC1-2E4A66849739}" type="presParOf" srcId="{EE0C5848-054D-470A-B67C-56054EBEA020}" destId="{FE2ADAB6-78A0-42C5-B1AA-4AA45760DE81}" srcOrd="1" destOrd="0" presId="urn:microsoft.com/office/officeart/2005/8/layout/hierarchy2"/>
    <dgm:cxn modelId="{886EE6D7-A86D-4BF9-BD85-FE718C9847A3}" type="presParOf" srcId="{FE2ADAB6-78A0-42C5-B1AA-4AA45760DE81}" destId="{5C74D24F-AB98-442E-8133-C52C307D47E9}" srcOrd="0" destOrd="0" presId="urn:microsoft.com/office/officeart/2005/8/layout/hierarchy2"/>
    <dgm:cxn modelId="{480FF816-29CA-44AD-A7C9-2EA43413867C}" type="presParOf" srcId="{5C74D24F-AB98-442E-8133-C52C307D47E9}" destId="{A672479A-06E6-4405-A4CE-3313F9FAC11A}" srcOrd="0" destOrd="0" presId="urn:microsoft.com/office/officeart/2005/8/layout/hierarchy2"/>
    <dgm:cxn modelId="{E1F3ED04-DEB7-4D4E-B836-EC4A861D0B43}" type="presParOf" srcId="{FE2ADAB6-78A0-42C5-B1AA-4AA45760DE81}" destId="{A72D110D-B335-4739-9BDA-EE1BB0E966CF}" srcOrd="1" destOrd="0" presId="urn:microsoft.com/office/officeart/2005/8/layout/hierarchy2"/>
    <dgm:cxn modelId="{42FF7289-5248-49D0-BAB6-01474839B96F}" type="presParOf" srcId="{A72D110D-B335-4739-9BDA-EE1BB0E966CF}" destId="{97AC0619-0749-4570-BBA2-0F09F504B96A}" srcOrd="0" destOrd="0" presId="urn:microsoft.com/office/officeart/2005/8/layout/hierarchy2"/>
    <dgm:cxn modelId="{3EA84910-1F0C-4E38-ABC0-EFB20492C1BE}" type="presParOf" srcId="{A72D110D-B335-4739-9BDA-EE1BB0E966CF}" destId="{70825798-EEEE-45C7-BCFF-474B1D4A87C8}" srcOrd="1" destOrd="0" presId="urn:microsoft.com/office/officeart/2005/8/layout/hierarchy2"/>
    <dgm:cxn modelId="{BCBA5388-41C1-47DD-BAA5-803946BE3E87}" type="presParOf" srcId="{FE2ADAB6-78A0-42C5-B1AA-4AA45760DE81}" destId="{7781EC82-7FC9-4441-BCFC-D6C868F8A3F6}" srcOrd="2" destOrd="0" presId="urn:microsoft.com/office/officeart/2005/8/layout/hierarchy2"/>
    <dgm:cxn modelId="{82AEA216-5FBD-4B3F-9EF7-C7AFE6BBB5FA}" type="presParOf" srcId="{7781EC82-7FC9-4441-BCFC-D6C868F8A3F6}" destId="{9A5D9A68-2D44-4415-8FE6-C5F662B32F13}" srcOrd="0" destOrd="0" presId="urn:microsoft.com/office/officeart/2005/8/layout/hierarchy2"/>
    <dgm:cxn modelId="{041A1875-1AA5-4515-A0BD-044A487BEF65}" type="presParOf" srcId="{FE2ADAB6-78A0-42C5-B1AA-4AA45760DE81}" destId="{DF99176B-CA47-4DE0-A674-A4DB61B819E0}" srcOrd="3" destOrd="0" presId="urn:microsoft.com/office/officeart/2005/8/layout/hierarchy2"/>
    <dgm:cxn modelId="{5E50CF74-582E-45A1-BA4A-3686185A7312}" type="presParOf" srcId="{DF99176B-CA47-4DE0-A674-A4DB61B819E0}" destId="{9D264527-2851-4653-9BDC-9E729A88DEE6}" srcOrd="0" destOrd="0" presId="urn:microsoft.com/office/officeart/2005/8/layout/hierarchy2"/>
    <dgm:cxn modelId="{6F482646-559A-4DC6-99A6-FC422B91DB15}" type="presParOf" srcId="{DF99176B-CA47-4DE0-A674-A4DB61B819E0}" destId="{AAEDED1D-9403-42EC-89BE-B56A84B7D1D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398BBD-B1F5-49F4-AAF2-932E914C3E47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55A74AFB-9736-4A37-BEC0-2A20F9F8D594}">
      <dgm:prSet phldrT="[Texte]"/>
      <dgm:spPr/>
      <dgm:t>
        <a:bodyPr/>
        <a:lstStyle/>
        <a:p>
          <a:r>
            <a:rPr lang="fr-FR"/>
            <a:t>CableElectrique </a:t>
          </a:r>
        </a:p>
      </dgm:t>
    </dgm:pt>
    <dgm:pt modelId="{DB714258-3002-400B-9111-62ADEC0CD362}" type="parTrans" cxnId="{963A645F-D7E3-4A47-8B39-3D6FECFC7F1A}">
      <dgm:prSet/>
      <dgm:spPr/>
      <dgm:t>
        <a:bodyPr/>
        <a:lstStyle/>
        <a:p>
          <a:endParaRPr lang="fr-FR"/>
        </a:p>
      </dgm:t>
    </dgm:pt>
    <dgm:pt modelId="{CD4854F2-DB13-4A8E-B503-307C908C8E5A}" type="sibTrans" cxnId="{963A645F-D7E3-4A47-8B39-3D6FECFC7F1A}">
      <dgm:prSet/>
      <dgm:spPr/>
      <dgm:t>
        <a:bodyPr/>
        <a:lstStyle/>
        <a:p>
          <a:endParaRPr lang="fr-FR"/>
        </a:p>
      </dgm:t>
    </dgm:pt>
    <dgm:pt modelId="{D6A44AF5-515F-4537-BB8B-AB0A311306E1}">
      <dgm:prSet phldrT="[Texte]"/>
      <dgm:spPr/>
      <dgm:t>
        <a:bodyPr/>
        <a:lstStyle/>
        <a:p>
          <a:r>
            <a:rPr lang="fr-FR"/>
            <a:t>Nom</a:t>
          </a:r>
        </a:p>
      </dgm:t>
    </dgm:pt>
    <dgm:pt modelId="{F15ECEC6-B56F-45D4-B5C7-6815E73B9923}" type="parTrans" cxnId="{2A97EC91-C350-42DB-843C-F20E3A09C8C0}">
      <dgm:prSet/>
      <dgm:spPr/>
      <dgm:t>
        <a:bodyPr/>
        <a:lstStyle/>
        <a:p>
          <a:endParaRPr lang="fr-FR"/>
        </a:p>
      </dgm:t>
    </dgm:pt>
    <dgm:pt modelId="{A7CFCA0D-905E-4A53-B786-C3317A07CF8D}" type="sibTrans" cxnId="{2A97EC91-C350-42DB-843C-F20E3A09C8C0}">
      <dgm:prSet/>
      <dgm:spPr/>
      <dgm:t>
        <a:bodyPr/>
        <a:lstStyle/>
        <a:p>
          <a:endParaRPr lang="fr-FR"/>
        </a:p>
      </dgm:t>
    </dgm:pt>
    <dgm:pt modelId="{6CA5330B-E27C-4D7F-998B-0B500A2D543E}">
      <dgm:prSet phldrT="[Texte]"/>
      <dgm:spPr/>
      <dgm:t>
        <a:bodyPr/>
        <a:lstStyle/>
        <a:p>
          <a:r>
            <a:rPr lang="fr-FR"/>
            <a:t>Type</a:t>
          </a:r>
        </a:p>
      </dgm:t>
    </dgm:pt>
    <dgm:pt modelId="{8C179AE0-454A-4702-A82F-96762FA842C3}" type="parTrans" cxnId="{191D2B3B-BDED-4126-AE3A-E67F4C5DF3B2}">
      <dgm:prSet/>
      <dgm:spPr/>
      <dgm:t>
        <a:bodyPr/>
        <a:lstStyle/>
        <a:p>
          <a:endParaRPr lang="fr-FR"/>
        </a:p>
      </dgm:t>
    </dgm:pt>
    <dgm:pt modelId="{ACEDF571-838C-4522-BF8E-F85F9F4CD683}" type="sibTrans" cxnId="{191D2B3B-BDED-4126-AE3A-E67F4C5DF3B2}">
      <dgm:prSet/>
      <dgm:spPr/>
      <dgm:t>
        <a:bodyPr/>
        <a:lstStyle/>
        <a:p>
          <a:endParaRPr lang="fr-FR"/>
        </a:p>
      </dgm:t>
    </dgm:pt>
    <dgm:pt modelId="{C68AD983-2192-4905-BBDE-9590950E625E}">
      <dgm:prSet phldrT="[Texte]"/>
      <dgm:spPr/>
      <dgm:t>
        <a:bodyPr/>
        <a:lstStyle/>
        <a:p>
          <a:r>
            <a:rPr lang="fr-FR" err="1"/>
            <a:t>JeuBarres</a:t>
          </a:r>
          <a:endParaRPr lang="fr-FR"/>
        </a:p>
      </dgm:t>
    </dgm:pt>
    <dgm:pt modelId="{2BD0D1AC-4E68-4BD5-BAA4-BE9D212D0516}" type="parTrans" cxnId="{5305F04C-D73F-4721-B19A-5DA425974630}">
      <dgm:prSet/>
      <dgm:spPr/>
      <dgm:t>
        <a:bodyPr/>
        <a:lstStyle/>
        <a:p>
          <a:endParaRPr lang="fr-FR"/>
        </a:p>
      </dgm:t>
    </dgm:pt>
    <dgm:pt modelId="{FE4F07A7-18FE-460B-9166-E2C073386260}" type="sibTrans" cxnId="{5305F04C-D73F-4721-B19A-5DA425974630}">
      <dgm:prSet/>
      <dgm:spPr/>
      <dgm:t>
        <a:bodyPr/>
        <a:lstStyle/>
        <a:p>
          <a:endParaRPr lang="fr-FR"/>
        </a:p>
      </dgm:t>
    </dgm:pt>
    <dgm:pt modelId="{EC6B66AC-ED6A-40C6-8B7C-003302E42DEF}">
      <dgm:prSet phldrT="[Texte]"/>
      <dgm:spPr/>
      <dgm:t>
        <a:bodyPr/>
        <a:lstStyle/>
        <a:p>
          <a:r>
            <a:rPr lang="fr-FR" b="1" err="1"/>
            <a:t>SupportModules</a:t>
          </a:r>
          <a:endParaRPr lang="fr-FR"/>
        </a:p>
      </dgm:t>
    </dgm:pt>
    <dgm:pt modelId="{BB3C28FD-AD71-4A66-828B-662049AF9D30}" type="parTrans" cxnId="{CA74A169-AE61-4F44-BE73-836985B8E34D}">
      <dgm:prSet/>
      <dgm:spPr/>
      <dgm:t>
        <a:bodyPr/>
        <a:lstStyle/>
        <a:p>
          <a:endParaRPr lang="fr-FR"/>
        </a:p>
      </dgm:t>
    </dgm:pt>
    <dgm:pt modelId="{70D4B1ED-15FF-4307-8D67-80DD65B60D2D}" type="sibTrans" cxnId="{CA74A169-AE61-4F44-BE73-836985B8E34D}">
      <dgm:prSet/>
      <dgm:spPr/>
      <dgm:t>
        <a:bodyPr/>
        <a:lstStyle/>
        <a:p>
          <a:endParaRPr lang="fr-FR"/>
        </a:p>
      </dgm:t>
    </dgm:pt>
    <dgm:pt modelId="{E2D3C5AD-3F4D-4113-85C4-CE6C57483BE8}">
      <dgm:prSet phldrT="[Texte]"/>
      <dgm:spPr/>
      <dgm:t>
        <a:bodyPr/>
        <a:lstStyle/>
        <a:p>
          <a:r>
            <a:rPr lang="fr-FR"/>
            <a:t>Nb plages</a:t>
          </a:r>
        </a:p>
      </dgm:t>
    </dgm:pt>
    <dgm:pt modelId="{A5607099-98B2-4E01-B10C-4D5EF5A0A484}" type="parTrans" cxnId="{D1A785C7-3DF2-420C-9406-54F80A295F4F}">
      <dgm:prSet/>
      <dgm:spPr/>
      <dgm:t>
        <a:bodyPr/>
        <a:lstStyle/>
        <a:p>
          <a:endParaRPr lang="fr-FR"/>
        </a:p>
      </dgm:t>
    </dgm:pt>
    <dgm:pt modelId="{815D36AF-3EF0-4029-ADAD-C45A02521459}" type="sibTrans" cxnId="{D1A785C7-3DF2-420C-9406-54F80A295F4F}">
      <dgm:prSet/>
      <dgm:spPr/>
      <dgm:t>
        <a:bodyPr/>
        <a:lstStyle/>
        <a:p>
          <a:endParaRPr lang="fr-FR"/>
        </a:p>
      </dgm:t>
    </dgm:pt>
    <dgm:pt modelId="{D7936815-5AE3-45FC-9DD5-15B90ED99C15}">
      <dgm:prSet/>
      <dgm:spPr/>
      <dgm:t>
        <a:bodyPr/>
        <a:lstStyle/>
        <a:p>
          <a:r>
            <a:rPr lang="fr-FR"/>
            <a:t>Domaine de tension</a:t>
          </a:r>
        </a:p>
      </dgm:t>
    </dgm:pt>
    <dgm:pt modelId="{F1875979-4BD5-4FC7-8F17-D0255807168D}" type="parTrans" cxnId="{34AF6AE6-584E-4352-A7BC-9246BBE6C6B0}">
      <dgm:prSet/>
      <dgm:spPr/>
      <dgm:t>
        <a:bodyPr/>
        <a:lstStyle/>
        <a:p>
          <a:endParaRPr lang="fr-FR"/>
        </a:p>
      </dgm:t>
    </dgm:pt>
    <dgm:pt modelId="{C3D17CC2-19D7-4025-9908-FD6BEA454649}" type="sibTrans" cxnId="{34AF6AE6-584E-4352-A7BC-9246BBE6C6B0}">
      <dgm:prSet/>
      <dgm:spPr/>
      <dgm:t>
        <a:bodyPr/>
        <a:lstStyle/>
        <a:p>
          <a:endParaRPr lang="fr-FR"/>
        </a:p>
      </dgm:t>
    </dgm:pt>
    <dgm:pt modelId="{560F14DB-782C-435E-B5F7-06F4232438A7}">
      <dgm:prSet/>
      <dgm:spPr/>
      <dgm:t>
        <a:bodyPr/>
        <a:lstStyle/>
        <a:p>
          <a:r>
            <a:rPr lang="fr-FR"/>
            <a:t>Norme de conception</a:t>
          </a:r>
        </a:p>
      </dgm:t>
    </dgm:pt>
    <dgm:pt modelId="{A3C742EB-7B61-4809-A689-D64008A4EB6A}" type="parTrans" cxnId="{2FCB1783-8513-43C0-8331-2214186712A9}">
      <dgm:prSet/>
      <dgm:spPr/>
      <dgm:t>
        <a:bodyPr/>
        <a:lstStyle/>
        <a:p>
          <a:endParaRPr lang="fr-FR"/>
        </a:p>
      </dgm:t>
    </dgm:pt>
    <dgm:pt modelId="{C73674AE-AC1A-40CE-8903-C1D6F1CAF8DF}" type="sibTrans" cxnId="{2FCB1783-8513-43C0-8331-2214186712A9}">
      <dgm:prSet/>
      <dgm:spPr/>
      <dgm:t>
        <a:bodyPr/>
        <a:lstStyle/>
        <a:p>
          <a:endParaRPr lang="fr-FR"/>
        </a:p>
      </dgm:t>
    </dgm:pt>
    <dgm:pt modelId="{9A7CC5A1-BE03-4084-B71D-E41BEE57C3AC}">
      <dgm:prSet/>
      <dgm:spPr/>
      <dgm:t>
        <a:bodyPr/>
        <a:lstStyle/>
        <a:p>
          <a:r>
            <a:rPr lang="fr-FR"/>
            <a:t>Section</a:t>
          </a:r>
        </a:p>
      </dgm:t>
    </dgm:pt>
    <dgm:pt modelId="{B058D70B-FF68-4438-B746-4CDDB2FFEFD5}" type="parTrans" cxnId="{DA91A543-DF37-41E6-A9A0-1156614B71E6}">
      <dgm:prSet/>
      <dgm:spPr/>
      <dgm:t>
        <a:bodyPr/>
        <a:lstStyle/>
        <a:p>
          <a:endParaRPr lang="fr-FR"/>
        </a:p>
      </dgm:t>
    </dgm:pt>
    <dgm:pt modelId="{4120A09B-2AEC-4ECB-88C5-A6FA56499E6B}" type="sibTrans" cxnId="{DA91A543-DF37-41E6-A9A0-1156614B71E6}">
      <dgm:prSet/>
      <dgm:spPr/>
      <dgm:t>
        <a:bodyPr/>
        <a:lstStyle/>
        <a:p>
          <a:endParaRPr lang="fr-FR"/>
        </a:p>
      </dgm:t>
    </dgm:pt>
    <dgm:pt modelId="{2762252D-7F2A-41E2-B6B2-FB4EF0DC12B7}">
      <dgm:prSet/>
      <dgm:spPr/>
      <dgm:t>
        <a:bodyPr/>
        <a:lstStyle/>
        <a:p>
          <a:r>
            <a:rPr lang="fr-FR"/>
            <a:t>Matériau</a:t>
          </a:r>
        </a:p>
      </dgm:t>
    </dgm:pt>
    <dgm:pt modelId="{98E1928A-EA1C-41B6-9A32-66D0C9352A98}" type="parTrans" cxnId="{51EF9405-937C-4A74-9BB8-DBDC054202F4}">
      <dgm:prSet/>
      <dgm:spPr/>
      <dgm:t>
        <a:bodyPr/>
        <a:lstStyle/>
        <a:p>
          <a:endParaRPr lang="fr-FR"/>
        </a:p>
      </dgm:t>
    </dgm:pt>
    <dgm:pt modelId="{B060572C-C988-4E7F-B7FC-D20AB7BCF655}" type="sibTrans" cxnId="{51EF9405-937C-4A74-9BB8-DBDC054202F4}">
      <dgm:prSet/>
      <dgm:spPr/>
      <dgm:t>
        <a:bodyPr/>
        <a:lstStyle/>
        <a:p>
          <a:endParaRPr lang="fr-FR"/>
        </a:p>
      </dgm:t>
    </dgm:pt>
    <dgm:pt modelId="{9A571458-6393-42B6-85A6-C8699412F50D}">
      <dgm:prSet/>
      <dgm:spPr/>
      <dgm:t>
        <a:bodyPr/>
        <a:lstStyle/>
        <a:p>
          <a:r>
            <a:rPr lang="fr-FR"/>
            <a:t>…</a:t>
          </a:r>
        </a:p>
      </dgm:t>
    </dgm:pt>
    <dgm:pt modelId="{043A0D8C-56E1-47C7-A90A-74C1D57398F4}" type="parTrans" cxnId="{DF37EF22-74B1-44FC-981B-A849CCC15FF6}">
      <dgm:prSet/>
      <dgm:spPr/>
      <dgm:t>
        <a:bodyPr/>
        <a:lstStyle/>
        <a:p>
          <a:endParaRPr lang="fr-FR"/>
        </a:p>
      </dgm:t>
    </dgm:pt>
    <dgm:pt modelId="{D324B9D2-E174-4B0E-A3B9-37BAE48B5C2E}" type="sibTrans" cxnId="{DF37EF22-74B1-44FC-981B-A849CCC15FF6}">
      <dgm:prSet/>
      <dgm:spPr/>
      <dgm:t>
        <a:bodyPr/>
        <a:lstStyle/>
        <a:p>
          <a:endParaRPr lang="fr-FR"/>
        </a:p>
      </dgm:t>
    </dgm:pt>
    <dgm:pt modelId="{D2397DD8-B0A4-4FE8-B888-081B91FC2487}">
      <dgm:prSet/>
      <dgm:spPr/>
      <dgm:t>
        <a:bodyPr/>
        <a:lstStyle/>
        <a:p>
          <a:r>
            <a:rPr lang="fr-FR" err="1"/>
            <a:t>PosteElectrique</a:t>
          </a:r>
          <a:endParaRPr lang="fr-FR"/>
        </a:p>
      </dgm:t>
    </dgm:pt>
    <dgm:pt modelId="{D0498576-0079-4DD2-8E67-F7D1FA68EA18}" type="parTrans" cxnId="{020B06B6-42EA-4250-900B-348DC8A60932}">
      <dgm:prSet/>
      <dgm:spPr/>
      <dgm:t>
        <a:bodyPr/>
        <a:lstStyle/>
        <a:p>
          <a:endParaRPr lang="fr-FR"/>
        </a:p>
      </dgm:t>
    </dgm:pt>
    <dgm:pt modelId="{698B5E6C-FEF5-493F-A61F-099E66A992CC}" type="sibTrans" cxnId="{020B06B6-42EA-4250-900B-348DC8A60932}">
      <dgm:prSet/>
      <dgm:spPr/>
      <dgm:t>
        <a:bodyPr/>
        <a:lstStyle/>
        <a:p>
          <a:endParaRPr lang="fr-FR"/>
        </a:p>
      </dgm:t>
    </dgm:pt>
    <dgm:pt modelId="{9FD3EB94-93D0-4B10-B1D9-ADB7B8157C57}">
      <dgm:prSet phldrT="[Texte]"/>
      <dgm:spPr/>
      <dgm:t>
        <a:bodyPr/>
        <a:lstStyle/>
        <a:p>
          <a:r>
            <a:rPr lang="fr-FR"/>
            <a:t>…</a:t>
          </a:r>
        </a:p>
      </dgm:t>
    </dgm:pt>
    <dgm:pt modelId="{4162687E-96D8-4DBA-BC4A-D2946261EFD9}" type="parTrans" cxnId="{7B746968-8569-42BA-8BA8-951747E74ABE}">
      <dgm:prSet/>
      <dgm:spPr/>
      <dgm:t>
        <a:bodyPr/>
        <a:lstStyle/>
        <a:p>
          <a:endParaRPr lang="fr-FR"/>
        </a:p>
      </dgm:t>
    </dgm:pt>
    <dgm:pt modelId="{CB71E79D-2D32-4E5E-8A76-03BA5531E37B}" type="sibTrans" cxnId="{7B746968-8569-42BA-8BA8-951747E74ABE}">
      <dgm:prSet/>
      <dgm:spPr/>
      <dgm:t>
        <a:bodyPr/>
        <a:lstStyle/>
        <a:p>
          <a:endParaRPr lang="fr-FR"/>
        </a:p>
      </dgm:t>
    </dgm:pt>
    <dgm:pt modelId="{55BBA417-0BCC-44EA-A5C2-F72E91CA7383}">
      <dgm:prSet phldrT="[Texte]"/>
      <dgm:spPr/>
      <dgm:t>
        <a:bodyPr/>
        <a:lstStyle/>
        <a:p>
          <a:r>
            <a:rPr lang="fr-FR"/>
            <a:t>Jonction</a:t>
          </a:r>
        </a:p>
      </dgm:t>
    </dgm:pt>
    <dgm:pt modelId="{CBAEAEF5-5217-430D-87E9-EF331823B601}" type="parTrans" cxnId="{98F1A070-1996-4037-9EA1-B88C98B0B194}">
      <dgm:prSet/>
      <dgm:spPr/>
      <dgm:t>
        <a:bodyPr/>
        <a:lstStyle/>
        <a:p>
          <a:endParaRPr lang="fr-FR"/>
        </a:p>
      </dgm:t>
    </dgm:pt>
    <dgm:pt modelId="{A4BF7C2F-A076-4CE0-B8CB-1C6DC39F4810}" type="sibTrans" cxnId="{98F1A070-1996-4037-9EA1-B88C98B0B194}">
      <dgm:prSet/>
      <dgm:spPr/>
      <dgm:t>
        <a:bodyPr/>
        <a:lstStyle/>
        <a:p>
          <a:endParaRPr lang="fr-FR"/>
        </a:p>
      </dgm:t>
    </dgm:pt>
    <dgm:pt modelId="{4DF7945D-7DC0-4EC1-9212-64FE8849447C}">
      <dgm:prSet phldrT="[Texte]"/>
      <dgm:spPr/>
      <dgm:t>
        <a:bodyPr/>
        <a:lstStyle/>
        <a:p>
          <a:r>
            <a:rPr lang="fr-FR" b="1" err="1"/>
            <a:t>ModuleRaccordement</a:t>
          </a:r>
          <a:endParaRPr lang="fr-FR"/>
        </a:p>
      </dgm:t>
    </dgm:pt>
    <dgm:pt modelId="{FD55E959-C85B-4E43-901E-7406E50845D3}" type="parTrans" cxnId="{FE72EE46-3B9E-473C-9A93-69DF2FDBEF06}">
      <dgm:prSet/>
      <dgm:spPr/>
      <dgm:t>
        <a:bodyPr/>
        <a:lstStyle/>
        <a:p>
          <a:endParaRPr lang="fr-FR"/>
        </a:p>
      </dgm:t>
    </dgm:pt>
    <dgm:pt modelId="{1DABD5C5-EC0A-4C1F-B564-24FCF53CDAB1}" type="sibTrans" cxnId="{FE72EE46-3B9E-473C-9A93-69DF2FDBEF06}">
      <dgm:prSet/>
      <dgm:spPr/>
      <dgm:t>
        <a:bodyPr/>
        <a:lstStyle/>
        <a:p>
          <a:endParaRPr lang="fr-FR"/>
        </a:p>
      </dgm:t>
    </dgm:pt>
    <dgm:pt modelId="{AAFF86EE-421A-44CF-991C-89A7C96955CD}">
      <dgm:prSet phldrT="[Texte]"/>
      <dgm:spPr/>
      <dgm:t>
        <a:bodyPr/>
        <a:lstStyle/>
        <a:p>
          <a:r>
            <a:rPr lang="fr-FR"/>
            <a:t>Protection O/N</a:t>
          </a:r>
        </a:p>
      </dgm:t>
    </dgm:pt>
    <dgm:pt modelId="{770E50E9-4A6F-4AB8-9338-D65B0BADCCB7}" type="parTrans" cxnId="{485BC92B-E5BA-4ED4-8634-42D03681BA67}">
      <dgm:prSet/>
      <dgm:spPr/>
      <dgm:t>
        <a:bodyPr/>
        <a:lstStyle/>
        <a:p>
          <a:endParaRPr lang="fr-FR"/>
        </a:p>
      </dgm:t>
    </dgm:pt>
    <dgm:pt modelId="{F02155A0-140A-4638-BECE-EC700826394A}" type="sibTrans" cxnId="{485BC92B-E5BA-4ED4-8634-42D03681BA67}">
      <dgm:prSet/>
      <dgm:spPr/>
      <dgm:t>
        <a:bodyPr/>
        <a:lstStyle/>
        <a:p>
          <a:endParaRPr lang="fr-FR"/>
        </a:p>
      </dgm:t>
    </dgm:pt>
    <dgm:pt modelId="{6E567402-97FA-4038-A485-82DF04A6639B}">
      <dgm:prSet phldrT="[Texte]"/>
      <dgm:spPr/>
      <dgm:t>
        <a:bodyPr/>
        <a:lstStyle/>
        <a:p>
          <a:r>
            <a:rPr lang="fr-FR"/>
            <a:t>Coupure O/N</a:t>
          </a:r>
        </a:p>
      </dgm:t>
    </dgm:pt>
    <dgm:pt modelId="{5C37428C-065B-4C79-9143-89944D53391F}" type="parTrans" cxnId="{FA2E12FA-11EC-4159-A376-D885B9F94514}">
      <dgm:prSet/>
      <dgm:spPr/>
      <dgm:t>
        <a:bodyPr/>
        <a:lstStyle/>
        <a:p>
          <a:endParaRPr lang="fr-FR"/>
        </a:p>
      </dgm:t>
    </dgm:pt>
    <dgm:pt modelId="{036E116C-493C-485A-8FA7-728F3C163616}" type="sibTrans" cxnId="{FA2E12FA-11EC-4159-A376-D885B9F94514}">
      <dgm:prSet/>
      <dgm:spPr/>
      <dgm:t>
        <a:bodyPr/>
        <a:lstStyle/>
        <a:p>
          <a:endParaRPr lang="fr-FR"/>
        </a:p>
      </dgm:t>
    </dgm:pt>
    <dgm:pt modelId="{FC151E13-0E2B-4E87-A251-4FC613A8A6EE}">
      <dgm:prSet phldrT="[Texte]"/>
      <dgm:spPr/>
      <dgm:t>
        <a:bodyPr/>
        <a:lstStyle/>
        <a:p>
          <a:r>
            <a:rPr lang="fr-FR" err="1"/>
            <a:t>TypeJonction</a:t>
          </a:r>
          <a:r>
            <a:rPr lang="fr-FR"/>
            <a:t> (RAS, BJ…)</a:t>
          </a:r>
        </a:p>
      </dgm:t>
    </dgm:pt>
    <dgm:pt modelId="{F0861BED-F144-4C11-847C-3EFEE76DB5C0}" type="parTrans" cxnId="{AB5F39EB-CE8F-4E1A-9B16-AE1813F71B13}">
      <dgm:prSet/>
      <dgm:spPr/>
      <dgm:t>
        <a:bodyPr/>
        <a:lstStyle/>
        <a:p>
          <a:endParaRPr lang="fr-FR"/>
        </a:p>
      </dgm:t>
    </dgm:pt>
    <dgm:pt modelId="{6E38348B-4661-4334-88F0-F91D1BD90489}" type="sibTrans" cxnId="{AB5F39EB-CE8F-4E1A-9B16-AE1813F71B13}">
      <dgm:prSet/>
      <dgm:spPr/>
      <dgm:t>
        <a:bodyPr/>
        <a:lstStyle/>
        <a:p>
          <a:endParaRPr lang="fr-FR"/>
        </a:p>
      </dgm:t>
    </dgm:pt>
    <dgm:pt modelId="{61906658-723A-4961-98AB-3405EF78FBC6}">
      <dgm:prSet/>
      <dgm:spPr/>
      <dgm:t>
        <a:bodyPr/>
        <a:lstStyle/>
        <a:p>
          <a:r>
            <a:rPr lang="fr-FR"/>
            <a:t>Nombre conducteurs</a:t>
          </a:r>
        </a:p>
      </dgm:t>
    </dgm:pt>
    <dgm:pt modelId="{A971B512-2875-4FE9-868A-4AFB7299B669}" type="parTrans" cxnId="{98604E40-0EA1-491A-92F9-FC4FE881F95F}">
      <dgm:prSet/>
      <dgm:spPr/>
      <dgm:t>
        <a:bodyPr/>
        <a:lstStyle/>
        <a:p>
          <a:endParaRPr lang="fr-FR"/>
        </a:p>
      </dgm:t>
    </dgm:pt>
    <dgm:pt modelId="{2A8E5B6A-C5C7-45B5-9336-DCF5565507AF}" type="sibTrans" cxnId="{98604E40-0EA1-491A-92F9-FC4FE881F95F}">
      <dgm:prSet/>
      <dgm:spPr/>
      <dgm:t>
        <a:bodyPr/>
        <a:lstStyle/>
        <a:p>
          <a:endParaRPr lang="fr-FR"/>
        </a:p>
      </dgm:t>
    </dgm:pt>
    <dgm:pt modelId="{583470E3-E39B-4E07-B412-33849E708512}" type="pres">
      <dgm:prSet presAssocID="{2B398BBD-B1F5-49F4-AAF2-932E914C3E47}" presName="Name0" presStyleCnt="0">
        <dgm:presLayoutVars>
          <dgm:dir/>
          <dgm:animLvl val="lvl"/>
          <dgm:resizeHandles val="exact"/>
        </dgm:presLayoutVars>
      </dgm:prSet>
      <dgm:spPr/>
    </dgm:pt>
    <dgm:pt modelId="{93B38890-0785-4B48-B490-0C222ED1FD32}" type="pres">
      <dgm:prSet presAssocID="{55A74AFB-9736-4A37-BEC0-2A20F9F8D594}" presName="composite" presStyleCnt="0"/>
      <dgm:spPr/>
    </dgm:pt>
    <dgm:pt modelId="{199877A5-2257-4300-9D54-2FC4A71E1F89}" type="pres">
      <dgm:prSet presAssocID="{55A74AFB-9736-4A37-BEC0-2A20F9F8D594}" presName="parTx" presStyleLbl="alignNode1" presStyleIdx="0" presStyleCnt="6">
        <dgm:presLayoutVars>
          <dgm:chMax val="0"/>
          <dgm:chPref val="0"/>
          <dgm:bulletEnabled val="1"/>
        </dgm:presLayoutVars>
      </dgm:prSet>
      <dgm:spPr/>
    </dgm:pt>
    <dgm:pt modelId="{183BAA7A-C5D1-4CA3-960D-3B7666716828}" type="pres">
      <dgm:prSet presAssocID="{55A74AFB-9736-4A37-BEC0-2A20F9F8D594}" presName="desTx" presStyleLbl="alignAccFollowNode1" presStyleIdx="0" presStyleCnt="6">
        <dgm:presLayoutVars>
          <dgm:bulletEnabled val="1"/>
        </dgm:presLayoutVars>
      </dgm:prSet>
      <dgm:spPr/>
    </dgm:pt>
    <dgm:pt modelId="{2F636F70-AD3F-499B-A5C6-5AF33A775FD6}" type="pres">
      <dgm:prSet presAssocID="{CD4854F2-DB13-4A8E-B503-307C908C8E5A}" presName="space" presStyleCnt="0"/>
      <dgm:spPr/>
    </dgm:pt>
    <dgm:pt modelId="{60D3A226-51B3-4405-B05E-2FA9FF87EE2E}" type="pres">
      <dgm:prSet presAssocID="{D2397DD8-B0A4-4FE8-B888-081B91FC2487}" presName="composite" presStyleCnt="0"/>
      <dgm:spPr/>
    </dgm:pt>
    <dgm:pt modelId="{EEA46F0B-3F56-4B6B-936E-6485E1966EF2}" type="pres">
      <dgm:prSet presAssocID="{D2397DD8-B0A4-4FE8-B888-081B91FC2487}" presName="parTx" presStyleLbl="alignNode1" presStyleIdx="1" presStyleCnt="6">
        <dgm:presLayoutVars>
          <dgm:chMax val="0"/>
          <dgm:chPref val="0"/>
          <dgm:bulletEnabled val="1"/>
        </dgm:presLayoutVars>
      </dgm:prSet>
      <dgm:spPr/>
    </dgm:pt>
    <dgm:pt modelId="{D5C6302A-068C-4612-88D7-43C5FEF6B46B}" type="pres">
      <dgm:prSet presAssocID="{D2397DD8-B0A4-4FE8-B888-081B91FC2487}" presName="desTx" presStyleLbl="alignAccFollowNode1" presStyleIdx="1" presStyleCnt="6">
        <dgm:presLayoutVars>
          <dgm:bulletEnabled val="1"/>
        </dgm:presLayoutVars>
      </dgm:prSet>
      <dgm:spPr/>
    </dgm:pt>
    <dgm:pt modelId="{D3854AC3-73C5-44B4-BD01-C52530E15D88}" type="pres">
      <dgm:prSet presAssocID="{698B5E6C-FEF5-493F-A61F-099E66A992CC}" presName="space" presStyleCnt="0"/>
      <dgm:spPr/>
    </dgm:pt>
    <dgm:pt modelId="{CC376633-1337-4DF4-99E4-18C971BDD9EB}" type="pres">
      <dgm:prSet presAssocID="{C68AD983-2192-4905-BBDE-9590950E625E}" presName="composite" presStyleCnt="0"/>
      <dgm:spPr/>
    </dgm:pt>
    <dgm:pt modelId="{B4028DAF-4C35-46D9-B29E-9002C6482FAB}" type="pres">
      <dgm:prSet presAssocID="{C68AD983-2192-4905-BBDE-9590950E625E}" presName="parTx" presStyleLbl="alignNode1" presStyleIdx="2" presStyleCnt="6">
        <dgm:presLayoutVars>
          <dgm:chMax val="0"/>
          <dgm:chPref val="0"/>
          <dgm:bulletEnabled val="1"/>
        </dgm:presLayoutVars>
      </dgm:prSet>
      <dgm:spPr/>
    </dgm:pt>
    <dgm:pt modelId="{16FBE9AB-50A0-410E-84FD-57F61ACBFFAF}" type="pres">
      <dgm:prSet presAssocID="{C68AD983-2192-4905-BBDE-9590950E625E}" presName="desTx" presStyleLbl="alignAccFollowNode1" presStyleIdx="2" presStyleCnt="6">
        <dgm:presLayoutVars>
          <dgm:bulletEnabled val="1"/>
        </dgm:presLayoutVars>
      </dgm:prSet>
      <dgm:spPr/>
    </dgm:pt>
    <dgm:pt modelId="{E2491D5C-B3A5-4848-B458-1F10E398E186}" type="pres">
      <dgm:prSet presAssocID="{FE4F07A7-18FE-460B-9166-E2C073386260}" presName="space" presStyleCnt="0"/>
      <dgm:spPr/>
    </dgm:pt>
    <dgm:pt modelId="{F7CAD421-FC32-4A40-9A6F-81996D69D2CE}" type="pres">
      <dgm:prSet presAssocID="{EC6B66AC-ED6A-40C6-8B7C-003302E42DEF}" presName="composite" presStyleCnt="0"/>
      <dgm:spPr/>
    </dgm:pt>
    <dgm:pt modelId="{88CFDDBC-3B75-4385-B506-D67D641D414F}" type="pres">
      <dgm:prSet presAssocID="{EC6B66AC-ED6A-40C6-8B7C-003302E42DEF}" presName="parTx" presStyleLbl="alignNode1" presStyleIdx="3" presStyleCnt="6">
        <dgm:presLayoutVars>
          <dgm:chMax val="0"/>
          <dgm:chPref val="0"/>
          <dgm:bulletEnabled val="1"/>
        </dgm:presLayoutVars>
      </dgm:prSet>
      <dgm:spPr/>
    </dgm:pt>
    <dgm:pt modelId="{964B45F6-378D-4878-A985-7BEB1FFA0AD6}" type="pres">
      <dgm:prSet presAssocID="{EC6B66AC-ED6A-40C6-8B7C-003302E42DEF}" presName="desTx" presStyleLbl="alignAccFollowNode1" presStyleIdx="3" presStyleCnt="6">
        <dgm:presLayoutVars>
          <dgm:bulletEnabled val="1"/>
        </dgm:presLayoutVars>
      </dgm:prSet>
      <dgm:spPr/>
    </dgm:pt>
    <dgm:pt modelId="{480D24DF-8169-4A65-81FD-F23BC389401E}" type="pres">
      <dgm:prSet presAssocID="{70D4B1ED-15FF-4307-8D67-80DD65B60D2D}" presName="space" presStyleCnt="0"/>
      <dgm:spPr/>
    </dgm:pt>
    <dgm:pt modelId="{C2C2DB7B-8600-4EE7-8553-B4ED6E18CEDD}" type="pres">
      <dgm:prSet presAssocID="{55BBA417-0BCC-44EA-A5C2-F72E91CA7383}" presName="composite" presStyleCnt="0"/>
      <dgm:spPr/>
    </dgm:pt>
    <dgm:pt modelId="{928C07C8-7DA0-4657-A4BB-D23DFD1E7D58}" type="pres">
      <dgm:prSet presAssocID="{55BBA417-0BCC-44EA-A5C2-F72E91CA7383}" presName="parTx" presStyleLbl="alignNode1" presStyleIdx="4" presStyleCnt="6">
        <dgm:presLayoutVars>
          <dgm:chMax val="0"/>
          <dgm:chPref val="0"/>
          <dgm:bulletEnabled val="1"/>
        </dgm:presLayoutVars>
      </dgm:prSet>
      <dgm:spPr/>
    </dgm:pt>
    <dgm:pt modelId="{BC2D2C38-F12F-47F4-A3BF-C8D06C317AD3}" type="pres">
      <dgm:prSet presAssocID="{55BBA417-0BCC-44EA-A5C2-F72E91CA7383}" presName="desTx" presStyleLbl="alignAccFollowNode1" presStyleIdx="4" presStyleCnt="6">
        <dgm:presLayoutVars>
          <dgm:bulletEnabled val="1"/>
        </dgm:presLayoutVars>
      </dgm:prSet>
      <dgm:spPr/>
    </dgm:pt>
    <dgm:pt modelId="{A30E2D20-DB29-4891-B5A5-8061B2E7AD57}" type="pres">
      <dgm:prSet presAssocID="{A4BF7C2F-A076-4CE0-B8CB-1C6DC39F4810}" presName="space" presStyleCnt="0"/>
      <dgm:spPr/>
    </dgm:pt>
    <dgm:pt modelId="{CFEFBF32-B475-421C-8D19-1158174487EC}" type="pres">
      <dgm:prSet presAssocID="{4DF7945D-7DC0-4EC1-9212-64FE8849447C}" presName="composite" presStyleCnt="0"/>
      <dgm:spPr/>
    </dgm:pt>
    <dgm:pt modelId="{3ECADF18-C915-4FB0-A8C1-0AB97D0093C0}" type="pres">
      <dgm:prSet presAssocID="{4DF7945D-7DC0-4EC1-9212-64FE8849447C}" presName="parTx" presStyleLbl="alignNode1" presStyleIdx="5" presStyleCnt="6">
        <dgm:presLayoutVars>
          <dgm:chMax val="0"/>
          <dgm:chPref val="0"/>
          <dgm:bulletEnabled val="1"/>
        </dgm:presLayoutVars>
      </dgm:prSet>
      <dgm:spPr/>
    </dgm:pt>
    <dgm:pt modelId="{5CB1BE3E-2B05-4E49-9F33-F57C0FD1B9D0}" type="pres">
      <dgm:prSet presAssocID="{4DF7945D-7DC0-4EC1-9212-64FE8849447C}" presName="desTx" presStyleLbl="alignAccFollowNode1" presStyleIdx="5" presStyleCnt="6">
        <dgm:presLayoutVars>
          <dgm:bulletEnabled val="1"/>
        </dgm:presLayoutVars>
      </dgm:prSet>
      <dgm:spPr/>
    </dgm:pt>
  </dgm:ptLst>
  <dgm:cxnLst>
    <dgm:cxn modelId="{62533701-7F06-4508-9210-F2D36FC8F926}" type="presOf" srcId="{D7936815-5AE3-45FC-9DD5-15B90ED99C15}" destId="{183BAA7A-C5D1-4CA3-960D-3B7666716828}" srcOrd="0" destOrd="0" presId="urn:microsoft.com/office/officeart/2005/8/layout/hList1"/>
    <dgm:cxn modelId="{51EF9405-937C-4A74-9BB8-DBDC054202F4}" srcId="{55A74AFB-9736-4A37-BEC0-2A20F9F8D594}" destId="{2762252D-7F2A-41E2-B6B2-FB4EF0DC12B7}" srcOrd="4" destOrd="0" parTransId="{98E1928A-EA1C-41B6-9A32-66D0C9352A98}" sibTransId="{B060572C-C988-4E7F-B7FC-D20AB7BCF655}"/>
    <dgm:cxn modelId="{DF37EF22-74B1-44FC-981B-A849CCC15FF6}" srcId="{55A74AFB-9736-4A37-BEC0-2A20F9F8D594}" destId="{9A571458-6393-42B6-85A6-C8699412F50D}" srcOrd="5" destOrd="0" parTransId="{043A0D8C-56E1-47C7-A90A-74C1D57398F4}" sibTransId="{D324B9D2-E174-4B0E-A3B9-37BAE48B5C2E}"/>
    <dgm:cxn modelId="{77B2192B-E8C9-421F-B461-090BC5F9C46B}" type="presOf" srcId="{2B398BBD-B1F5-49F4-AAF2-932E914C3E47}" destId="{583470E3-E39B-4E07-B412-33849E708512}" srcOrd="0" destOrd="0" presId="urn:microsoft.com/office/officeart/2005/8/layout/hList1"/>
    <dgm:cxn modelId="{485BC92B-E5BA-4ED4-8634-42D03681BA67}" srcId="{4DF7945D-7DC0-4EC1-9212-64FE8849447C}" destId="{AAFF86EE-421A-44CF-991C-89A7C96955CD}" srcOrd="0" destOrd="0" parTransId="{770E50E9-4A6F-4AB8-9338-D65B0BADCCB7}" sibTransId="{F02155A0-140A-4638-BECE-EC700826394A}"/>
    <dgm:cxn modelId="{191D2B3B-BDED-4126-AE3A-E67F4C5DF3B2}" srcId="{D2397DD8-B0A4-4FE8-B888-081B91FC2487}" destId="{6CA5330B-E27C-4D7F-998B-0B500A2D543E}" srcOrd="1" destOrd="0" parTransId="{8C179AE0-454A-4702-A82F-96762FA842C3}" sibTransId="{ACEDF571-838C-4522-BF8E-F85F9F4CD683}"/>
    <dgm:cxn modelId="{C93FA23C-0436-4192-8BB6-172D8A86D50F}" type="presOf" srcId="{D2397DD8-B0A4-4FE8-B888-081B91FC2487}" destId="{EEA46F0B-3F56-4B6B-936E-6485E1966EF2}" srcOrd="0" destOrd="0" presId="urn:microsoft.com/office/officeart/2005/8/layout/hList1"/>
    <dgm:cxn modelId="{98604E40-0EA1-491A-92F9-FC4FE881F95F}" srcId="{55A74AFB-9736-4A37-BEC0-2A20F9F8D594}" destId="{61906658-723A-4961-98AB-3405EF78FBC6}" srcOrd="2" destOrd="0" parTransId="{A971B512-2875-4FE9-868A-4AFB7299B669}" sibTransId="{2A8E5B6A-C5C7-45B5-9336-DCF5565507AF}"/>
    <dgm:cxn modelId="{963A645F-D7E3-4A47-8B39-3D6FECFC7F1A}" srcId="{2B398BBD-B1F5-49F4-AAF2-932E914C3E47}" destId="{55A74AFB-9736-4A37-BEC0-2A20F9F8D594}" srcOrd="0" destOrd="0" parTransId="{DB714258-3002-400B-9111-62ADEC0CD362}" sibTransId="{CD4854F2-DB13-4A8E-B503-307C908C8E5A}"/>
    <dgm:cxn modelId="{DA91A543-DF37-41E6-A9A0-1156614B71E6}" srcId="{55A74AFB-9736-4A37-BEC0-2A20F9F8D594}" destId="{9A7CC5A1-BE03-4084-B71D-E41BEE57C3AC}" srcOrd="3" destOrd="0" parTransId="{B058D70B-FF68-4438-B746-4CDDB2FFEFD5}" sibTransId="{4120A09B-2AEC-4ECB-88C5-A6FA56499E6B}"/>
    <dgm:cxn modelId="{5378FB45-C415-4E54-BA72-CD01983DF893}" type="presOf" srcId="{6CA5330B-E27C-4D7F-998B-0B500A2D543E}" destId="{D5C6302A-068C-4612-88D7-43C5FEF6B46B}" srcOrd="0" destOrd="1" presId="urn:microsoft.com/office/officeart/2005/8/layout/hList1"/>
    <dgm:cxn modelId="{FE72EE46-3B9E-473C-9A93-69DF2FDBEF06}" srcId="{2B398BBD-B1F5-49F4-AAF2-932E914C3E47}" destId="{4DF7945D-7DC0-4EC1-9212-64FE8849447C}" srcOrd="5" destOrd="0" parTransId="{FD55E959-C85B-4E43-901E-7406E50845D3}" sibTransId="{1DABD5C5-EC0A-4C1F-B564-24FCF53CDAB1}"/>
    <dgm:cxn modelId="{7B746968-8569-42BA-8BA8-951747E74ABE}" srcId="{D2397DD8-B0A4-4FE8-B888-081B91FC2487}" destId="{9FD3EB94-93D0-4B10-B1D9-ADB7B8157C57}" srcOrd="2" destOrd="0" parTransId="{4162687E-96D8-4DBA-BC4A-D2946261EFD9}" sibTransId="{CB71E79D-2D32-4E5E-8A76-03BA5531E37B}"/>
    <dgm:cxn modelId="{CA74A169-AE61-4F44-BE73-836985B8E34D}" srcId="{2B398BBD-B1F5-49F4-AAF2-932E914C3E47}" destId="{EC6B66AC-ED6A-40C6-8B7C-003302E42DEF}" srcOrd="3" destOrd="0" parTransId="{BB3C28FD-AD71-4A66-828B-662049AF9D30}" sibTransId="{70D4B1ED-15FF-4307-8D67-80DD65B60D2D}"/>
    <dgm:cxn modelId="{1C6B636C-4CF0-46B9-8DDC-7FE42EFF475E}" type="presOf" srcId="{9A7CC5A1-BE03-4084-B71D-E41BEE57C3AC}" destId="{183BAA7A-C5D1-4CA3-960D-3B7666716828}" srcOrd="0" destOrd="3" presId="urn:microsoft.com/office/officeart/2005/8/layout/hList1"/>
    <dgm:cxn modelId="{5305F04C-D73F-4721-B19A-5DA425974630}" srcId="{2B398BBD-B1F5-49F4-AAF2-932E914C3E47}" destId="{C68AD983-2192-4905-BBDE-9590950E625E}" srcOrd="2" destOrd="0" parTransId="{2BD0D1AC-4E68-4BD5-BAA4-BE9D212D0516}" sibTransId="{FE4F07A7-18FE-460B-9166-E2C073386260}"/>
    <dgm:cxn modelId="{229A9C4D-16F7-4F21-B008-A064A357F6A3}" type="presOf" srcId="{EC6B66AC-ED6A-40C6-8B7C-003302E42DEF}" destId="{88CFDDBC-3B75-4385-B506-D67D641D414F}" srcOrd="0" destOrd="0" presId="urn:microsoft.com/office/officeart/2005/8/layout/hList1"/>
    <dgm:cxn modelId="{3BD22550-39D3-45BE-B31B-CD92901E1F25}" type="presOf" srcId="{61906658-723A-4961-98AB-3405EF78FBC6}" destId="{183BAA7A-C5D1-4CA3-960D-3B7666716828}" srcOrd="0" destOrd="2" presId="urn:microsoft.com/office/officeart/2005/8/layout/hList1"/>
    <dgm:cxn modelId="{98F1A070-1996-4037-9EA1-B88C98B0B194}" srcId="{2B398BBD-B1F5-49F4-AAF2-932E914C3E47}" destId="{55BBA417-0BCC-44EA-A5C2-F72E91CA7383}" srcOrd="4" destOrd="0" parTransId="{CBAEAEF5-5217-430D-87E9-EF331823B601}" sibTransId="{A4BF7C2F-A076-4CE0-B8CB-1C6DC39F4810}"/>
    <dgm:cxn modelId="{69A92F76-03C1-4DAC-9696-0E52BCC1ED99}" type="presOf" srcId="{55BBA417-0BCC-44EA-A5C2-F72E91CA7383}" destId="{928C07C8-7DA0-4657-A4BB-D23DFD1E7D58}" srcOrd="0" destOrd="0" presId="urn:microsoft.com/office/officeart/2005/8/layout/hList1"/>
    <dgm:cxn modelId="{2FCB1783-8513-43C0-8331-2214186712A9}" srcId="{55A74AFB-9736-4A37-BEC0-2A20F9F8D594}" destId="{560F14DB-782C-435E-B5F7-06F4232438A7}" srcOrd="1" destOrd="0" parTransId="{A3C742EB-7B61-4809-A689-D64008A4EB6A}" sibTransId="{C73674AE-AC1A-40CE-8903-C1D6F1CAF8DF}"/>
    <dgm:cxn modelId="{2A97EC91-C350-42DB-843C-F20E3A09C8C0}" srcId="{D2397DD8-B0A4-4FE8-B888-081B91FC2487}" destId="{D6A44AF5-515F-4537-BB8B-AB0A311306E1}" srcOrd="0" destOrd="0" parTransId="{F15ECEC6-B56F-45D4-B5C7-6815E73B9923}" sibTransId="{A7CFCA0D-905E-4A53-B786-C3317A07CF8D}"/>
    <dgm:cxn modelId="{B2CD0C92-BB7D-4197-92CB-2B97E139DB0E}" type="presOf" srcId="{2762252D-7F2A-41E2-B6B2-FB4EF0DC12B7}" destId="{183BAA7A-C5D1-4CA3-960D-3B7666716828}" srcOrd="0" destOrd="4" presId="urn:microsoft.com/office/officeart/2005/8/layout/hList1"/>
    <dgm:cxn modelId="{84769495-9900-4221-AA30-264482A890DE}" type="presOf" srcId="{55A74AFB-9736-4A37-BEC0-2A20F9F8D594}" destId="{199877A5-2257-4300-9D54-2FC4A71E1F89}" srcOrd="0" destOrd="0" presId="urn:microsoft.com/office/officeart/2005/8/layout/hList1"/>
    <dgm:cxn modelId="{06CD7096-3087-48B1-8FAD-5F187EE7D62C}" type="presOf" srcId="{AAFF86EE-421A-44CF-991C-89A7C96955CD}" destId="{5CB1BE3E-2B05-4E49-9F33-F57C0FD1B9D0}" srcOrd="0" destOrd="0" presId="urn:microsoft.com/office/officeart/2005/8/layout/hList1"/>
    <dgm:cxn modelId="{FE329B9D-2ADC-4889-8DDA-FC8DF212BB0B}" type="presOf" srcId="{4DF7945D-7DC0-4EC1-9212-64FE8849447C}" destId="{3ECADF18-C915-4FB0-A8C1-0AB97D0093C0}" srcOrd="0" destOrd="0" presId="urn:microsoft.com/office/officeart/2005/8/layout/hList1"/>
    <dgm:cxn modelId="{92DD80B1-135D-4BFB-9FBC-A773F528043B}" type="presOf" srcId="{C68AD983-2192-4905-BBDE-9590950E625E}" destId="{B4028DAF-4C35-46D9-B29E-9002C6482FAB}" srcOrd="0" destOrd="0" presId="urn:microsoft.com/office/officeart/2005/8/layout/hList1"/>
    <dgm:cxn modelId="{020B06B6-42EA-4250-900B-348DC8A60932}" srcId="{2B398BBD-B1F5-49F4-AAF2-932E914C3E47}" destId="{D2397DD8-B0A4-4FE8-B888-081B91FC2487}" srcOrd="1" destOrd="0" parTransId="{D0498576-0079-4DD2-8E67-F7D1FA68EA18}" sibTransId="{698B5E6C-FEF5-493F-A61F-099E66A992CC}"/>
    <dgm:cxn modelId="{21EE89B8-ECDA-4F36-B0CC-7A855029DF44}" type="presOf" srcId="{6E567402-97FA-4038-A485-82DF04A6639B}" destId="{5CB1BE3E-2B05-4E49-9F33-F57C0FD1B9D0}" srcOrd="0" destOrd="1" presId="urn:microsoft.com/office/officeart/2005/8/layout/hList1"/>
    <dgm:cxn modelId="{D1A785C7-3DF2-420C-9406-54F80A295F4F}" srcId="{EC6B66AC-ED6A-40C6-8B7C-003302E42DEF}" destId="{E2D3C5AD-3F4D-4113-85C4-CE6C57483BE8}" srcOrd="0" destOrd="0" parTransId="{A5607099-98B2-4E01-B10C-4D5EF5A0A484}" sibTransId="{815D36AF-3EF0-4029-ADAD-C45A02521459}"/>
    <dgm:cxn modelId="{3D36C0D1-40C2-4F5F-9274-38C56BCCB848}" type="presOf" srcId="{9A571458-6393-42B6-85A6-C8699412F50D}" destId="{183BAA7A-C5D1-4CA3-960D-3B7666716828}" srcOrd="0" destOrd="5" presId="urn:microsoft.com/office/officeart/2005/8/layout/hList1"/>
    <dgm:cxn modelId="{F81382D8-4693-4AF4-A717-352008988538}" type="presOf" srcId="{E2D3C5AD-3F4D-4113-85C4-CE6C57483BE8}" destId="{964B45F6-378D-4878-A985-7BEB1FFA0AD6}" srcOrd="0" destOrd="0" presId="urn:microsoft.com/office/officeart/2005/8/layout/hList1"/>
    <dgm:cxn modelId="{84A583DD-3341-4334-A83E-9D3CADB5351A}" type="presOf" srcId="{FC151E13-0E2B-4E87-A251-4FC613A8A6EE}" destId="{BC2D2C38-F12F-47F4-A3BF-C8D06C317AD3}" srcOrd="0" destOrd="0" presId="urn:microsoft.com/office/officeart/2005/8/layout/hList1"/>
    <dgm:cxn modelId="{00CB82E0-8119-4F7B-850A-D7282325CDF4}" type="presOf" srcId="{D6A44AF5-515F-4537-BB8B-AB0A311306E1}" destId="{D5C6302A-068C-4612-88D7-43C5FEF6B46B}" srcOrd="0" destOrd="0" presId="urn:microsoft.com/office/officeart/2005/8/layout/hList1"/>
    <dgm:cxn modelId="{34AF6AE6-584E-4352-A7BC-9246BBE6C6B0}" srcId="{55A74AFB-9736-4A37-BEC0-2A20F9F8D594}" destId="{D7936815-5AE3-45FC-9DD5-15B90ED99C15}" srcOrd="0" destOrd="0" parTransId="{F1875979-4BD5-4FC7-8F17-D0255807168D}" sibTransId="{C3D17CC2-19D7-4025-9908-FD6BEA454649}"/>
    <dgm:cxn modelId="{AB5F39EB-CE8F-4E1A-9B16-AE1813F71B13}" srcId="{55BBA417-0BCC-44EA-A5C2-F72E91CA7383}" destId="{FC151E13-0E2B-4E87-A251-4FC613A8A6EE}" srcOrd="0" destOrd="0" parTransId="{F0861BED-F144-4C11-847C-3EFEE76DB5C0}" sibTransId="{6E38348B-4661-4334-88F0-F91D1BD90489}"/>
    <dgm:cxn modelId="{DC7E30EE-3A8C-43DD-8784-7961EBA69651}" type="presOf" srcId="{560F14DB-782C-435E-B5F7-06F4232438A7}" destId="{183BAA7A-C5D1-4CA3-960D-3B7666716828}" srcOrd="0" destOrd="1" presId="urn:microsoft.com/office/officeart/2005/8/layout/hList1"/>
    <dgm:cxn modelId="{FECB27F3-8088-456E-A50D-06371087F6A1}" type="presOf" srcId="{9FD3EB94-93D0-4B10-B1D9-ADB7B8157C57}" destId="{D5C6302A-068C-4612-88D7-43C5FEF6B46B}" srcOrd="0" destOrd="2" presId="urn:microsoft.com/office/officeart/2005/8/layout/hList1"/>
    <dgm:cxn modelId="{FA2E12FA-11EC-4159-A376-D885B9F94514}" srcId="{4DF7945D-7DC0-4EC1-9212-64FE8849447C}" destId="{6E567402-97FA-4038-A485-82DF04A6639B}" srcOrd="1" destOrd="0" parTransId="{5C37428C-065B-4C79-9143-89944D53391F}" sibTransId="{036E116C-493C-485A-8FA7-728F3C163616}"/>
    <dgm:cxn modelId="{EE47DDFE-F6DF-4452-8B8B-8241D355D43A}" type="presParOf" srcId="{583470E3-E39B-4E07-B412-33849E708512}" destId="{93B38890-0785-4B48-B490-0C222ED1FD32}" srcOrd="0" destOrd="0" presId="urn:microsoft.com/office/officeart/2005/8/layout/hList1"/>
    <dgm:cxn modelId="{0744F991-5F99-4DAD-9FC8-430641B520D3}" type="presParOf" srcId="{93B38890-0785-4B48-B490-0C222ED1FD32}" destId="{199877A5-2257-4300-9D54-2FC4A71E1F89}" srcOrd="0" destOrd="0" presId="urn:microsoft.com/office/officeart/2005/8/layout/hList1"/>
    <dgm:cxn modelId="{13F17616-3CEE-40EB-A5D7-3E82650B2563}" type="presParOf" srcId="{93B38890-0785-4B48-B490-0C222ED1FD32}" destId="{183BAA7A-C5D1-4CA3-960D-3B7666716828}" srcOrd="1" destOrd="0" presId="urn:microsoft.com/office/officeart/2005/8/layout/hList1"/>
    <dgm:cxn modelId="{8FB2E922-A883-49BF-A2C9-6CF4F96516E5}" type="presParOf" srcId="{583470E3-E39B-4E07-B412-33849E708512}" destId="{2F636F70-AD3F-499B-A5C6-5AF33A775FD6}" srcOrd="1" destOrd="0" presId="urn:microsoft.com/office/officeart/2005/8/layout/hList1"/>
    <dgm:cxn modelId="{C1FAB380-3E2F-4498-B093-DACA6ACC6D56}" type="presParOf" srcId="{583470E3-E39B-4E07-B412-33849E708512}" destId="{60D3A226-51B3-4405-B05E-2FA9FF87EE2E}" srcOrd="2" destOrd="0" presId="urn:microsoft.com/office/officeart/2005/8/layout/hList1"/>
    <dgm:cxn modelId="{EE389807-F62A-4AA4-813C-72FA7AD3BC16}" type="presParOf" srcId="{60D3A226-51B3-4405-B05E-2FA9FF87EE2E}" destId="{EEA46F0B-3F56-4B6B-936E-6485E1966EF2}" srcOrd="0" destOrd="0" presId="urn:microsoft.com/office/officeart/2005/8/layout/hList1"/>
    <dgm:cxn modelId="{0A1C450D-CC00-458A-9472-29DBDEE87D03}" type="presParOf" srcId="{60D3A226-51B3-4405-B05E-2FA9FF87EE2E}" destId="{D5C6302A-068C-4612-88D7-43C5FEF6B46B}" srcOrd="1" destOrd="0" presId="urn:microsoft.com/office/officeart/2005/8/layout/hList1"/>
    <dgm:cxn modelId="{8139279B-5209-4070-B154-BE4C32CC951D}" type="presParOf" srcId="{583470E3-E39B-4E07-B412-33849E708512}" destId="{D3854AC3-73C5-44B4-BD01-C52530E15D88}" srcOrd="3" destOrd="0" presId="urn:microsoft.com/office/officeart/2005/8/layout/hList1"/>
    <dgm:cxn modelId="{3EE19A1F-98CA-4D66-B359-D2E439917E30}" type="presParOf" srcId="{583470E3-E39B-4E07-B412-33849E708512}" destId="{CC376633-1337-4DF4-99E4-18C971BDD9EB}" srcOrd="4" destOrd="0" presId="urn:microsoft.com/office/officeart/2005/8/layout/hList1"/>
    <dgm:cxn modelId="{9C50B66E-160C-4A3F-B464-D282B6B3A66B}" type="presParOf" srcId="{CC376633-1337-4DF4-99E4-18C971BDD9EB}" destId="{B4028DAF-4C35-46D9-B29E-9002C6482FAB}" srcOrd="0" destOrd="0" presId="urn:microsoft.com/office/officeart/2005/8/layout/hList1"/>
    <dgm:cxn modelId="{32508C86-C5F9-4897-BDBE-699922BAB912}" type="presParOf" srcId="{CC376633-1337-4DF4-99E4-18C971BDD9EB}" destId="{16FBE9AB-50A0-410E-84FD-57F61ACBFFAF}" srcOrd="1" destOrd="0" presId="urn:microsoft.com/office/officeart/2005/8/layout/hList1"/>
    <dgm:cxn modelId="{56408938-6131-4342-9525-DD7FC1ADBC4A}" type="presParOf" srcId="{583470E3-E39B-4E07-B412-33849E708512}" destId="{E2491D5C-B3A5-4848-B458-1F10E398E186}" srcOrd="5" destOrd="0" presId="urn:microsoft.com/office/officeart/2005/8/layout/hList1"/>
    <dgm:cxn modelId="{6DF65620-0C1E-4588-A79A-730D06C96C6D}" type="presParOf" srcId="{583470E3-E39B-4E07-B412-33849E708512}" destId="{F7CAD421-FC32-4A40-9A6F-81996D69D2CE}" srcOrd="6" destOrd="0" presId="urn:microsoft.com/office/officeart/2005/8/layout/hList1"/>
    <dgm:cxn modelId="{72E91240-A866-4834-A01A-589C03043ADB}" type="presParOf" srcId="{F7CAD421-FC32-4A40-9A6F-81996D69D2CE}" destId="{88CFDDBC-3B75-4385-B506-D67D641D414F}" srcOrd="0" destOrd="0" presId="urn:microsoft.com/office/officeart/2005/8/layout/hList1"/>
    <dgm:cxn modelId="{1115E6DF-4376-4B59-BABB-819CFCBDE75C}" type="presParOf" srcId="{F7CAD421-FC32-4A40-9A6F-81996D69D2CE}" destId="{964B45F6-378D-4878-A985-7BEB1FFA0AD6}" srcOrd="1" destOrd="0" presId="urn:microsoft.com/office/officeart/2005/8/layout/hList1"/>
    <dgm:cxn modelId="{F7808A3B-FC83-461B-91DB-C8BA4885AF0F}" type="presParOf" srcId="{583470E3-E39B-4E07-B412-33849E708512}" destId="{480D24DF-8169-4A65-81FD-F23BC389401E}" srcOrd="7" destOrd="0" presId="urn:microsoft.com/office/officeart/2005/8/layout/hList1"/>
    <dgm:cxn modelId="{1CEF968D-B3F8-4ED5-9418-3830452DBCC9}" type="presParOf" srcId="{583470E3-E39B-4E07-B412-33849E708512}" destId="{C2C2DB7B-8600-4EE7-8553-B4ED6E18CEDD}" srcOrd="8" destOrd="0" presId="urn:microsoft.com/office/officeart/2005/8/layout/hList1"/>
    <dgm:cxn modelId="{A351C932-4939-4435-83FB-B3067207EF59}" type="presParOf" srcId="{C2C2DB7B-8600-4EE7-8553-B4ED6E18CEDD}" destId="{928C07C8-7DA0-4657-A4BB-D23DFD1E7D58}" srcOrd="0" destOrd="0" presId="urn:microsoft.com/office/officeart/2005/8/layout/hList1"/>
    <dgm:cxn modelId="{7DDD7AB2-B0F1-4CAB-BA09-4A89BA47178C}" type="presParOf" srcId="{C2C2DB7B-8600-4EE7-8553-B4ED6E18CEDD}" destId="{BC2D2C38-F12F-47F4-A3BF-C8D06C317AD3}" srcOrd="1" destOrd="0" presId="urn:microsoft.com/office/officeart/2005/8/layout/hList1"/>
    <dgm:cxn modelId="{D5CFDE17-D21C-4292-9AA3-412CDC0EB0D9}" type="presParOf" srcId="{583470E3-E39B-4E07-B412-33849E708512}" destId="{A30E2D20-DB29-4891-B5A5-8061B2E7AD57}" srcOrd="9" destOrd="0" presId="urn:microsoft.com/office/officeart/2005/8/layout/hList1"/>
    <dgm:cxn modelId="{A2C4439B-2C21-4AE4-B58B-8358593CCB6A}" type="presParOf" srcId="{583470E3-E39B-4E07-B412-33849E708512}" destId="{CFEFBF32-B475-421C-8D19-1158174487EC}" srcOrd="10" destOrd="0" presId="urn:microsoft.com/office/officeart/2005/8/layout/hList1"/>
    <dgm:cxn modelId="{AF046986-AD4F-4BC6-BD72-0C93DB80F1AF}" type="presParOf" srcId="{CFEFBF32-B475-421C-8D19-1158174487EC}" destId="{3ECADF18-C915-4FB0-A8C1-0AB97D0093C0}" srcOrd="0" destOrd="0" presId="urn:microsoft.com/office/officeart/2005/8/layout/hList1"/>
    <dgm:cxn modelId="{AEA5D984-A110-4298-9DD2-96F8C316684E}" type="presParOf" srcId="{CFEFBF32-B475-421C-8D19-1158174487EC}" destId="{5CB1BE3E-2B05-4E49-9F33-F57C0FD1B9D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398BBD-B1F5-49F4-AAF2-932E914C3E47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fr-FR"/>
        </a:p>
      </dgm:t>
    </dgm:pt>
    <dgm:pt modelId="{55A74AFB-9736-4A37-BEC0-2A20F9F8D594}">
      <dgm:prSet phldrT="[Texte]"/>
      <dgm:spPr/>
      <dgm:t>
        <a:bodyPr/>
        <a:lstStyle/>
        <a:p>
          <a:r>
            <a:rPr lang="fr-FR"/>
            <a:t>Coffret/Armoire</a:t>
          </a:r>
        </a:p>
      </dgm:t>
    </dgm:pt>
    <dgm:pt modelId="{DB714258-3002-400B-9111-62ADEC0CD362}" type="parTrans" cxnId="{963A645F-D7E3-4A47-8B39-3D6FECFC7F1A}">
      <dgm:prSet/>
      <dgm:spPr/>
      <dgm:t>
        <a:bodyPr/>
        <a:lstStyle/>
        <a:p>
          <a:endParaRPr lang="fr-FR"/>
        </a:p>
      </dgm:t>
    </dgm:pt>
    <dgm:pt modelId="{CD4854F2-DB13-4A8E-B503-307C908C8E5A}" type="sibTrans" cxnId="{963A645F-D7E3-4A47-8B39-3D6FECFC7F1A}">
      <dgm:prSet/>
      <dgm:spPr/>
      <dgm:t>
        <a:bodyPr/>
        <a:lstStyle/>
        <a:p>
          <a:endParaRPr lang="fr-FR"/>
        </a:p>
      </dgm:t>
    </dgm:pt>
    <dgm:pt modelId="{4BC76BDF-0901-49FD-9092-D8E88E6F691F}">
      <dgm:prSet phldrT="[Texte]"/>
      <dgm:spPr/>
      <dgm:t>
        <a:bodyPr/>
        <a:lstStyle/>
        <a:p>
          <a:r>
            <a:rPr lang="fr-FR"/>
            <a:t>Bâtiment technique</a:t>
          </a:r>
        </a:p>
      </dgm:t>
    </dgm:pt>
    <dgm:pt modelId="{8EEC31AF-D56E-4AAC-938A-FD3E96C0F592}" type="parTrans" cxnId="{7DC1F150-822D-4E66-93C3-93EE4FC1C9E5}">
      <dgm:prSet/>
      <dgm:spPr/>
      <dgm:t>
        <a:bodyPr/>
        <a:lstStyle/>
        <a:p>
          <a:endParaRPr lang="fr-FR"/>
        </a:p>
      </dgm:t>
    </dgm:pt>
    <dgm:pt modelId="{8BB072F9-C0AB-4C72-BD9F-1A8704DE4116}" type="sibTrans" cxnId="{7DC1F150-822D-4E66-93C3-93EE4FC1C9E5}">
      <dgm:prSet/>
      <dgm:spPr/>
      <dgm:t>
        <a:bodyPr/>
        <a:lstStyle/>
        <a:p>
          <a:endParaRPr lang="fr-FR"/>
        </a:p>
      </dgm:t>
    </dgm:pt>
    <dgm:pt modelId="{2E22AA80-248E-4B82-BDE2-AA6228791512}">
      <dgm:prSet phldrT="[Texte]"/>
      <dgm:spPr/>
      <dgm:t>
        <a:bodyPr/>
        <a:lstStyle/>
        <a:p>
          <a:r>
            <a:rPr lang="fr-FR"/>
            <a:t>Enceinte cloturée</a:t>
          </a:r>
        </a:p>
      </dgm:t>
    </dgm:pt>
    <dgm:pt modelId="{76B46453-4CE6-46CD-AB73-A97E2A35BD57}" type="parTrans" cxnId="{85F37021-037A-412B-A9C0-49D0E5FCF1B5}">
      <dgm:prSet/>
      <dgm:spPr/>
      <dgm:t>
        <a:bodyPr/>
        <a:lstStyle/>
        <a:p>
          <a:endParaRPr lang="fr-FR"/>
        </a:p>
      </dgm:t>
    </dgm:pt>
    <dgm:pt modelId="{EBF28100-B6D2-44DB-A896-EFF92DA891F7}" type="sibTrans" cxnId="{85F37021-037A-412B-A9C0-49D0E5FCF1B5}">
      <dgm:prSet/>
      <dgm:spPr/>
      <dgm:t>
        <a:bodyPr/>
        <a:lstStyle/>
        <a:p>
          <a:endParaRPr lang="fr-FR"/>
        </a:p>
      </dgm:t>
    </dgm:pt>
    <dgm:pt modelId="{3066550E-DD2E-4219-A99C-EA2E26F5B807}">
      <dgm:prSet phldrT="[Texte]"/>
      <dgm:spPr/>
      <dgm:t>
        <a:bodyPr/>
        <a:lstStyle/>
        <a:p>
          <a:r>
            <a:rPr lang="fr-FR"/>
            <a:t>Regard</a:t>
          </a:r>
        </a:p>
      </dgm:t>
    </dgm:pt>
    <dgm:pt modelId="{28443D64-E393-4881-9FE0-409BAF887A02}" type="parTrans" cxnId="{FBE874DA-26F4-4FFD-9446-6B12026F5D67}">
      <dgm:prSet/>
      <dgm:spPr/>
      <dgm:t>
        <a:bodyPr/>
        <a:lstStyle/>
        <a:p>
          <a:endParaRPr lang="fr-FR"/>
        </a:p>
      </dgm:t>
    </dgm:pt>
    <dgm:pt modelId="{BD020584-3681-4E64-9C30-B8FBCAC241C6}" type="sibTrans" cxnId="{FBE874DA-26F4-4FFD-9446-6B12026F5D67}">
      <dgm:prSet/>
      <dgm:spPr/>
      <dgm:t>
        <a:bodyPr/>
        <a:lstStyle/>
        <a:p>
          <a:endParaRPr lang="fr-FR"/>
        </a:p>
      </dgm:t>
    </dgm:pt>
    <dgm:pt modelId="{C7DB932A-DACE-4DD4-9570-D4D88FA9C86D}">
      <dgm:prSet phldrT="[Texte]"/>
      <dgm:spPr/>
      <dgm:t>
        <a:bodyPr/>
        <a:lstStyle/>
        <a:p>
          <a:r>
            <a:rPr lang="fr-FR"/>
            <a:t>Support</a:t>
          </a:r>
        </a:p>
      </dgm:t>
    </dgm:pt>
    <dgm:pt modelId="{912CD610-088F-473E-8C0F-FFF8F08145F9}" type="parTrans" cxnId="{D5B36D14-1FC7-4EA4-9864-42274110EFE4}">
      <dgm:prSet/>
      <dgm:spPr/>
      <dgm:t>
        <a:bodyPr/>
        <a:lstStyle/>
        <a:p>
          <a:endParaRPr lang="fr-FR"/>
        </a:p>
      </dgm:t>
    </dgm:pt>
    <dgm:pt modelId="{9F573D90-C469-4E25-93F5-C4D893F02C2C}" type="sibTrans" cxnId="{D5B36D14-1FC7-4EA4-9864-42274110EFE4}">
      <dgm:prSet/>
      <dgm:spPr/>
      <dgm:t>
        <a:bodyPr/>
        <a:lstStyle/>
        <a:p>
          <a:endParaRPr lang="fr-FR"/>
        </a:p>
      </dgm:t>
    </dgm:pt>
    <dgm:pt modelId="{79D41BFA-DA1C-4727-AE64-7E20316F6A8E}" type="pres">
      <dgm:prSet presAssocID="{2B398BBD-B1F5-49F4-AAF2-932E914C3E47}" presName="diagram" presStyleCnt="0">
        <dgm:presLayoutVars>
          <dgm:dir/>
          <dgm:resizeHandles val="exact"/>
        </dgm:presLayoutVars>
      </dgm:prSet>
      <dgm:spPr/>
    </dgm:pt>
    <dgm:pt modelId="{F3FF463A-2311-4AE1-8650-FF4EF6323E93}" type="pres">
      <dgm:prSet presAssocID="{55A74AFB-9736-4A37-BEC0-2A20F9F8D594}" presName="node" presStyleLbl="node1" presStyleIdx="0" presStyleCnt="5">
        <dgm:presLayoutVars>
          <dgm:bulletEnabled val="1"/>
        </dgm:presLayoutVars>
      </dgm:prSet>
      <dgm:spPr/>
    </dgm:pt>
    <dgm:pt modelId="{05199505-B02F-4963-B7D7-12A13FD15CCD}" type="pres">
      <dgm:prSet presAssocID="{CD4854F2-DB13-4A8E-B503-307C908C8E5A}" presName="sibTrans" presStyleCnt="0"/>
      <dgm:spPr/>
    </dgm:pt>
    <dgm:pt modelId="{F22E25ED-5215-4A63-9054-CF38564F4B21}" type="pres">
      <dgm:prSet presAssocID="{4BC76BDF-0901-49FD-9092-D8E88E6F691F}" presName="node" presStyleLbl="node1" presStyleIdx="1" presStyleCnt="5">
        <dgm:presLayoutVars>
          <dgm:bulletEnabled val="1"/>
        </dgm:presLayoutVars>
      </dgm:prSet>
      <dgm:spPr/>
    </dgm:pt>
    <dgm:pt modelId="{B6919E23-F35A-44CB-9D06-C3A588EEEF0D}" type="pres">
      <dgm:prSet presAssocID="{8BB072F9-C0AB-4C72-BD9F-1A8704DE4116}" presName="sibTrans" presStyleCnt="0"/>
      <dgm:spPr/>
    </dgm:pt>
    <dgm:pt modelId="{BD87806B-B70A-43F6-97F9-8513A7868036}" type="pres">
      <dgm:prSet presAssocID="{2E22AA80-248E-4B82-BDE2-AA6228791512}" presName="node" presStyleLbl="node1" presStyleIdx="2" presStyleCnt="5">
        <dgm:presLayoutVars>
          <dgm:bulletEnabled val="1"/>
        </dgm:presLayoutVars>
      </dgm:prSet>
      <dgm:spPr/>
    </dgm:pt>
    <dgm:pt modelId="{C23D0ED5-9C08-4C96-A3A8-F63F2948F45C}" type="pres">
      <dgm:prSet presAssocID="{EBF28100-B6D2-44DB-A896-EFF92DA891F7}" presName="sibTrans" presStyleCnt="0"/>
      <dgm:spPr/>
    </dgm:pt>
    <dgm:pt modelId="{B4714844-AACB-4179-A36C-150CC263085C}" type="pres">
      <dgm:prSet presAssocID="{3066550E-DD2E-4219-A99C-EA2E26F5B807}" presName="node" presStyleLbl="node1" presStyleIdx="3" presStyleCnt="5">
        <dgm:presLayoutVars>
          <dgm:bulletEnabled val="1"/>
        </dgm:presLayoutVars>
      </dgm:prSet>
      <dgm:spPr/>
    </dgm:pt>
    <dgm:pt modelId="{A9C1F85B-F29F-41A6-85C9-9E3A372D5BEC}" type="pres">
      <dgm:prSet presAssocID="{BD020584-3681-4E64-9C30-B8FBCAC241C6}" presName="sibTrans" presStyleCnt="0"/>
      <dgm:spPr/>
    </dgm:pt>
    <dgm:pt modelId="{1900DD96-776C-4E01-96C2-ABA3BB802264}" type="pres">
      <dgm:prSet presAssocID="{C7DB932A-DACE-4DD4-9570-D4D88FA9C86D}" presName="node" presStyleLbl="node1" presStyleIdx="4" presStyleCnt="5">
        <dgm:presLayoutVars>
          <dgm:bulletEnabled val="1"/>
        </dgm:presLayoutVars>
      </dgm:prSet>
      <dgm:spPr/>
    </dgm:pt>
  </dgm:ptLst>
  <dgm:cxnLst>
    <dgm:cxn modelId="{D5B36D14-1FC7-4EA4-9864-42274110EFE4}" srcId="{2B398BBD-B1F5-49F4-AAF2-932E914C3E47}" destId="{C7DB932A-DACE-4DD4-9570-D4D88FA9C86D}" srcOrd="4" destOrd="0" parTransId="{912CD610-088F-473E-8C0F-FFF8F08145F9}" sibTransId="{9F573D90-C469-4E25-93F5-C4D893F02C2C}"/>
    <dgm:cxn modelId="{85F37021-037A-412B-A9C0-49D0E5FCF1B5}" srcId="{2B398BBD-B1F5-49F4-AAF2-932E914C3E47}" destId="{2E22AA80-248E-4B82-BDE2-AA6228791512}" srcOrd="2" destOrd="0" parTransId="{76B46453-4CE6-46CD-AB73-A97E2A35BD57}" sibTransId="{EBF28100-B6D2-44DB-A896-EFF92DA891F7}"/>
    <dgm:cxn modelId="{FA808C33-D695-4CBE-A16D-715E9FA8F00C}" type="presOf" srcId="{4BC76BDF-0901-49FD-9092-D8E88E6F691F}" destId="{F22E25ED-5215-4A63-9054-CF38564F4B21}" srcOrd="0" destOrd="0" presId="urn:microsoft.com/office/officeart/2005/8/layout/default"/>
    <dgm:cxn modelId="{963A645F-D7E3-4A47-8B39-3D6FECFC7F1A}" srcId="{2B398BBD-B1F5-49F4-AAF2-932E914C3E47}" destId="{55A74AFB-9736-4A37-BEC0-2A20F9F8D594}" srcOrd="0" destOrd="0" parTransId="{DB714258-3002-400B-9111-62ADEC0CD362}" sibTransId="{CD4854F2-DB13-4A8E-B503-307C908C8E5A}"/>
    <dgm:cxn modelId="{CA3DEC46-3D0D-4D33-893F-879734D786CC}" type="presOf" srcId="{3066550E-DD2E-4219-A99C-EA2E26F5B807}" destId="{B4714844-AACB-4179-A36C-150CC263085C}" srcOrd="0" destOrd="0" presId="urn:microsoft.com/office/officeart/2005/8/layout/default"/>
    <dgm:cxn modelId="{8DB6D34E-C8A7-47DF-9A67-40B7C640880D}" type="presOf" srcId="{2E22AA80-248E-4B82-BDE2-AA6228791512}" destId="{BD87806B-B70A-43F6-97F9-8513A7868036}" srcOrd="0" destOrd="0" presId="urn:microsoft.com/office/officeart/2005/8/layout/default"/>
    <dgm:cxn modelId="{7DC1F150-822D-4E66-93C3-93EE4FC1C9E5}" srcId="{2B398BBD-B1F5-49F4-AAF2-932E914C3E47}" destId="{4BC76BDF-0901-49FD-9092-D8E88E6F691F}" srcOrd="1" destOrd="0" parTransId="{8EEC31AF-D56E-4AAC-938A-FD3E96C0F592}" sibTransId="{8BB072F9-C0AB-4C72-BD9F-1A8704DE4116}"/>
    <dgm:cxn modelId="{C6E04DA6-5715-43FF-AAD8-AC9C2C1360AD}" type="presOf" srcId="{55A74AFB-9736-4A37-BEC0-2A20F9F8D594}" destId="{F3FF463A-2311-4AE1-8650-FF4EF6323E93}" srcOrd="0" destOrd="0" presId="urn:microsoft.com/office/officeart/2005/8/layout/default"/>
    <dgm:cxn modelId="{EE9E1BBF-5781-43D5-969C-A03387D1B880}" type="presOf" srcId="{C7DB932A-DACE-4DD4-9570-D4D88FA9C86D}" destId="{1900DD96-776C-4E01-96C2-ABA3BB802264}" srcOrd="0" destOrd="0" presId="urn:microsoft.com/office/officeart/2005/8/layout/default"/>
    <dgm:cxn modelId="{FBE874DA-26F4-4FFD-9446-6B12026F5D67}" srcId="{2B398BBD-B1F5-49F4-AAF2-932E914C3E47}" destId="{3066550E-DD2E-4219-A99C-EA2E26F5B807}" srcOrd="3" destOrd="0" parTransId="{28443D64-E393-4881-9FE0-409BAF887A02}" sibTransId="{BD020584-3681-4E64-9C30-B8FBCAC241C6}"/>
    <dgm:cxn modelId="{369BB4EF-9A18-4313-B056-1B533384A43F}" type="presOf" srcId="{2B398BBD-B1F5-49F4-AAF2-932E914C3E47}" destId="{79D41BFA-DA1C-4727-AE64-7E20316F6A8E}" srcOrd="0" destOrd="0" presId="urn:microsoft.com/office/officeart/2005/8/layout/default"/>
    <dgm:cxn modelId="{3F0D9353-4D01-411D-A7C4-2FE7BE315266}" type="presParOf" srcId="{79D41BFA-DA1C-4727-AE64-7E20316F6A8E}" destId="{F3FF463A-2311-4AE1-8650-FF4EF6323E93}" srcOrd="0" destOrd="0" presId="urn:microsoft.com/office/officeart/2005/8/layout/default"/>
    <dgm:cxn modelId="{46D8FEE6-7C3A-4DC7-9AA3-2ADC99181A15}" type="presParOf" srcId="{79D41BFA-DA1C-4727-AE64-7E20316F6A8E}" destId="{05199505-B02F-4963-B7D7-12A13FD15CCD}" srcOrd="1" destOrd="0" presId="urn:microsoft.com/office/officeart/2005/8/layout/default"/>
    <dgm:cxn modelId="{9B56CF27-4119-4BA7-9DBE-45AA6055CFC5}" type="presParOf" srcId="{79D41BFA-DA1C-4727-AE64-7E20316F6A8E}" destId="{F22E25ED-5215-4A63-9054-CF38564F4B21}" srcOrd="2" destOrd="0" presId="urn:microsoft.com/office/officeart/2005/8/layout/default"/>
    <dgm:cxn modelId="{182784FF-0E08-4FFA-AC54-9E03C8F4592C}" type="presParOf" srcId="{79D41BFA-DA1C-4727-AE64-7E20316F6A8E}" destId="{B6919E23-F35A-44CB-9D06-C3A588EEEF0D}" srcOrd="3" destOrd="0" presId="urn:microsoft.com/office/officeart/2005/8/layout/default"/>
    <dgm:cxn modelId="{E76D67A3-0C09-4B03-9899-569D44220381}" type="presParOf" srcId="{79D41BFA-DA1C-4727-AE64-7E20316F6A8E}" destId="{BD87806B-B70A-43F6-97F9-8513A7868036}" srcOrd="4" destOrd="0" presId="urn:microsoft.com/office/officeart/2005/8/layout/default"/>
    <dgm:cxn modelId="{ECCA0A8B-E3AD-4754-9C28-6376620192E8}" type="presParOf" srcId="{79D41BFA-DA1C-4727-AE64-7E20316F6A8E}" destId="{C23D0ED5-9C08-4C96-A3A8-F63F2948F45C}" srcOrd="5" destOrd="0" presId="urn:microsoft.com/office/officeart/2005/8/layout/default"/>
    <dgm:cxn modelId="{27F09921-1895-42EC-B45C-A10FD77D6A75}" type="presParOf" srcId="{79D41BFA-DA1C-4727-AE64-7E20316F6A8E}" destId="{B4714844-AACB-4179-A36C-150CC263085C}" srcOrd="6" destOrd="0" presId="urn:microsoft.com/office/officeart/2005/8/layout/default"/>
    <dgm:cxn modelId="{0632B5F1-08C8-412C-83AF-741299A64260}" type="presParOf" srcId="{79D41BFA-DA1C-4727-AE64-7E20316F6A8E}" destId="{A9C1F85B-F29F-41A6-85C9-9E3A372D5BEC}" srcOrd="7" destOrd="0" presId="urn:microsoft.com/office/officeart/2005/8/layout/default"/>
    <dgm:cxn modelId="{43AA1741-98E8-4D48-A32C-232674E4303C}" type="presParOf" srcId="{79D41BFA-DA1C-4727-AE64-7E20316F6A8E}" destId="{1900DD96-776C-4E01-96C2-ABA3BB80226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B398BBD-B1F5-49F4-AAF2-932E914C3E47}" type="doc">
      <dgm:prSet loTypeId="urn:microsoft.com/office/officeart/2005/8/layout/defaul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fr-FR"/>
        </a:p>
      </dgm:t>
    </dgm:pt>
    <dgm:pt modelId="{C7DB932A-DACE-4DD4-9570-D4D88FA9C86D}">
      <dgm:prSet phldrT="[Texte]" custT="1"/>
      <dgm:spPr/>
      <dgm:t>
        <a:bodyPr/>
        <a:lstStyle/>
        <a:p>
          <a:r>
            <a:rPr lang="fr-FR" sz="2000"/>
            <a:t>Pleine terre</a:t>
          </a:r>
        </a:p>
      </dgm:t>
    </dgm:pt>
    <dgm:pt modelId="{912CD610-088F-473E-8C0F-FFF8F08145F9}" type="parTrans" cxnId="{D5B36D14-1FC7-4EA4-9864-42274110EFE4}">
      <dgm:prSet/>
      <dgm:spPr/>
      <dgm:t>
        <a:bodyPr/>
        <a:lstStyle/>
        <a:p>
          <a:endParaRPr lang="fr-FR" sz="1600"/>
        </a:p>
      </dgm:t>
    </dgm:pt>
    <dgm:pt modelId="{9F573D90-C469-4E25-93F5-C4D893F02C2C}" type="sibTrans" cxnId="{D5B36D14-1FC7-4EA4-9864-42274110EFE4}">
      <dgm:prSet/>
      <dgm:spPr/>
      <dgm:t>
        <a:bodyPr/>
        <a:lstStyle/>
        <a:p>
          <a:endParaRPr lang="fr-FR" sz="1600"/>
        </a:p>
      </dgm:t>
    </dgm:pt>
    <dgm:pt modelId="{93A6DEE7-E4D9-407B-85C8-7FFFDD4F4BF9}">
      <dgm:prSet custT="1"/>
      <dgm:spPr/>
      <dgm:t>
        <a:bodyPr/>
        <a:lstStyle/>
        <a:p>
          <a:r>
            <a:rPr lang="fr-FR" sz="2000"/>
            <a:t>Fourreau</a:t>
          </a:r>
        </a:p>
      </dgm:t>
    </dgm:pt>
    <dgm:pt modelId="{3AA57472-1830-4CE4-B564-BBC7D4E9108F}" type="parTrans" cxnId="{73A5D564-6456-4410-B60D-6CB6B63134E6}">
      <dgm:prSet/>
      <dgm:spPr/>
      <dgm:t>
        <a:bodyPr/>
        <a:lstStyle/>
        <a:p>
          <a:endParaRPr lang="fr-FR" sz="1600"/>
        </a:p>
      </dgm:t>
    </dgm:pt>
    <dgm:pt modelId="{4E586641-187E-46E4-BFA1-314E9EECEC4D}" type="sibTrans" cxnId="{73A5D564-6456-4410-B60D-6CB6B63134E6}">
      <dgm:prSet/>
      <dgm:spPr/>
      <dgm:t>
        <a:bodyPr/>
        <a:lstStyle/>
        <a:p>
          <a:endParaRPr lang="fr-FR" sz="1600"/>
        </a:p>
      </dgm:t>
    </dgm:pt>
    <dgm:pt modelId="{DE34A75D-E3A6-4C6A-B376-E0C0B05CB2BD}">
      <dgm:prSet custT="1"/>
      <dgm:spPr/>
      <dgm:t>
        <a:bodyPr/>
        <a:lstStyle/>
        <a:p>
          <a:r>
            <a:rPr lang="fr-FR" sz="2000"/>
            <a:t>Galerie</a:t>
          </a:r>
        </a:p>
      </dgm:t>
    </dgm:pt>
    <dgm:pt modelId="{88A16435-9673-403E-BC94-F2F5EB8E1B62}" type="parTrans" cxnId="{1A00B131-8CCD-475C-869C-65E6B53DFFA1}">
      <dgm:prSet/>
      <dgm:spPr/>
      <dgm:t>
        <a:bodyPr/>
        <a:lstStyle/>
        <a:p>
          <a:endParaRPr lang="fr-FR" sz="1600"/>
        </a:p>
      </dgm:t>
    </dgm:pt>
    <dgm:pt modelId="{B9BCCED5-D78D-4FD9-ABB5-DF9C7EA15823}" type="sibTrans" cxnId="{1A00B131-8CCD-475C-869C-65E6B53DFFA1}">
      <dgm:prSet/>
      <dgm:spPr/>
      <dgm:t>
        <a:bodyPr/>
        <a:lstStyle/>
        <a:p>
          <a:endParaRPr lang="fr-FR" sz="1600"/>
        </a:p>
      </dgm:t>
    </dgm:pt>
    <dgm:pt modelId="{D0C41A6E-3091-42BA-A517-1038FBFFBD10}">
      <dgm:prSet custT="1"/>
      <dgm:spPr/>
      <dgm:t>
        <a:bodyPr/>
        <a:lstStyle/>
        <a:p>
          <a:r>
            <a:rPr lang="fr-FR" sz="2000"/>
            <a:t>Protection mécanique</a:t>
          </a:r>
        </a:p>
      </dgm:t>
    </dgm:pt>
    <dgm:pt modelId="{64E96F53-C3B9-460E-AED0-E43A9C243842}" type="parTrans" cxnId="{6C9AC50E-84B7-4A21-81F9-EE1894E5EFE0}">
      <dgm:prSet/>
      <dgm:spPr/>
      <dgm:t>
        <a:bodyPr/>
        <a:lstStyle/>
        <a:p>
          <a:endParaRPr lang="fr-FR" sz="1600"/>
        </a:p>
      </dgm:t>
    </dgm:pt>
    <dgm:pt modelId="{E98FA549-0EF9-4B3B-8B5F-B0EC2A58EA2C}" type="sibTrans" cxnId="{6C9AC50E-84B7-4A21-81F9-EE1894E5EFE0}">
      <dgm:prSet/>
      <dgm:spPr/>
      <dgm:t>
        <a:bodyPr/>
        <a:lstStyle/>
        <a:p>
          <a:endParaRPr lang="fr-FR" sz="1600"/>
        </a:p>
      </dgm:t>
    </dgm:pt>
    <dgm:pt modelId="{C5135C49-0C1E-4F81-8F2B-A1E5BF3D5A1F}">
      <dgm:prSet custT="1"/>
      <dgm:spPr/>
      <dgm:t>
        <a:bodyPr/>
        <a:lstStyle/>
        <a:p>
          <a:r>
            <a:rPr lang="fr-FR" sz="2000"/>
            <a:t>Aérien</a:t>
          </a:r>
        </a:p>
      </dgm:t>
    </dgm:pt>
    <dgm:pt modelId="{FBEC28E3-F4D5-4A64-AF60-C5B00ED86408}" type="parTrans" cxnId="{487BB7B4-4F3A-4163-919A-E7DE1A693F75}">
      <dgm:prSet/>
      <dgm:spPr/>
      <dgm:t>
        <a:bodyPr/>
        <a:lstStyle/>
        <a:p>
          <a:endParaRPr lang="fr-FR" sz="1600"/>
        </a:p>
      </dgm:t>
    </dgm:pt>
    <dgm:pt modelId="{7ECC842C-91C0-4FC0-98DF-3CEBDA8475EA}" type="sibTrans" cxnId="{487BB7B4-4F3A-4163-919A-E7DE1A693F75}">
      <dgm:prSet/>
      <dgm:spPr/>
      <dgm:t>
        <a:bodyPr/>
        <a:lstStyle/>
        <a:p>
          <a:endParaRPr lang="fr-FR" sz="1600"/>
        </a:p>
      </dgm:t>
    </dgm:pt>
    <dgm:pt modelId="{D86EE976-05F5-4055-811E-9EB6F724EB2D}" type="pres">
      <dgm:prSet presAssocID="{2B398BBD-B1F5-49F4-AAF2-932E914C3E47}" presName="diagram" presStyleCnt="0">
        <dgm:presLayoutVars>
          <dgm:dir/>
          <dgm:resizeHandles val="exact"/>
        </dgm:presLayoutVars>
      </dgm:prSet>
      <dgm:spPr/>
    </dgm:pt>
    <dgm:pt modelId="{10863AB7-B596-4D92-9F10-5EFF9118403F}" type="pres">
      <dgm:prSet presAssocID="{C7DB932A-DACE-4DD4-9570-D4D88FA9C86D}" presName="node" presStyleLbl="node1" presStyleIdx="0" presStyleCnt="5">
        <dgm:presLayoutVars>
          <dgm:bulletEnabled val="1"/>
        </dgm:presLayoutVars>
      </dgm:prSet>
      <dgm:spPr/>
    </dgm:pt>
    <dgm:pt modelId="{90E050E5-D0DA-43D4-9A43-354BD7D1D77B}" type="pres">
      <dgm:prSet presAssocID="{9F573D90-C469-4E25-93F5-C4D893F02C2C}" presName="sibTrans" presStyleCnt="0"/>
      <dgm:spPr/>
    </dgm:pt>
    <dgm:pt modelId="{80357910-4A72-4F4C-90AA-911FCEADE897}" type="pres">
      <dgm:prSet presAssocID="{93A6DEE7-E4D9-407B-85C8-7FFFDD4F4BF9}" presName="node" presStyleLbl="node1" presStyleIdx="1" presStyleCnt="5">
        <dgm:presLayoutVars>
          <dgm:bulletEnabled val="1"/>
        </dgm:presLayoutVars>
      </dgm:prSet>
      <dgm:spPr/>
    </dgm:pt>
    <dgm:pt modelId="{4841A6E1-F299-4C8E-B4FE-410BBEF2F767}" type="pres">
      <dgm:prSet presAssocID="{4E586641-187E-46E4-BFA1-314E9EECEC4D}" presName="sibTrans" presStyleCnt="0"/>
      <dgm:spPr/>
    </dgm:pt>
    <dgm:pt modelId="{66004986-9486-4D8D-8248-83FADFA8B7EB}" type="pres">
      <dgm:prSet presAssocID="{DE34A75D-E3A6-4C6A-B376-E0C0B05CB2BD}" presName="node" presStyleLbl="node1" presStyleIdx="2" presStyleCnt="5">
        <dgm:presLayoutVars>
          <dgm:bulletEnabled val="1"/>
        </dgm:presLayoutVars>
      </dgm:prSet>
      <dgm:spPr/>
    </dgm:pt>
    <dgm:pt modelId="{A0C502C9-CC7F-4C11-9FFD-2E6BFD93575C}" type="pres">
      <dgm:prSet presAssocID="{B9BCCED5-D78D-4FD9-ABB5-DF9C7EA15823}" presName="sibTrans" presStyleCnt="0"/>
      <dgm:spPr/>
    </dgm:pt>
    <dgm:pt modelId="{631AC37F-A22F-4A6F-9FDC-AA338B9D0569}" type="pres">
      <dgm:prSet presAssocID="{D0C41A6E-3091-42BA-A517-1038FBFFBD10}" presName="node" presStyleLbl="node1" presStyleIdx="3" presStyleCnt="5">
        <dgm:presLayoutVars>
          <dgm:bulletEnabled val="1"/>
        </dgm:presLayoutVars>
      </dgm:prSet>
      <dgm:spPr/>
    </dgm:pt>
    <dgm:pt modelId="{E496939F-CABC-441D-AE8A-ADDA3CAF90B6}" type="pres">
      <dgm:prSet presAssocID="{E98FA549-0EF9-4B3B-8B5F-B0EC2A58EA2C}" presName="sibTrans" presStyleCnt="0"/>
      <dgm:spPr/>
    </dgm:pt>
    <dgm:pt modelId="{1334A3A8-C5E2-49E5-9B34-A8D81FC3215D}" type="pres">
      <dgm:prSet presAssocID="{C5135C49-0C1E-4F81-8F2B-A1E5BF3D5A1F}" presName="node" presStyleLbl="node1" presStyleIdx="4" presStyleCnt="5">
        <dgm:presLayoutVars>
          <dgm:bulletEnabled val="1"/>
        </dgm:presLayoutVars>
      </dgm:prSet>
      <dgm:spPr/>
    </dgm:pt>
  </dgm:ptLst>
  <dgm:cxnLst>
    <dgm:cxn modelId="{6C9AC50E-84B7-4A21-81F9-EE1894E5EFE0}" srcId="{2B398BBD-B1F5-49F4-AAF2-932E914C3E47}" destId="{D0C41A6E-3091-42BA-A517-1038FBFFBD10}" srcOrd="3" destOrd="0" parTransId="{64E96F53-C3B9-460E-AED0-E43A9C243842}" sibTransId="{E98FA549-0EF9-4B3B-8B5F-B0EC2A58EA2C}"/>
    <dgm:cxn modelId="{D5B36D14-1FC7-4EA4-9864-42274110EFE4}" srcId="{2B398BBD-B1F5-49F4-AAF2-932E914C3E47}" destId="{C7DB932A-DACE-4DD4-9570-D4D88FA9C86D}" srcOrd="0" destOrd="0" parTransId="{912CD610-088F-473E-8C0F-FFF8F08145F9}" sibTransId="{9F573D90-C469-4E25-93F5-C4D893F02C2C}"/>
    <dgm:cxn modelId="{0CBA9615-D1F5-4775-BC09-D80C2286F183}" type="presOf" srcId="{C7DB932A-DACE-4DD4-9570-D4D88FA9C86D}" destId="{10863AB7-B596-4D92-9F10-5EFF9118403F}" srcOrd="0" destOrd="0" presId="urn:microsoft.com/office/officeart/2005/8/layout/default"/>
    <dgm:cxn modelId="{1A00B131-8CCD-475C-869C-65E6B53DFFA1}" srcId="{2B398BBD-B1F5-49F4-AAF2-932E914C3E47}" destId="{DE34A75D-E3A6-4C6A-B376-E0C0B05CB2BD}" srcOrd="2" destOrd="0" parTransId="{88A16435-9673-403E-BC94-F2F5EB8E1B62}" sibTransId="{B9BCCED5-D78D-4FD9-ABB5-DF9C7EA15823}"/>
    <dgm:cxn modelId="{73A5D564-6456-4410-B60D-6CB6B63134E6}" srcId="{2B398BBD-B1F5-49F4-AAF2-932E914C3E47}" destId="{93A6DEE7-E4D9-407B-85C8-7FFFDD4F4BF9}" srcOrd="1" destOrd="0" parTransId="{3AA57472-1830-4CE4-B564-BBC7D4E9108F}" sibTransId="{4E586641-187E-46E4-BFA1-314E9EECEC4D}"/>
    <dgm:cxn modelId="{B46F134C-4CB3-42DB-84E4-D9B7EB570890}" type="presOf" srcId="{D0C41A6E-3091-42BA-A517-1038FBFFBD10}" destId="{631AC37F-A22F-4A6F-9FDC-AA338B9D0569}" srcOrd="0" destOrd="0" presId="urn:microsoft.com/office/officeart/2005/8/layout/default"/>
    <dgm:cxn modelId="{9C695C72-5697-437D-8BC5-E935B48AEDE5}" type="presOf" srcId="{2B398BBD-B1F5-49F4-AAF2-932E914C3E47}" destId="{D86EE976-05F5-4055-811E-9EB6F724EB2D}" srcOrd="0" destOrd="0" presId="urn:microsoft.com/office/officeart/2005/8/layout/default"/>
    <dgm:cxn modelId="{E85F6981-B2C1-462F-BBC1-3D4D378064CC}" type="presOf" srcId="{DE34A75D-E3A6-4C6A-B376-E0C0B05CB2BD}" destId="{66004986-9486-4D8D-8248-83FADFA8B7EB}" srcOrd="0" destOrd="0" presId="urn:microsoft.com/office/officeart/2005/8/layout/default"/>
    <dgm:cxn modelId="{6277D99C-6281-4D3D-BB1D-4B6FAFC09908}" type="presOf" srcId="{93A6DEE7-E4D9-407B-85C8-7FFFDD4F4BF9}" destId="{80357910-4A72-4F4C-90AA-911FCEADE897}" srcOrd="0" destOrd="0" presId="urn:microsoft.com/office/officeart/2005/8/layout/default"/>
    <dgm:cxn modelId="{487BB7B4-4F3A-4163-919A-E7DE1A693F75}" srcId="{2B398BBD-B1F5-49F4-AAF2-932E914C3E47}" destId="{C5135C49-0C1E-4F81-8F2B-A1E5BF3D5A1F}" srcOrd="4" destOrd="0" parTransId="{FBEC28E3-F4D5-4A64-AF60-C5B00ED86408}" sibTransId="{7ECC842C-91C0-4FC0-98DF-3CEBDA8475EA}"/>
    <dgm:cxn modelId="{79A4C7C6-DB01-4290-B921-93DE185F315F}" type="presOf" srcId="{C5135C49-0C1E-4F81-8F2B-A1E5BF3D5A1F}" destId="{1334A3A8-C5E2-49E5-9B34-A8D81FC3215D}" srcOrd="0" destOrd="0" presId="urn:microsoft.com/office/officeart/2005/8/layout/default"/>
    <dgm:cxn modelId="{71915E96-4C65-4A9C-B761-11B24DEC02BE}" type="presParOf" srcId="{D86EE976-05F5-4055-811E-9EB6F724EB2D}" destId="{10863AB7-B596-4D92-9F10-5EFF9118403F}" srcOrd="0" destOrd="0" presId="urn:microsoft.com/office/officeart/2005/8/layout/default"/>
    <dgm:cxn modelId="{D837F350-BCDD-4FD6-8485-D9E7D2602C50}" type="presParOf" srcId="{D86EE976-05F5-4055-811E-9EB6F724EB2D}" destId="{90E050E5-D0DA-43D4-9A43-354BD7D1D77B}" srcOrd="1" destOrd="0" presId="urn:microsoft.com/office/officeart/2005/8/layout/default"/>
    <dgm:cxn modelId="{1951E0F8-5CC4-4114-84C0-599A0D3FA579}" type="presParOf" srcId="{D86EE976-05F5-4055-811E-9EB6F724EB2D}" destId="{80357910-4A72-4F4C-90AA-911FCEADE897}" srcOrd="2" destOrd="0" presId="urn:microsoft.com/office/officeart/2005/8/layout/default"/>
    <dgm:cxn modelId="{1B7A9A35-8A72-47AF-9C19-D5A4C4995339}" type="presParOf" srcId="{D86EE976-05F5-4055-811E-9EB6F724EB2D}" destId="{4841A6E1-F299-4C8E-B4FE-410BBEF2F767}" srcOrd="3" destOrd="0" presId="urn:microsoft.com/office/officeart/2005/8/layout/default"/>
    <dgm:cxn modelId="{3AD51AD9-E339-4DE4-8064-3AA6B26FD6A7}" type="presParOf" srcId="{D86EE976-05F5-4055-811E-9EB6F724EB2D}" destId="{66004986-9486-4D8D-8248-83FADFA8B7EB}" srcOrd="4" destOrd="0" presId="urn:microsoft.com/office/officeart/2005/8/layout/default"/>
    <dgm:cxn modelId="{E60CB81E-AAF9-44F6-A495-AF4E3C15790D}" type="presParOf" srcId="{D86EE976-05F5-4055-811E-9EB6F724EB2D}" destId="{A0C502C9-CC7F-4C11-9FFD-2E6BFD93575C}" srcOrd="5" destOrd="0" presId="urn:microsoft.com/office/officeart/2005/8/layout/default"/>
    <dgm:cxn modelId="{086160A9-064A-4DFD-A2D3-752FF20C871D}" type="presParOf" srcId="{D86EE976-05F5-4055-811E-9EB6F724EB2D}" destId="{631AC37F-A22F-4A6F-9FDC-AA338B9D0569}" srcOrd="6" destOrd="0" presId="urn:microsoft.com/office/officeart/2005/8/layout/default"/>
    <dgm:cxn modelId="{0672F16D-A343-4532-B843-F8AE895C64FA}" type="presParOf" srcId="{D86EE976-05F5-4055-811E-9EB6F724EB2D}" destId="{E496939F-CABC-441D-AE8A-ADDA3CAF90B6}" srcOrd="7" destOrd="0" presId="urn:microsoft.com/office/officeart/2005/8/layout/default"/>
    <dgm:cxn modelId="{35294565-8C6A-4F81-A100-6530D6C6A3B2}" type="presParOf" srcId="{D86EE976-05F5-4055-811E-9EB6F724EB2D}" destId="{1334A3A8-C5E2-49E5-9B34-A8D81FC3215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0E74D7-2836-42B6-9BDA-B7D1312CAB59}">
      <dsp:nvSpPr>
        <dsp:cNvPr id="0" name=""/>
        <dsp:cNvSpPr/>
      </dsp:nvSpPr>
      <dsp:spPr>
        <a:xfrm>
          <a:off x="665817" y="1580085"/>
          <a:ext cx="1830829" cy="91541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err="1"/>
            <a:t>StaR-Elec</a:t>
          </a:r>
          <a:endParaRPr lang="fr-FR" sz="1900" kern="1200"/>
        </a:p>
      </dsp:txBody>
      <dsp:txXfrm>
        <a:off x="692629" y="1606897"/>
        <a:ext cx="1777205" cy="861790"/>
      </dsp:txXfrm>
    </dsp:sp>
    <dsp:sp modelId="{236B103C-9E4B-4E6C-880F-EFBB06D599A2}">
      <dsp:nvSpPr>
        <dsp:cNvPr id="0" name=""/>
        <dsp:cNvSpPr/>
      </dsp:nvSpPr>
      <dsp:spPr>
        <a:xfrm rot="18120077">
          <a:off x="2203252" y="1488266"/>
          <a:ext cx="1248321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248321" y="2021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2796205" y="1477273"/>
        <a:ext cx="62416" cy="62416"/>
      </dsp:txXfrm>
    </dsp:sp>
    <dsp:sp modelId="{F0F73C17-FCED-4B24-9B95-570D5128378E}">
      <dsp:nvSpPr>
        <dsp:cNvPr id="0" name=""/>
        <dsp:cNvSpPr/>
      </dsp:nvSpPr>
      <dsp:spPr>
        <a:xfrm>
          <a:off x="3158180" y="521463"/>
          <a:ext cx="1830829" cy="91541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Fonctionnels</a:t>
          </a:r>
        </a:p>
      </dsp:txBody>
      <dsp:txXfrm>
        <a:off x="3184992" y="548275"/>
        <a:ext cx="1777205" cy="861790"/>
      </dsp:txXfrm>
    </dsp:sp>
    <dsp:sp modelId="{2EC9F4AB-59F9-43B9-8FE7-FE4C63AF743C}">
      <dsp:nvSpPr>
        <dsp:cNvPr id="0" name=""/>
        <dsp:cNvSpPr/>
      </dsp:nvSpPr>
      <dsp:spPr>
        <a:xfrm rot="19623285">
          <a:off x="4912059" y="698721"/>
          <a:ext cx="957029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957029" y="2021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5366648" y="695010"/>
        <a:ext cx="47851" cy="47851"/>
      </dsp:txXfrm>
    </dsp:sp>
    <dsp:sp modelId="{60921DD8-6A62-4323-877C-EA49E63AAD2F}">
      <dsp:nvSpPr>
        <dsp:cNvPr id="0" name=""/>
        <dsp:cNvSpPr/>
      </dsp:nvSpPr>
      <dsp:spPr>
        <a:xfrm>
          <a:off x="5792139" y="995"/>
          <a:ext cx="1830829" cy="91541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Câbles</a:t>
          </a:r>
        </a:p>
      </dsp:txBody>
      <dsp:txXfrm>
        <a:off x="5818951" y="27807"/>
        <a:ext cx="1777205" cy="861790"/>
      </dsp:txXfrm>
    </dsp:sp>
    <dsp:sp modelId="{55BA03E3-4D87-4D07-AE27-6A28D7376DB4}">
      <dsp:nvSpPr>
        <dsp:cNvPr id="0" name=""/>
        <dsp:cNvSpPr/>
      </dsp:nvSpPr>
      <dsp:spPr>
        <a:xfrm rot="2012019">
          <a:off x="4908828" y="1225084"/>
          <a:ext cx="963491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963491" y="2021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5366487" y="1221212"/>
        <a:ext cx="48174" cy="48174"/>
      </dsp:txXfrm>
    </dsp:sp>
    <dsp:sp modelId="{5962CCFE-3CF3-4FE0-8FF7-707C9D98E1D8}">
      <dsp:nvSpPr>
        <dsp:cNvPr id="0" name=""/>
        <dsp:cNvSpPr/>
      </dsp:nvSpPr>
      <dsp:spPr>
        <a:xfrm>
          <a:off x="5792139" y="1053721"/>
          <a:ext cx="1830829" cy="91541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Nœuds</a:t>
          </a:r>
        </a:p>
      </dsp:txBody>
      <dsp:txXfrm>
        <a:off x="5818951" y="1080533"/>
        <a:ext cx="1777205" cy="861790"/>
      </dsp:txXfrm>
    </dsp:sp>
    <dsp:sp modelId="{7F4F31B4-8104-4AAE-971A-899922D1046B}">
      <dsp:nvSpPr>
        <dsp:cNvPr id="0" name=""/>
        <dsp:cNvSpPr/>
      </dsp:nvSpPr>
      <dsp:spPr>
        <a:xfrm rot="3310531">
          <a:off x="2221613" y="2543941"/>
          <a:ext cx="1282397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282397" y="2021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2830752" y="2532095"/>
        <a:ext cx="64119" cy="64119"/>
      </dsp:txXfrm>
    </dsp:sp>
    <dsp:sp modelId="{61920448-BE7D-41F9-914B-EA5936CB80CF}">
      <dsp:nvSpPr>
        <dsp:cNvPr id="0" name=""/>
        <dsp:cNvSpPr/>
      </dsp:nvSpPr>
      <dsp:spPr>
        <a:xfrm>
          <a:off x="3228978" y="2632811"/>
          <a:ext cx="1830829" cy="91541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Géométriques</a:t>
          </a:r>
        </a:p>
      </dsp:txBody>
      <dsp:txXfrm>
        <a:off x="3255790" y="2659623"/>
        <a:ext cx="1777205" cy="861790"/>
      </dsp:txXfrm>
    </dsp:sp>
    <dsp:sp modelId="{5C74D24F-AB98-442E-8133-C52C307D47E9}">
      <dsp:nvSpPr>
        <dsp:cNvPr id="0" name=""/>
        <dsp:cNvSpPr/>
      </dsp:nvSpPr>
      <dsp:spPr>
        <a:xfrm rot="19457599">
          <a:off x="4975038" y="2807122"/>
          <a:ext cx="901869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901869" y="2021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5403426" y="2804790"/>
        <a:ext cx="45093" cy="45093"/>
      </dsp:txXfrm>
    </dsp:sp>
    <dsp:sp modelId="{97AC0619-0749-4570-BBA2-0F09F504B96A}">
      <dsp:nvSpPr>
        <dsp:cNvPr id="0" name=""/>
        <dsp:cNvSpPr/>
      </dsp:nvSpPr>
      <dsp:spPr>
        <a:xfrm>
          <a:off x="5792139" y="2106448"/>
          <a:ext cx="1830829" cy="91541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Cheminements</a:t>
          </a:r>
        </a:p>
      </dsp:txBody>
      <dsp:txXfrm>
        <a:off x="5818951" y="2133260"/>
        <a:ext cx="1777205" cy="861790"/>
      </dsp:txXfrm>
    </dsp:sp>
    <dsp:sp modelId="{7781EC82-7FC9-4441-BCFC-D6C868F8A3F6}">
      <dsp:nvSpPr>
        <dsp:cNvPr id="0" name=""/>
        <dsp:cNvSpPr/>
      </dsp:nvSpPr>
      <dsp:spPr>
        <a:xfrm rot="2142401">
          <a:off x="4975038" y="3333486"/>
          <a:ext cx="901869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901869" y="2021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5403426" y="3331154"/>
        <a:ext cx="45093" cy="45093"/>
      </dsp:txXfrm>
    </dsp:sp>
    <dsp:sp modelId="{9D264527-2851-4653-9BDC-9E729A88DEE6}">
      <dsp:nvSpPr>
        <dsp:cNvPr id="0" name=""/>
        <dsp:cNvSpPr/>
      </dsp:nvSpPr>
      <dsp:spPr>
        <a:xfrm>
          <a:off x="5792139" y="3159175"/>
          <a:ext cx="1830829" cy="91541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Conteneurs</a:t>
          </a:r>
        </a:p>
      </dsp:txBody>
      <dsp:txXfrm>
        <a:off x="5818951" y="3185987"/>
        <a:ext cx="1777205" cy="8617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9877A5-2257-4300-9D54-2FC4A71E1F89}">
      <dsp:nvSpPr>
        <dsp:cNvPr id="0" name=""/>
        <dsp:cNvSpPr/>
      </dsp:nvSpPr>
      <dsp:spPr>
        <a:xfrm>
          <a:off x="3321" y="344104"/>
          <a:ext cx="1764825" cy="3456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/>
            <a:t>CableElectrique </a:t>
          </a:r>
        </a:p>
      </dsp:txBody>
      <dsp:txXfrm>
        <a:off x="3321" y="344104"/>
        <a:ext cx="1764825" cy="345600"/>
      </dsp:txXfrm>
    </dsp:sp>
    <dsp:sp modelId="{183BAA7A-C5D1-4CA3-960D-3B7666716828}">
      <dsp:nvSpPr>
        <dsp:cNvPr id="0" name=""/>
        <dsp:cNvSpPr/>
      </dsp:nvSpPr>
      <dsp:spPr>
        <a:xfrm>
          <a:off x="3321" y="689704"/>
          <a:ext cx="1764825" cy="14823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/>
            <a:t>Domaine de tension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/>
            <a:t>Norme de conception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/>
            <a:t>Nombre conducteurs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/>
            <a:t>Section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/>
            <a:t>Matériau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/>
            <a:t>…</a:t>
          </a:r>
        </a:p>
      </dsp:txBody>
      <dsp:txXfrm>
        <a:off x="3321" y="689704"/>
        <a:ext cx="1764825" cy="1482300"/>
      </dsp:txXfrm>
    </dsp:sp>
    <dsp:sp modelId="{EEA46F0B-3F56-4B6B-936E-6485E1966EF2}">
      <dsp:nvSpPr>
        <dsp:cNvPr id="0" name=""/>
        <dsp:cNvSpPr/>
      </dsp:nvSpPr>
      <dsp:spPr>
        <a:xfrm>
          <a:off x="2015222" y="344104"/>
          <a:ext cx="1764825" cy="3456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err="1"/>
            <a:t>PosteElectrique</a:t>
          </a:r>
          <a:endParaRPr lang="fr-FR" sz="1200" kern="1200"/>
        </a:p>
      </dsp:txBody>
      <dsp:txXfrm>
        <a:off x="2015222" y="344104"/>
        <a:ext cx="1764825" cy="345600"/>
      </dsp:txXfrm>
    </dsp:sp>
    <dsp:sp modelId="{D5C6302A-068C-4612-88D7-43C5FEF6B46B}">
      <dsp:nvSpPr>
        <dsp:cNvPr id="0" name=""/>
        <dsp:cNvSpPr/>
      </dsp:nvSpPr>
      <dsp:spPr>
        <a:xfrm>
          <a:off x="2015222" y="689704"/>
          <a:ext cx="1764825" cy="14823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/>
            <a:t>Nom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/>
            <a:t>Type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/>
            <a:t>…</a:t>
          </a:r>
        </a:p>
      </dsp:txBody>
      <dsp:txXfrm>
        <a:off x="2015222" y="689704"/>
        <a:ext cx="1764825" cy="1482300"/>
      </dsp:txXfrm>
    </dsp:sp>
    <dsp:sp modelId="{B4028DAF-4C35-46D9-B29E-9002C6482FAB}">
      <dsp:nvSpPr>
        <dsp:cNvPr id="0" name=""/>
        <dsp:cNvSpPr/>
      </dsp:nvSpPr>
      <dsp:spPr>
        <a:xfrm>
          <a:off x="4027123" y="344104"/>
          <a:ext cx="1764825" cy="3456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err="1"/>
            <a:t>JeuBarres</a:t>
          </a:r>
          <a:endParaRPr lang="fr-FR" sz="1200" kern="1200"/>
        </a:p>
      </dsp:txBody>
      <dsp:txXfrm>
        <a:off x="4027123" y="344104"/>
        <a:ext cx="1764825" cy="345600"/>
      </dsp:txXfrm>
    </dsp:sp>
    <dsp:sp modelId="{16FBE9AB-50A0-410E-84FD-57F61ACBFFAF}">
      <dsp:nvSpPr>
        <dsp:cNvPr id="0" name=""/>
        <dsp:cNvSpPr/>
      </dsp:nvSpPr>
      <dsp:spPr>
        <a:xfrm>
          <a:off x="4027123" y="689704"/>
          <a:ext cx="1764825" cy="14823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CFDDBC-3B75-4385-B506-D67D641D414F}">
      <dsp:nvSpPr>
        <dsp:cNvPr id="0" name=""/>
        <dsp:cNvSpPr/>
      </dsp:nvSpPr>
      <dsp:spPr>
        <a:xfrm>
          <a:off x="6039024" y="344104"/>
          <a:ext cx="1764825" cy="3456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err="1"/>
            <a:t>SupportModules</a:t>
          </a:r>
          <a:endParaRPr lang="fr-FR" sz="1200" kern="1200"/>
        </a:p>
      </dsp:txBody>
      <dsp:txXfrm>
        <a:off x="6039024" y="344104"/>
        <a:ext cx="1764825" cy="345600"/>
      </dsp:txXfrm>
    </dsp:sp>
    <dsp:sp modelId="{964B45F6-378D-4878-A985-7BEB1FFA0AD6}">
      <dsp:nvSpPr>
        <dsp:cNvPr id="0" name=""/>
        <dsp:cNvSpPr/>
      </dsp:nvSpPr>
      <dsp:spPr>
        <a:xfrm>
          <a:off x="6039024" y="689704"/>
          <a:ext cx="1764825" cy="14823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/>
            <a:t>Nb plages</a:t>
          </a:r>
        </a:p>
      </dsp:txBody>
      <dsp:txXfrm>
        <a:off x="6039024" y="689704"/>
        <a:ext cx="1764825" cy="1482300"/>
      </dsp:txXfrm>
    </dsp:sp>
    <dsp:sp modelId="{928C07C8-7DA0-4657-A4BB-D23DFD1E7D58}">
      <dsp:nvSpPr>
        <dsp:cNvPr id="0" name=""/>
        <dsp:cNvSpPr/>
      </dsp:nvSpPr>
      <dsp:spPr>
        <a:xfrm>
          <a:off x="8050925" y="344104"/>
          <a:ext cx="1764825" cy="3456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/>
            <a:t>Jonction</a:t>
          </a:r>
        </a:p>
      </dsp:txBody>
      <dsp:txXfrm>
        <a:off x="8050925" y="344104"/>
        <a:ext cx="1764825" cy="345600"/>
      </dsp:txXfrm>
    </dsp:sp>
    <dsp:sp modelId="{BC2D2C38-F12F-47F4-A3BF-C8D06C317AD3}">
      <dsp:nvSpPr>
        <dsp:cNvPr id="0" name=""/>
        <dsp:cNvSpPr/>
      </dsp:nvSpPr>
      <dsp:spPr>
        <a:xfrm>
          <a:off x="8050925" y="689704"/>
          <a:ext cx="1764825" cy="14823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err="1"/>
            <a:t>TypeJonction</a:t>
          </a:r>
          <a:r>
            <a:rPr lang="fr-FR" sz="1200" kern="1200"/>
            <a:t> (RAS, BJ…)</a:t>
          </a:r>
        </a:p>
      </dsp:txBody>
      <dsp:txXfrm>
        <a:off x="8050925" y="689704"/>
        <a:ext cx="1764825" cy="1482300"/>
      </dsp:txXfrm>
    </dsp:sp>
    <dsp:sp modelId="{3ECADF18-C915-4FB0-A8C1-0AB97D0093C0}">
      <dsp:nvSpPr>
        <dsp:cNvPr id="0" name=""/>
        <dsp:cNvSpPr/>
      </dsp:nvSpPr>
      <dsp:spPr>
        <a:xfrm>
          <a:off x="10062825" y="344104"/>
          <a:ext cx="1764825" cy="3456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err="1"/>
            <a:t>ModuleRaccordement</a:t>
          </a:r>
          <a:endParaRPr lang="fr-FR" sz="1200" kern="1200"/>
        </a:p>
      </dsp:txBody>
      <dsp:txXfrm>
        <a:off x="10062825" y="344104"/>
        <a:ext cx="1764825" cy="345600"/>
      </dsp:txXfrm>
    </dsp:sp>
    <dsp:sp modelId="{5CB1BE3E-2B05-4E49-9F33-F57C0FD1B9D0}">
      <dsp:nvSpPr>
        <dsp:cNvPr id="0" name=""/>
        <dsp:cNvSpPr/>
      </dsp:nvSpPr>
      <dsp:spPr>
        <a:xfrm>
          <a:off x="10062825" y="689704"/>
          <a:ext cx="1764825" cy="14823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/>
            <a:t>Protection O/N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/>
            <a:t>Coupure O/N</a:t>
          </a:r>
        </a:p>
      </dsp:txBody>
      <dsp:txXfrm>
        <a:off x="10062825" y="689704"/>
        <a:ext cx="1764825" cy="14823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FF463A-2311-4AE1-8650-FF4EF6323E93}">
      <dsp:nvSpPr>
        <dsp:cNvPr id="0" name=""/>
        <dsp:cNvSpPr/>
      </dsp:nvSpPr>
      <dsp:spPr>
        <a:xfrm>
          <a:off x="629984" y="90"/>
          <a:ext cx="1700525" cy="102031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Coffret/Armoire</a:t>
          </a:r>
        </a:p>
      </dsp:txBody>
      <dsp:txXfrm>
        <a:off x="629984" y="90"/>
        <a:ext cx="1700525" cy="1020315"/>
      </dsp:txXfrm>
    </dsp:sp>
    <dsp:sp modelId="{F22E25ED-5215-4A63-9054-CF38564F4B21}">
      <dsp:nvSpPr>
        <dsp:cNvPr id="0" name=""/>
        <dsp:cNvSpPr/>
      </dsp:nvSpPr>
      <dsp:spPr>
        <a:xfrm>
          <a:off x="2500563" y="90"/>
          <a:ext cx="1700525" cy="102031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Bâtiment technique</a:t>
          </a:r>
        </a:p>
      </dsp:txBody>
      <dsp:txXfrm>
        <a:off x="2500563" y="90"/>
        <a:ext cx="1700525" cy="1020315"/>
      </dsp:txXfrm>
    </dsp:sp>
    <dsp:sp modelId="{BD87806B-B70A-43F6-97F9-8513A7868036}">
      <dsp:nvSpPr>
        <dsp:cNvPr id="0" name=""/>
        <dsp:cNvSpPr/>
      </dsp:nvSpPr>
      <dsp:spPr>
        <a:xfrm>
          <a:off x="4371141" y="90"/>
          <a:ext cx="1700525" cy="102031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Enceinte cloturée</a:t>
          </a:r>
        </a:p>
      </dsp:txBody>
      <dsp:txXfrm>
        <a:off x="4371141" y="90"/>
        <a:ext cx="1700525" cy="1020315"/>
      </dsp:txXfrm>
    </dsp:sp>
    <dsp:sp modelId="{B4714844-AACB-4179-A36C-150CC263085C}">
      <dsp:nvSpPr>
        <dsp:cNvPr id="0" name=""/>
        <dsp:cNvSpPr/>
      </dsp:nvSpPr>
      <dsp:spPr>
        <a:xfrm>
          <a:off x="6241719" y="90"/>
          <a:ext cx="1700525" cy="102031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Regard</a:t>
          </a:r>
        </a:p>
      </dsp:txBody>
      <dsp:txXfrm>
        <a:off x="6241719" y="90"/>
        <a:ext cx="1700525" cy="1020315"/>
      </dsp:txXfrm>
    </dsp:sp>
    <dsp:sp modelId="{1900DD96-776C-4E01-96C2-ABA3BB802264}">
      <dsp:nvSpPr>
        <dsp:cNvPr id="0" name=""/>
        <dsp:cNvSpPr/>
      </dsp:nvSpPr>
      <dsp:spPr>
        <a:xfrm>
          <a:off x="8112297" y="90"/>
          <a:ext cx="1700525" cy="102031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Support</a:t>
          </a:r>
        </a:p>
      </dsp:txBody>
      <dsp:txXfrm>
        <a:off x="8112297" y="90"/>
        <a:ext cx="1700525" cy="10203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863AB7-B596-4D92-9F10-5EFF9118403F}">
      <dsp:nvSpPr>
        <dsp:cNvPr id="0" name=""/>
        <dsp:cNvSpPr/>
      </dsp:nvSpPr>
      <dsp:spPr>
        <a:xfrm>
          <a:off x="629984" y="90"/>
          <a:ext cx="1700525" cy="102031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Pleine terre</a:t>
          </a:r>
        </a:p>
      </dsp:txBody>
      <dsp:txXfrm>
        <a:off x="629984" y="90"/>
        <a:ext cx="1700525" cy="1020315"/>
      </dsp:txXfrm>
    </dsp:sp>
    <dsp:sp modelId="{80357910-4A72-4F4C-90AA-911FCEADE897}">
      <dsp:nvSpPr>
        <dsp:cNvPr id="0" name=""/>
        <dsp:cNvSpPr/>
      </dsp:nvSpPr>
      <dsp:spPr>
        <a:xfrm>
          <a:off x="2500563" y="90"/>
          <a:ext cx="1700525" cy="102031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Fourreau</a:t>
          </a:r>
        </a:p>
      </dsp:txBody>
      <dsp:txXfrm>
        <a:off x="2500563" y="90"/>
        <a:ext cx="1700525" cy="1020315"/>
      </dsp:txXfrm>
    </dsp:sp>
    <dsp:sp modelId="{66004986-9486-4D8D-8248-83FADFA8B7EB}">
      <dsp:nvSpPr>
        <dsp:cNvPr id="0" name=""/>
        <dsp:cNvSpPr/>
      </dsp:nvSpPr>
      <dsp:spPr>
        <a:xfrm>
          <a:off x="4371141" y="90"/>
          <a:ext cx="1700525" cy="102031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Galerie</a:t>
          </a:r>
        </a:p>
      </dsp:txBody>
      <dsp:txXfrm>
        <a:off x="4371141" y="90"/>
        <a:ext cx="1700525" cy="1020315"/>
      </dsp:txXfrm>
    </dsp:sp>
    <dsp:sp modelId="{631AC37F-A22F-4A6F-9FDC-AA338B9D0569}">
      <dsp:nvSpPr>
        <dsp:cNvPr id="0" name=""/>
        <dsp:cNvSpPr/>
      </dsp:nvSpPr>
      <dsp:spPr>
        <a:xfrm>
          <a:off x="6241719" y="90"/>
          <a:ext cx="1700525" cy="102031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Protection mécanique</a:t>
          </a:r>
        </a:p>
      </dsp:txBody>
      <dsp:txXfrm>
        <a:off x="6241719" y="90"/>
        <a:ext cx="1700525" cy="1020315"/>
      </dsp:txXfrm>
    </dsp:sp>
    <dsp:sp modelId="{1334A3A8-C5E2-49E5-9B34-A8D81FC3215D}">
      <dsp:nvSpPr>
        <dsp:cNvPr id="0" name=""/>
        <dsp:cNvSpPr/>
      </dsp:nvSpPr>
      <dsp:spPr>
        <a:xfrm>
          <a:off x="8112297" y="90"/>
          <a:ext cx="1700525" cy="102031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Aérien</a:t>
          </a:r>
        </a:p>
      </dsp:txBody>
      <dsp:txXfrm>
        <a:off x="8112297" y="90"/>
        <a:ext cx="1700525" cy="10203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01DDAD-6DA4-4C18-98F0-5DAE3E04A92C}" type="datetimeFigureOut">
              <a:rPr lang="fr-FR" smtClean="0"/>
              <a:t>11/02/2025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7C7F45-C8B6-48F3-9E99-449A597CF5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1345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7C7F45-C8B6-48F3-9E99-449A597CF57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316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sv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sv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8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uver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248" y="461010"/>
            <a:ext cx="7320632" cy="2161361"/>
          </a:xfrm>
        </p:spPr>
        <p:txBody>
          <a:bodyPr anchor="b"/>
          <a:lstStyle>
            <a:lvl1pPr algn="l">
              <a:lnSpc>
                <a:spcPct val="76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fr-FR"/>
              <a:t>Titre de la </a:t>
            </a:r>
            <a:br>
              <a:rPr lang="fr-FR"/>
            </a:br>
            <a:r>
              <a:rPr lang="fr-FR"/>
              <a:t>présentation </a:t>
            </a:r>
            <a:br>
              <a:rPr lang="fr-FR"/>
            </a:br>
            <a:r>
              <a:rPr lang="fr-FR"/>
              <a:t>sur trois lignes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4948" y="2854145"/>
            <a:ext cx="6432902" cy="615553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500">
                <a:solidFill>
                  <a:schemeClr val="tx2"/>
                </a:solidFill>
                <a:latin typeface="Enedis Light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Sous-titre de la présentation 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grpSp>
        <p:nvGrpSpPr>
          <p:cNvPr id="6" name="Graphique 10">
            <a:extLst>
              <a:ext uri="{FF2B5EF4-FFF2-40B4-BE49-F238E27FC236}">
                <a16:creationId xmlns:a16="http://schemas.microsoft.com/office/drawing/2014/main" id="{3270F1C2-39F4-4808-A348-572B35FDA73D}"/>
              </a:ext>
            </a:extLst>
          </p:cNvPr>
          <p:cNvGrpSpPr/>
          <p:nvPr/>
        </p:nvGrpSpPr>
        <p:grpSpPr>
          <a:xfrm>
            <a:off x="513998" y="5991475"/>
            <a:ext cx="1716673" cy="346912"/>
            <a:chOff x="513998" y="5991475"/>
            <a:chExt cx="1716673" cy="346912"/>
          </a:xfrm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91D61045-1864-4893-AB9C-647365F6D11E}"/>
                </a:ext>
              </a:extLst>
            </p:cNvPr>
            <p:cNvSpPr/>
            <p:nvPr/>
          </p:nvSpPr>
          <p:spPr>
            <a:xfrm>
              <a:off x="1129494" y="5991488"/>
              <a:ext cx="373834" cy="346899"/>
            </a:xfrm>
            <a:custGeom>
              <a:avLst/>
              <a:gdLst>
                <a:gd name="connsiteX0" fmla="*/ 173802 w 373834"/>
                <a:gd name="connsiteY0" fmla="*/ 283740 h 346899"/>
                <a:gd name="connsiteX1" fmla="*/ 108846 w 373834"/>
                <a:gd name="connsiteY1" fmla="*/ 223698 h 346899"/>
                <a:gd name="connsiteX2" fmla="*/ 108987 w 373834"/>
                <a:gd name="connsiteY2" fmla="*/ 212802 h 346899"/>
                <a:gd name="connsiteX3" fmla="*/ 247493 w 373834"/>
                <a:gd name="connsiteY3" fmla="*/ 212802 h 346899"/>
                <a:gd name="connsiteX4" fmla="*/ 334413 w 373834"/>
                <a:gd name="connsiteY4" fmla="*/ 132012 h 346899"/>
                <a:gd name="connsiteX5" fmla="*/ 334413 w 373834"/>
                <a:gd name="connsiteY5" fmla="*/ 80827 h 346899"/>
                <a:gd name="connsiteX6" fmla="*/ 247493 w 373834"/>
                <a:gd name="connsiteY6" fmla="*/ 37 h 346899"/>
                <a:gd name="connsiteX7" fmla="*/ 126637 w 373834"/>
                <a:gd name="connsiteY7" fmla="*/ 37 h 346899"/>
                <a:gd name="connsiteX8" fmla="*/ 106457 w 373834"/>
                <a:gd name="connsiteY8" fmla="*/ 1579 h 346899"/>
                <a:gd name="connsiteX9" fmla="*/ 39864 w 373834"/>
                <a:gd name="connsiteY9" fmla="*/ 80827 h 346899"/>
                <a:gd name="connsiteX10" fmla="*/ 39864 w 373834"/>
                <a:gd name="connsiteY10" fmla="*/ 110539 h 346899"/>
                <a:gd name="connsiteX11" fmla="*/ 50958 w 373834"/>
                <a:gd name="connsiteY11" fmla="*/ 122881 h 346899"/>
                <a:gd name="connsiteX12" fmla="*/ 97868 w 373834"/>
                <a:gd name="connsiteY12" fmla="*/ 122881 h 346899"/>
                <a:gd name="connsiteX13" fmla="*/ 108974 w 373834"/>
                <a:gd name="connsiteY13" fmla="*/ 110539 h 346899"/>
                <a:gd name="connsiteX14" fmla="*/ 108974 w 373834"/>
                <a:gd name="connsiteY14" fmla="*/ 91359 h 346899"/>
                <a:gd name="connsiteX15" fmla="*/ 139769 w 373834"/>
                <a:gd name="connsiteY15" fmla="*/ 63240 h 346899"/>
                <a:gd name="connsiteX16" fmla="*/ 234533 w 373834"/>
                <a:gd name="connsiteY16" fmla="*/ 63240 h 346899"/>
                <a:gd name="connsiteX17" fmla="*/ 265335 w 373834"/>
                <a:gd name="connsiteY17" fmla="*/ 91359 h 346899"/>
                <a:gd name="connsiteX18" fmla="*/ 265335 w 373834"/>
                <a:gd name="connsiteY18" fmla="*/ 121741 h 346899"/>
                <a:gd name="connsiteX19" fmla="*/ 234533 w 373834"/>
                <a:gd name="connsiteY19" fmla="*/ 149834 h 346899"/>
                <a:gd name="connsiteX20" fmla="*/ 250 w 373834"/>
                <a:gd name="connsiteY20" fmla="*/ 149834 h 346899"/>
                <a:gd name="connsiteX21" fmla="*/ 250 w 373834"/>
                <a:gd name="connsiteY21" fmla="*/ 212802 h 346899"/>
                <a:gd name="connsiteX22" fmla="*/ 39698 w 373834"/>
                <a:gd name="connsiteY22" fmla="*/ 212802 h 346899"/>
                <a:gd name="connsiteX23" fmla="*/ 39698 w 373834"/>
                <a:gd name="connsiteY23" fmla="*/ 223685 h 346899"/>
                <a:gd name="connsiteX24" fmla="*/ 174031 w 373834"/>
                <a:gd name="connsiteY24" fmla="*/ 346937 h 346899"/>
                <a:gd name="connsiteX25" fmla="*/ 374084 w 373834"/>
                <a:gd name="connsiteY25" fmla="*/ 346937 h 346899"/>
                <a:gd name="connsiteX26" fmla="*/ 374084 w 373834"/>
                <a:gd name="connsiteY26" fmla="*/ 283734 h 346899"/>
                <a:gd name="connsiteX27" fmla="*/ 173802 w 373834"/>
                <a:gd name="connsiteY27" fmla="*/ 283740 h 34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3834" h="346899">
                  <a:moveTo>
                    <a:pt x="173802" y="283740"/>
                  </a:moveTo>
                  <a:cubicBezTo>
                    <a:pt x="137985" y="283740"/>
                    <a:pt x="108846" y="256991"/>
                    <a:pt x="108846" y="223698"/>
                  </a:cubicBezTo>
                  <a:lnTo>
                    <a:pt x="108987" y="212802"/>
                  </a:lnTo>
                  <a:lnTo>
                    <a:pt x="247493" y="212802"/>
                  </a:lnTo>
                  <a:cubicBezTo>
                    <a:pt x="295429" y="212802"/>
                    <a:pt x="334413" y="176564"/>
                    <a:pt x="334413" y="132012"/>
                  </a:cubicBezTo>
                  <a:lnTo>
                    <a:pt x="334413" y="80827"/>
                  </a:lnTo>
                  <a:cubicBezTo>
                    <a:pt x="334413" y="36274"/>
                    <a:pt x="295429" y="37"/>
                    <a:pt x="247493" y="37"/>
                  </a:cubicBezTo>
                  <a:lnTo>
                    <a:pt x="126637" y="37"/>
                  </a:lnTo>
                  <a:cubicBezTo>
                    <a:pt x="119921" y="37"/>
                    <a:pt x="113135" y="101"/>
                    <a:pt x="106457" y="1579"/>
                  </a:cubicBezTo>
                  <a:cubicBezTo>
                    <a:pt x="67161" y="10302"/>
                    <a:pt x="39864" y="43290"/>
                    <a:pt x="39864" y="80827"/>
                  </a:cubicBezTo>
                  <a:lnTo>
                    <a:pt x="39864" y="110539"/>
                  </a:lnTo>
                  <a:cubicBezTo>
                    <a:pt x="39864" y="117338"/>
                    <a:pt x="44834" y="122881"/>
                    <a:pt x="50958" y="122881"/>
                  </a:cubicBezTo>
                  <a:lnTo>
                    <a:pt x="97868" y="122881"/>
                  </a:lnTo>
                  <a:cubicBezTo>
                    <a:pt x="103997" y="122881"/>
                    <a:pt x="108974" y="117338"/>
                    <a:pt x="108974" y="110539"/>
                  </a:cubicBezTo>
                  <a:lnTo>
                    <a:pt x="108974" y="91359"/>
                  </a:lnTo>
                  <a:cubicBezTo>
                    <a:pt x="108974" y="75856"/>
                    <a:pt x="122788" y="63240"/>
                    <a:pt x="139769" y="63240"/>
                  </a:cubicBezTo>
                  <a:lnTo>
                    <a:pt x="234533" y="63240"/>
                  </a:lnTo>
                  <a:cubicBezTo>
                    <a:pt x="251520" y="63240"/>
                    <a:pt x="265335" y="75856"/>
                    <a:pt x="265335" y="91359"/>
                  </a:cubicBezTo>
                  <a:lnTo>
                    <a:pt x="265335" y="121741"/>
                  </a:lnTo>
                  <a:cubicBezTo>
                    <a:pt x="265335" y="137231"/>
                    <a:pt x="251520" y="149834"/>
                    <a:pt x="234533" y="149834"/>
                  </a:cubicBezTo>
                  <a:lnTo>
                    <a:pt x="250" y="149834"/>
                  </a:lnTo>
                  <a:lnTo>
                    <a:pt x="250" y="212802"/>
                  </a:lnTo>
                  <a:lnTo>
                    <a:pt x="39698" y="212802"/>
                  </a:lnTo>
                  <a:lnTo>
                    <a:pt x="39698" y="223685"/>
                  </a:lnTo>
                  <a:cubicBezTo>
                    <a:pt x="39698" y="291871"/>
                    <a:pt x="100130" y="346937"/>
                    <a:pt x="174031" y="346937"/>
                  </a:cubicBezTo>
                  <a:lnTo>
                    <a:pt x="374084" y="346937"/>
                  </a:lnTo>
                  <a:lnTo>
                    <a:pt x="374084" y="283734"/>
                  </a:lnTo>
                  <a:lnTo>
                    <a:pt x="173802" y="283740"/>
                  </a:lnTo>
                  <a:close/>
                </a:path>
              </a:pathLst>
            </a:custGeom>
            <a:solidFill>
              <a:srgbClr val="96CD32"/>
            </a:solidFill>
            <a:ln w="636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90266735-E994-4E7C-84F7-3430D095B16A}"/>
                </a:ext>
              </a:extLst>
            </p:cNvPr>
            <p:cNvSpPr/>
            <p:nvPr/>
          </p:nvSpPr>
          <p:spPr>
            <a:xfrm>
              <a:off x="513998" y="5991475"/>
              <a:ext cx="1716673" cy="346905"/>
            </a:xfrm>
            <a:custGeom>
              <a:avLst/>
              <a:gdLst>
                <a:gd name="connsiteX0" fmla="*/ 1386323 w 1716673"/>
                <a:gd name="connsiteY0" fmla="*/ 26425 h 346905"/>
                <a:gd name="connsiteX1" fmla="*/ 1386221 w 1716673"/>
                <a:gd name="connsiteY1" fmla="*/ 12407 h 346905"/>
                <a:gd name="connsiteX2" fmla="*/ 1375114 w 1716673"/>
                <a:gd name="connsiteY2" fmla="*/ 78 h 346905"/>
                <a:gd name="connsiteX3" fmla="*/ 1328351 w 1716673"/>
                <a:gd name="connsiteY3" fmla="*/ 78 h 346905"/>
                <a:gd name="connsiteX4" fmla="*/ 1317245 w 1716673"/>
                <a:gd name="connsiteY4" fmla="*/ 12407 h 346905"/>
                <a:gd name="connsiteX5" fmla="*/ 1317245 w 1716673"/>
                <a:gd name="connsiteY5" fmla="*/ 26425 h 346905"/>
                <a:gd name="connsiteX6" fmla="*/ 1317251 w 1716673"/>
                <a:gd name="connsiteY6" fmla="*/ 26425 h 346905"/>
                <a:gd name="connsiteX7" fmla="*/ 1317353 w 1716673"/>
                <a:gd name="connsiteY7" fmla="*/ 50976 h 346905"/>
                <a:gd name="connsiteX8" fmla="*/ 1328459 w 1716673"/>
                <a:gd name="connsiteY8" fmla="*/ 63306 h 346905"/>
                <a:gd name="connsiteX9" fmla="*/ 1375223 w 1716673"/>
                <a:gd name="connsiteY9" fmla="*/ 63306 h 346905"/>
                <a:gd name="connsiteX10" fmla="*/ 1386329 w 1716673"/>
                <a:gd name="connsiteY10" fmla="*/ 50976 h 346905"/>
                <a:gd name="connsiteX11" fmla="*/ 1386329 w 1716673"/>
                <a:gd name="connsiteY11" fmla="*/ 26425 h 346905"/>
                <a:gd name="connsiteX12" fmla="*/ 1386323 w 1716673"/>
                <a:gd name="connsiteY12" fmla="*/ 26425 h 346905"/>
                <a:gd name="connsiteX13" fmla="*/ 1386323 w 1716673"/>
                <a:gd name="connsiteY13" fmla="*/ 218602 h 346905"/>
                <a:gd name="connsiteX14" fmla="*/ 1386221 w 1716673"/>
                <a:gd name="connsiteY14" fmla="*/ 102640 h 346905"/>
                <a:gd name="connsiteX15" fmla="*/ 1375114 w 1716673"/>
                <a:gd name="connsiteY15" fmla="*/ 90310 h 346905"/>
                <a:gd name="connsiteX16" fmla="*/ 1328351 w 1716673"/>
                <a:gd name="connsiteY16" fmla="*/ 90310 h 346905"/>
                <a:gd name="connsiteX17" fmla="*/ 1317245 w 1716673"/>
                <a:gd name="connsiteY17" fmla="*/ 102640 h 346905"/>
                <a:gd name="connsiteX18" fmla="*/ 1317245 w 1716673"/>
                <a:gd name="connsiteY18" fmla="*/ 218602 h 346905"/>
                <a:gd name="connsiteX19" fmla="*/ 1317251 w 1716673"/>
                <a:gd name="connsiteY19" fmla="*/ 218602 h 346905"/>
                <a:gd name="connsiteX20" fmla="*/ 1317353 w 1716673"/>
                <a:gd name="connsiteY20" fmla="*/ 334558 h 346905"/>
                <a:gd name="connsiteX21" fmla="*/ 1328459 w 1716673"/>
                <a:gd name="connsiteY21" fmla="*/ 346888 h 346905"/>
                <a:gd name="connsiteX22" fmla="*/ 1375223 w 1716673"/>
                <a:gd name="connsiteY22" fmla="*/ 346888 h 346905"/>
                <a:gd name="connsiteX23" fmla="*/ 1386329 w 1716673"/>
                <a:gd name="connsiteY23" fmla="*/ 334558 h 346905"/>
                <a:gd name="connsiteX24" fmla="*/ 1386329 w 1716673"/>
                <a:gd name="connsiteY24" fmla="*/ 218602 h 346905"/>
                <a:gd name="connsiteX25" fmla="*/ 1386323 w 1716673"/>
                <a:gd name="connsiteY25" fmla="*/ 218602 h 346905"/>
                <a:gd name="connsiteX26" fmla="*/ 1151339 w 1716673"/>
                <a:gd name="connsiteY26" fmla="*/ 78 h 346905"/>
                <a:gd name="connsiteX27" fmla="*/ 1000796 w 1716673"/>
                <a:gd name="connsiteY27" fmla="*/ 78 h 346905"/>
                <a:gd name="connsiteX28" fmla="*/ 989683 w 1716673"/>
                <a:gd name="connsiteY28" fmla="*/ 12439 h 346905"/>
                <a:gd name="connsiteX29" fmla="*/ 989683 w 1716673"/>
                <a:gd name="connsiteY29" fmla="*/ 216448 h 346905"/>
                <a:gd name="connsiteX30" fmla="*/ 1000776 w 1716673"/>
                <a:gd name="connsiteY30" fmla="*/ 228791 h 346905"/>
                <a:gd name="connsiteX31" fmla="*/ 1047636 w 1716673"/>
                <a:gd name="connsiteY31" fmla="*/ 228791 h 346905"/>
                <a:gd name="connsiteX32" fmla="*/ 1058742 w 1716673"/>
                <a:gd name="connsiteY32" fmla="*/ 216448 h 346905"/>
                <a:gd name="connsiteX33" fmla="*/ 1058806 w 1716673"/>
                <a:gd name="connsiteY33" fmla="*/ 63274 h 346905"/>
                <a:gd name="connsiteX34" fmla="*/ 1143597 w 1716673"/>
                <a:gd name="connsiteY34" fmla="*/ 63306 h 346905"/>
                <a:gd name="connsiteX35" fmla="*/ 1208559 w 1716673"/>
                <a:gd name="connsiteY35" fmla="*/ 123731 h 346905"/>
                <a:gd name="connsiteX36" fmla="*/ 1208559 w 1716673"/>
                <a:gd name="connsiteY36" fmla="*/ 235124 h 346905"/>
                <a:gd name="connsiteX37" fmla="*/ 1143597 w 1716673"/>
                <a:gd name="connsiteY37" fmla="*/ 283634 h 346905"/>
                <a:gd name="connsiteX38" fmla="*/ 989683 w 1716673"/>
                <a:gd name="connsiteY38" fmla="*/ 283793 h 346905"/>
                <a:gd name="connsiteX39" fmla="*/ 989683 w 1716673"/>
                <a:gd name="connsiteY39" fmla="*/ 346983 h 346905"/>
                <a:gd name="connsiteX40" fmla="*/ 1143597 w 1716673"/>
                <a:gd name="connsiteY40" fmla="*/ 346888 h 346905"/>
                <a:gd name="connsiteX41" fmla="*/ 1277624 w 1716673"/>
                <a:gd name="connsiteY41" fmla="*/ 235124 h 346905"/>
                <a:gd name="connsiteX42" fmla="*/ 1277624 w 1716673"/>
                <a:gd name="connsiteY42" fmla="*/ 123004 h 346905"/>
                <a:gd name="connsiteX43" fmla="*/ 1151339 w 1716673"/>
                <a:gd name="connsiteY43" fmla="*/ 78 h 346905"/>
                <a:gd name="connsiteX44" fmla="*/ 1717026 w 1716673"/>
                <a:gd name="connsiteY44" fmla="*/ 227440 h 346905"/>
                <a:gd name="connsiteX45" fmla="*/ 1716694 w 1716673"/>
                <a:gd name="connsiteY45" fmla="*/ 217608 h 346905"/>
                <a:gd name="connsiteX46" fmla="*/ 1631712 w 1716673"/>
                <a:gd name="connsiteY46" fmla="*/ 149881 h 346905"/>
                <a:gd name="connsiteX47" fmla="*/ 1527881 w 1716673"/>
                <a:gd name="connsiteY47" fmla="*/ 149881 h 346905"/>
                <a:gd name="connsiteX48" fmla="*/ 1525218 w 1716673"/>
                <a:gd name="connsiteY48" fmla="*/ 149875 h 346905"/>
                <a:gd name="connsiteX49" fmla="*/ 1495066 w 1716673"/>
                <a:gd name="connsiteY49" fmla="*/ 117040 h 346905"/>
                <a:gd name="connsiteX50" fmla="*/ 1495168 w 1716673"/>
                <a:gd name="connsiteY50" fmla="*/ 93477 h 346905"/>
                <a:gd name="connsiteX51" fmla="*/ 1528002 w 1716673"/>
                <a:gd name="connsiteY51" fmla="*/ 63331 h 346905"/>
                <a:gd name="connsiteX52" fmla="*/ 1568980 w 1716673"/>
                <a:gd name="connsiteY52" fmla="*/ 63331 h 346905"/>
                <a:gd name="connsiteX53" fmla="*/ 1569382 w 1716673"/>
                <a:gd name="connsiteY53" fmla="*/ 63344 h 346905"/>
                <a:gd name="connsiteX54" fmla="*/ 1672932 w 1716673"/>
                <a:gd name="connsiteY54" fmla="*/ 63344 h 346905"/>
                <a:gd name="connsiteX55" fmla="*/ 1684599 w 1716673"/>
                <a:gd name="connsiteY55" fmla="*/ 55666 h 346905"/>
                <a:gd name="connsiteX56" fmla="*/ 1685261 w 1716673"/>
                <a:gd name="connsiteY56" fmla="*/ 52238 h 346905"/>
                <a:gd name="connsiteX57" fmla="*/ 1685261 w 1716673"/>
                <a:gd name="connsiteY57" fmla="*/ 11184 h 346905"/>
                <a:gd name="connsiteX58" fmla="*/ 1672932 w 1716673"/>
                <a:gd name="connsiteY58" fmla="*/ 90 h 346905"/>
                <a:gd name="connsiteX59" fmla="*/ 1511391 w 1716673"/>
                <a:gd name="connsiteY59" fmla="*/ 109 h 346905"/>
                <a:gd name="connsiteX60" fmla="*/ 1425943 w 1716673"/>
                <a:gd name="connsiteY60" fmla="*/ 78841 h 346905"/>
                <a:gd name="connsiteX61" fmla="*/ 1425950 w 1716673"/>
                <a:gd name="connsiteY61" fmla="*/ 127955 h 346905"/>
                <a:gd name="connsiteX62" fmla="*/ 1504707 w 1716673"/>
                <a:gd name="connsiteY62" fmla="*/ 212855 h 346905"/>
                <a:gd name="connsiteX63" fmla="*/ 1617904 w 1716673"/>
                <a:gd name="connsiteY63" fmla="*/ 212855 h 346905"/>
                <a:gd name="connsiteX64" fmla="*/ 1647896 w 1716673"/>
                <a:gd name="connsiteY64" fmla="*/ 245695 h 346905"/>
                <a:gd name="connsiteX65" fmla="*/ 1647896 w 1716673"/>
                <a:gd name="connsiteY65" fmla="*/ 253571 h 346905"/>
                <a:gd name="connsiteX66" fmla="*/ 1615221 w 1716673"/>
                <a:gd name="connsiteY66" fmla="*/ 283710 h 346905"/>
                <a:gd name="connsiteX67" fmla="*/ 1438279 w 1716673"/>
                <a:gd name="connsiteY67" fmla="*/ 283710 h 346905"/>
                <a:gd name="connsiteX68" fmla="*/ 1426625 w 1716673"/>
                <a:gd name="connsiteY68" fmla="*/ 291344 h 346905"/>
                <a:gd name="connsiteX69" fmla="*/ 1425937 w 1716673"/>
                <a:gd name="connsiteY69" fmla="*/ 294804 h 346905"/>
                <a:gd name="connsiteX70" fmla="*/ 1425937 w 1716673"/>
                <a:gd name="connsiteY70" fmla="*/ 335858 h 346905"/>
                <a:gd name="connsiteX71" fmla="*/ 1438279 w 1716673"/>
                <a:gd name="connsiteY71" fmla="*/ 346964 h 346905"/>
                <a:gd name="connsiteX72" fmla="*/ 1583113 w 1716673"/>
                <a:gd name="connsiteY72" fmla="*/ 346964 h 346905"/>
                <a:gd name="connsiteX73" fmla="*/ 1632241 w 1716673"/>
                <a:gd name="connsiteY73" fmla="*/ 346939 h 346905"/>
                <a:gd name="connsiteX74" fmla="*/ 1717026 w 1716673"/>
                <a:gd name="connsiteY74" fmla="*/ 268169 h 346905"/>
                <a:gd name="connsiteX75" fmla="*/ 1717026 w 1716673"/>
                <a:gd name="connsiteY75" fmla="*/ 227440 h 346905"/>
                <a:gd name="connsiteX76" fmla="*/ 94179 w 1716673"/>
                <a:gd name="connsiteY76" fmla="*/ 63306 h 346905"/>
                <a:gd name="connsiteX77" fmla="*/ 276199 w 1716673"/>
                <a:gd name="connsiteY77" fmla="*/ 63306 h 346905"/>
                <a:gd name="connsiteX78" fmla="*/ 288293 w 1716673"/>
                <a:gd name="connsiteY78" fmla="*/ 52423 h 346905"/>
                <a:gd name="connsiteX79" fmla="*/ 288293 w 1716673"/>
                <a:gd name="connsiteY79" fmla="*/ 10999 h 346905"/>
                <a:gd name="connsiteX80" fmla="*/ 276199 w 1716673"/>
                <a:gd name="connsiteY80" fmla="*/ 78 h 346905"/>
                <a:gd name="connsiteX81" fmla="*/ 92911 w 1716673"/>
                <a:gd name="connsiteY81" fmla="*/ 78 h 346905"/>
                <a:gd name="connsiteX82" fmla="*/ 352 w 1716673"/>
                <a:gd name="connsiteY82" fmla="*/ 85346 h 346905"/>
                <a:gd name="connsiteX83" fmla="*/ 352 w 1716673"/>
                <a:gd name="connsiteY83" fmla="*/ 261721 h 346905"/>
                <a:gd name="connsiteX84" fmla="*/ 92911 w 1716673"/>
                <a:gd name="connsiteY84" fmla="*/ 346983 h 346905"/>
                <a:gd name="connsiteX85" fmla="*/ 276199 w 1716673"/>
                <a:gd name="connsiteY85" fmla="*/ 346983 h 346905"/>
                <a:gd name="connsiteX86" fmla="*/ 288293 w 1716673"/>
                <a:gd name="connsiteY86" fmla="*/ 336094 h 346905"/>
                <a:gd name="connsiteX87" fmla="*/ 288293 w 1716673"/>
                <a:gd name="connsiteY87" fmla="*/ 294670 h 346905"/>
                <a:gd name="connsiteX88" fmla="*/ 276199 w 1716673"/>
                <a:gd name="connsiteY88" fmla="*/ 283793 h 346905"/>
                <a:gd name="connsiteX89" fmla="*/ 94179 w 1716673"/>
                <a:gd name="connsiteY89" fmla="*/ 283793 h 346905"/>
                <a:gd name="connsiteX90" fmla="*/ 69475 w 1716673"/>
                <a:gd name="connsiteY90" fmla="*/ 260631 h 346905"/>
                <a:gd name="connsiteX91" fmla="*/ 69475 w 1716673"/>
                <a:gd name="connsiteY91" fmla="*/ 212230 h 346905"/>
                <a:gd name="connsiteX92" fmla="*/ 178333 w 1716673"/>
                <a:gd name="connsiteY92" fmla="*/ 212230 h 346905"/>
                <a:gd name="connsiteX93" fmla="*/ 190420 w 1716673"/>
                <a:gd name="connsiteY93" fmla="*/ 201334 h 346905"/>
                <a:gd name="connsiteX94" fmla="*/ 190420 w 1716673"/>
                <a:gd name="connsiteY94" fmla="*/ 160790 h 346905"/>
                <a:gd name="connsiteX95" fmla="*/ 178333 w 1716673"/>
                <a:gd name="connsiteY95" fmla="*/ 149881 h 346905"/>
                <a:gd name="connsiteX96" fmla="*/ 69475 w 1716673"/>
                <a:gd name="connsiteY96" fmla="*/ 149881 h 346905"/>
                <a:gd name="connsiteX97" fmla="*/ 69475 w 1716673"/>
                <a:gd name="connsiteY97" fmla="*/ 86481 h 346905"/>
                <a:gd name="connsiteX98" fmla="*/ 94179 w 1716673"/>
                <a:gd name="connsiteY98" fmla="*/ 63306 h 346905"/>
                <a:gd name="connsiteX99" fmla="*/ 397068 w 1716673"/>
                <a:gd name="connsiteY99" fmla="*/ 63312 h 346905"/>
                <a:gd name="connsiteX100" fmla="*/ 397068 w 1716673"/>
                <a:gd name="connsiteY100" fmla="*/ 334647 h 346905"/>
                <a:gd name="connsiteX101" fmla="*/ 385943 w 1716673"/>
                <a:gd name="connsiteY101" fmla="*/ 346977 h 346905"/>
                <a:gd name="connsiteX102" fmla="*/ 339026 w 1716673"/>
                <a:gd name="connsiteY102" fmla="*/ 346977 h 346905"/>
                <a:gd name="connsiteX103" fmla="*/ 327914 w 1716673"/>
                <a:gd name="connsiteY103" fmla="*/ 334647 h 346905"/>
                <a:gd name="connsiteX104" fmla="*/ 327914 w 1716673"/>
                <a:gd name="connsiteY104" fmla="*/ 12439 h 346905"/>
                <a:gd name="connsiteX105" fmla="*/ 339026 w 1716673"/>
                <a:gd name="connsiteY105" fmla="*/ 90 h 346905"/>
                <a:gd name="connsiteX106" fmla="*/ 481840 w 1716673"/>
                <a:gd name="connsiteY106" fmla="*/ 90 h 346905"/>
                <a:gd name="connsiteX107" fmla="*/ 615855 w 1716673"/>
                <a:gd name="connsiteY107" fmla="*/ 123756 h 346905"/>
                <a:gd name="connsiteX108" fmla="*/ 615855 w 1716673"/>
                <a:gd name="connsiteY108" fmla="*/ 335883 h 346905"/>
                <a:gd name="connsiteX109" fmla="*/ 603519 w 1716673"/>
                <a:gd name="connsiteY109" fmla="*/ 346977 h 346905"/>
                <a:gd name="connsiteX110" fmla="*/ 559119 w 1716673"/>
                <a:gd name="connsiteY110" fmla="*/ 346977 h 346905"/>
                <a:gd name="connsiteX111" fmla="*/ 546789 w 1716673"/>
                <a:gd name="connsiteY111" fmla="*/ 335883 h 346905"/>
                <a:gd name="connsiteX112" fmla="*/ 546789 w 1716673"/>
                <a:gd name="connsiteY112" fmla="*/ 123756 h 346905"/>
                <a:gd name="connsiteX113" fmla="*/ 481840 w 1716673"/>
                <a:gd name="connsiteY113" fmla="*/ 63344 h 346905"/>
                <a:gd name="connsiteX114" fmla="*/ 397068 w 1716673"/>
                <a:gd name="connsiteY114" fmla="*/ 63312 h 34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716673" h="346905">
                  <a:moveTo>
                    <a:pt x="1386323" y="26425"/>
                  </a:moveTo>
                  <a:lnTo>
                    <a:pt x="1386221" y="12407"/>
                  </a:lnTo>
                  <a:cubicBezTo>
                    <a:pt x="1386221" y="5608"/>
                    <a:pt x="1381238" y="78"/>
                    <a:pt x="1375114" y="78"/>
                  </a:cubicBezTo>
                  <a:lnTo>
                    <a:pt x="1328351" y="78"/>
                  </a:lnTo>
                  <a:cubicBezTo>
                    <a:pt x="1322234" y="78"/>
                    <a:pt x="1317245" y="5608"/>
                    <a:pt x="1317245" y="12407"/>
                  </a:cubicBezTo>
                  <a:lnTo>
                    <a:pt x="1317245" y="26425"/>
                  </a:lnTo>
                  <a:lnTo>
                    <a:pt x="1317251" y="26425"/>
                  </a:lnTo>
                  <a:lnTo>
                    <a:pt x="1317353" y="50976"/>
                  </a:lnTo>
                  <a:cubicBezTo>
                    <a:pt x="1317353" y="57775"/>
                    <a:pt x="1322329" y="63306"/>
                    <a:pt x="1328459" y="63306"/>
                  </a:cubicBezTo>
                  <a:lnTo>
                    <a:pt x="1375223" y="63306"/>
                  </a:lnTo>
                  <a:cubicBezTo>
                    <a:pt x="1381340" y="63306"/>
                    <a:pt x="1386329" y="57775"/>
                    <a:pt x="1386329" y="50976"/>
                  </a:cubicBezTo>
                  <a:lnTo>
                    <a:pt x="1386329" y="26425"/>
                  </a:lnTo>
                  <a:lnTo>
                    <a:pt x="1386323" y="26425"/>
                  </a:lnTo>
                  <a:close/>
                  <a:moveTo>
                    <a:pt x="1386323" y="218602"/>
                  </a:moveTo>
                  <a:lnTo>
                    <a:pt x="1386221" y="102640"/>
                  </a:lnTo>
                  <a:cubicBezTo>
                    <a:pt x="1386221" y="95835"/>
                    <a:pt x="1381238" y="90310"/>
                    <a:pt x="1375114" y="90310"/>
                  </a:cubicBezTo>
                  <a:lnTo>
                    <a:pt x="1328351" y="90310"/>
                  </a:lnTo>
                  <a:cubicBezTo>
                    <a:pt x="1322234" y="90310"/>
                    <a:pt x="1317245" y="95835"/>
                    <a:pt x="1317245" y="102640"/>
                  </a:cubicBezTo>
                  <a:lnTo>
                    <a:pt x="1317245" y="218602"/>
                  </a:lnTo>
                  <a:lnTo>
                    <a:pt x="1317251" y="218602"/>
                  </a:lnTo>
                  <a:lnTo>
                    <a:pt x="1317353" y="334558"/>
                  </a:lnTo>
                  <a:cubicBezTo>
                    <a:pt x="1317353" y="341357"/>
                    <a:pt x="1322329" y="346888"/>
                    <a:pt x="1328459" y="346888"/>
                  </a:cubicBezTo>
                  <a:lnTo>
                    <a:pt x="1375223" y="346888"/>
                  </a:lnTo>
                  <a:cubicBezTo>
                    <a:pt x="1381340" y="346888"/>
                    <a:pt x="1386329" y="341357"/>
                    <a:pt x="1386329" y="334558"/>
                  </a:cubicBezTo>
                  <a:lnTo>
                    <a:pt x="1386329" y="218602"/>
                  </a:lnTo>
                  <a:lnTo>
                    <a:pt x="1386323" y="218602"/>
                  </a:lnTo>
                  <a:close/>
                  <a:moveTo>
                    <a:pt x="1151339" y="78"/>
                  </a:moveTo>
                  <a:lnTo>
                    <a:pt x="1000796" y="78"/>
                  </a:lnTo>
                  <a:cubicBezTo>
                    <a:pt x="994666" y="78"/>
                    <a:pt x="989683" y="5627"/>
                    <a:pt x="989683" y="12439"/>
                  </a:cubicBezTo>
                  <a:lnTo>
                    <a:pt x="989683" y="216448"/>
                  </a:lnTo>
                  <a:cubicBezTo>
                    <a:pt x="989683" y="223260"/>
                    <a:pt x="994659" y="228791"/>
                    <a:pt x="1000776" y="228791"/>
                  </a:cubicBezTo>
                  <a:lnTo>
                    <a:pt x="1047636" y="228791"/>
                  </a:lnTo>
                  <a:cubicBezTo>
                    <a:pt x="1053765" y="228791"/>
                    <a:pt x="1058742" y="223260"/>
                    <a:pt x="1058742" y="216448"/>
                  </a:cubicBezTo>
                  <a:lnTo>
                    <a:pt x="1058806" y="63274"/>
                  </a:lnTo>
                  <a:lnTo>
                    <a:pt x="1143597" y="63306"/>
                  </a:lnTo>
                  <a:cubicBezTo>
                    <a:pt x="1179420" y="63306"/>
                    <a:pt x="1208559" y="90412"/>
                    <a:pt x="1208559" y="123731"/>
                  </a:cubicBezTo>
                  <a:lnTo>
                    <a:pt x="1208559" y="235124"/>
                  </a:lnTo>
                  <a:cubicBezTo>
                    <a:pt x="1208559" y="268430"/>
                    <a:pt x="1179420" y="283634"/>
                    <a:pt x="1143597" y="283634"/>
                  </a:cubicBezTo>
                  <a:lnTo>
                    <a:pt x="989683" y="283793"/>
                  </a:lnTo>
                  <a:lnTo>
                    <a:pt x="989683" y="346983"/>
                  </a:lnTo>
                  <a:lnTo>
                    <a:pt x="1143597" y="346888"/>
                  </a:lnTo>
                  <a:cubicBezTo>
                    <a:pt x="1217498" y="346888"/>
                    <a:pt x="1277624" y="303310"/>
                    <a:pt x="1277624" y="235124"/>
                  </a:cubicBezTo>
                  <a:lnTo>
                    <a:pt x="1277624" y="123004"/>
                  </a:lnTo>
                  <a:cubicBezTo>
                    <a:pt x="1277624" y="57578"/>
                    <a:pt x="1222730" y="78"/>
                    <a:pt x="1151339" y="78"/>
                  </a:cubicBezTo>
                  <a:moveTo>
                    <a:pt x="1717026" y="227440"/>
                  </a:moveTo>
                  <a:cubicBezTo>
                    <a:pt x="1717026" y="224305"/>
                    <a:pt x="1717000" y="221094"/>
                    <a:pt x="1716694" y="217608"/>
                  </a:cubicBezTo>
                  <a:cubicBezTo>
                    <a:pt x="1713285" y="179077"/>
                    <a:pt x="1673575" y="149881"/>
                    <a:pt x="1631712" y="149881"/>
                  </a:cubicBezTo>
                  <a:lnTo>
                    <a:pt x="1527881" y="149881"/>
                  </a:lnTo>
                  <a:lnTo>
                    <a:pt x="1525218" y="149875"/>
                  </a:lnTo>
                  <a:cubicBezTo>
                    <a:pt x="1508587" y="149875"/>
                    <a:pt x="1495066" y="135137"/>
                    <a:pt x="1495066" y="117040"/>
                  </a:cubicBezTo>
                  <a:lnTo>
                    <a:pt x="1495168" y="93477"/>
                  </a:lnTo>
                  <a:cubicBezTo>
                    <a:pt x="1495168" y="76859"/>
                    <a:pt x="1509900" y="63331"/>
                    <a:pt x="1528002" y="63331"/>
                  </a:cubicBezTo>
                  <a:lnTo>
                    <a:pt x="1568980" y="63331"/>
                  </a:lnTo>
                  <a:lnTo>
                    <a:pt x="1569382" y="63344"/>
                  </a:lnTo>
                  <a:lnTo>
                    <a:pt x="1672932" y="63344"/>
                  </a:lnTo>
                  <a:cubicBezTo>
                    <a:pt x="1678227" y="63344"/>
                    <a:pt x="1682917" y="60260"/>
                    <a:pt x="1684599" y="55666"/>
                  </a:cubicBezTo>
                  <a:cubicBezTo>
                    <a:pt x="1685045" y="54443"/>
                    <a:pt x="1685261" y="53321"/>
                    <a:pt x="1685261" y="52238"/>
                  </a:cubicBezTo>
                  <a:lnTo>
                    <a:pt x="1685261" y="11184"/>
                  </a:lnTo>
                  <a:cubicBezTo>
                    <a:pt x="1685261" y="5054"/>
                    <a:pt x="1679731" y="90"/>
                    <a:pt x="1672932" y="90"/>
                  </a:cubicBezTo>
                  <a:lnTo>
                    <a:pt x="1511391" y="109"/>
                  </a:lnTo>
                  <a:cubicBezTo>
                    <a:pt x="1464583" y="109"/>
                    <a:pt x="1425943" y="35442"/>
                    <a:pt x="1425943" y="78841"/>
                  </a:cubicBezTo>
                  <a:lnTo>
                    <a:pt x="1425950" y="127955"/>
                  </a:lnTo>
                  <a:cubicBezTo>
                    <a:pt x="1425950" y="174770"/>
                    <a:pt x="1461276" y="212855"/>
                    <a:pt x="1504707" y="212855"/>
                  </a:cubicBezTo>
                  <a:lnTo>
                    <a:pt x="1617904" y="212855"/>
                  </a:lnTo>
                  <a:cubicBezTo>
                    <a:pt x="1634522" y="212855"/>
                    <a:pt x="1647896" y="227587"/>
                    <a:pt x="1647896" y="245695"/>
                  </a:cubicBezTo>
                  <a:lnTo>
                    <a:pt x="1647896" y="253571"/>
                  </a:lnTo>
                  <a:cubicBezTo>
                    <a:pt x="1647896" y="270195"/>
                    <a:pt x="1633324" y="283710"/>
                    <a:pt x="1615221" y="283710"/>
                  </a:cubicBezTo>
                  <a:lnTo>
                    <a:pt x="1438279" y="283710"/>
                  </a:lnTo>
                  <a:cubicBezTo>
                    <a:pt x="1432978" y="283710"/>
                    <a:pt x="1428288" y="286775"/>
                    <a:pt x="1426625" y="291344"/>
                  </a:cubicBezTo>
                  <a:cubicBezTo>
                    <a:pt x="1426160" y="292593"/>
                    <a:pt x="1425937" y="293727"/>
                    <a:pt x="1425937" y="294804"/>
                  </a:cubicBezTo>
                  <a:lnTo>
                    <a:pt x="1425937" y="335858"/>
                  </a:lnTo>
                  <a:cubicBezTo>
                    <a:pt x="1425937" y="341981"/>
                    <a:pt x="1431474" y="346964"/>
                    <a:pt x="1438279" y="346964"/>
                  </a:cubicBezTo>
                  <a:lnTo>
                    <a:pt x="1583113" y="346964"/>
                  </a:lnTo>
                  <a:lnTo>
                    <a:pt x="1632241" y="346939"/>
                  </a:lnTo>
                  <a:cubicBezTo>
                    <a:pt x="1679036" y="346939"/>
                    <a:pt x="1717026" y="311613"/>
                    <a:pt x="1717026" y="268169"/>
                  </a:cubicBezTo>
                  <a:lnTo>
                    <a:pt x="1717026" y="227440"/>
                  </a:lnTo>
                  <a:close/>
                  <a:moveTo>
                    <a:pt x="94179" y="63306"/>
                  </a:moveTo>
                  <a:lnTo>
                    <a:pt x="276199" y="63306"/>
                  </a:lnTo>
                  <a:cubicBezTo>
                    <a:pt x="282864" y="63306"/>
                    <a:pt x="288293" y="58425"/>
                    <a:pt x="288293" y="52423"/>
                  </a:cubicBezTo>
                  <a:lnTo>
                    <a:pt x="288293" y="10999"/>
                  </a:lnTo>
                  <a:cubicBezTo>
                    <a:pt x="288293" y="4984"/>
                    <a:pt x="283119" y="78"/>
                    <a:pt x="276199" y="78"/>
                  </a:cubicBezTo>
                  <a:lnTo>
                    <a:pt x="92911" y="78"/>
                  </a:lnTo>
                  <a:cubicBezTo>
                    <a:pt x="41878" y="78"/>
                    <a:pt x="352" y="38283"/>
                    <a:pt x="352" y="85346"/>
                  </a:cubicBezTo>
                  <a:lnTo>
                    <a:pt x="352" y="261721"/>
                  </a:lnTo>
                  <a:cubicBezTo>
                    <a:pt x="352" y="308765"/>
                    <a:pt x="41878" y="346983"/>
                    <a:pt x="92911" y="346983"/>
                  </a:cubicBezTo>
                  <a:lnTo>
                    <a:pt x="276199" y="346983"/>
                  </a:lnTo>
                  <a:cubicBezTo>
                    <a:pt x="282864" y="346983"/>
                    <a:pt x="288293" y="342096"/>
                    <a:pt x="288293" y="336094"/>
                  </a:cubicBezTo>
                  <a:lnTo>
                    <a:pt x="288293" y="294670"/>
                  </a:lnTo>
                  <a:cubicBezTo>
                    <a:pt x="288293" y="288668"/>
                    <a:pt x="282864" y="283793"/>
                    <a:pt x="276199" y="283793"/>
                  </a:cubicBezTo>
                  <a:lnTo>
                    <a:pt x="94179" y="283793"/>
                  </a:lnTo>
                  <a:cubicBezTo>
                    <a:pt x="80791" y="283793"/>
                    <a:pt x="69475" y="273184"/>
                    <a:pt x="69475" y="260631"/>
                  </a:cubicBezTo>
                  <a:lnTo>
                    <a:pt x="69475" y="212230"/>
                  </a:lnTo>
                  <a:lnTo>
                    <a:pt x="178333" y="212230"/>
                  </a:lnTo>
                  <a:cubicBezTo>
                    <a:pt x="184998" y="212230"/>
                    <a:pt x="190420" y="207337"/>
                    <a:pt x="190420" y="201334"/>
                  </a:cubicBezTo>
                  <a:lnTo>
                    <a:pt x="190420" y="160790"/>
                  </a:lnTo>
                  <a:cubicBezTo>
                    <a:pt x="190420" y="154775"/>
                    <a:pt x="184998" y="149881"/>
                    <a:pt x="178333" y="149881"/>
                  </a:cubicBezTo>
                  <a:lnTo>
                    <a:pt x="69475" y="149881"/>
                  </a:lnTo>
                  <a:lnTo>
                    <a:pt x="69475" y="86481"/>
                  </a:lnTo>
                  <a:cubicBezTo>
                    <a:pt x="69475" y="73915"/>
                    <a:pt x="80791" y="63306"/>
                    <a:pt x="94179" y="63306"/>
                  </a:cubicBezTo>
                  <a:moveTo>
                    <a:pt x="397068" y="63312"/>
                  </a:moveTo>
                  <a:lnTo>
                    <a:pt x="397068" y="334647"/>
                  </a:lnTo>
                  <a:cubicBezTo>
                    <a:pt x="397068" y="341446"/>
                    <a:pt x="392073" y="346977"/>
                    <a:pt x="385943" y="346977"/>
                  </a:cubicBezTo>
                  <a:lnTo>
                    <a:pt x="339026" y="346977"/>
                  </a:lnTo>
                  <a:cubicBezTo>
                    <a:pt x="332897" y="346977"/>
                    <a:pt x="327914" y="341446"/>
                    <a:pt x="327914" y="334647"/>
                  </a:cubicBezTo>
                  <a:lnTo>
                    <a:pt x="327914" y="12439"/>
                  </a:lnTo>
                  <a:cubicBezTo>
                    <a:pt x="327914" y="5627"/>
                    <a:pt x="332897" y="90"/>
                    <a:pt x="339026" y="90"/>
                  </a:cubicBezTo>
                  <a:lnTo>
                    <a:pt x="481840" y="90"/>
                  </a:lnTo>
                  <a:cubicBezTo>
                    <a:pt x="555736" y="90"/>
                    <a:pt x="615855" y="55558"/>
                    <a:pt x="615855" y="123756"/>
                  </a:cubicBezTo>
                  <a:lnTo>
                    <a:pt x="615855" y="335883"/>
                  </a:lnTo>
                  <a:cubicBezTo>
                    <a:pt x="615855" y="342007"/>
                    <a:pt x="610324" y="346977"/>
                    <a:pt x="603519" y="346977"/>
                  </a:cubicBezTo>
                  <a:lnTo>
                    <a:pt x="559119" y="346977"/>
                  </a:lnTo>
                  <a:cubicBezTo>
                    <a:pt x="552320" y="346977"/>
                    <a:pt x="546789" y="342007"/>
                    <a:pt x="546789" y="335883"/>
                  </a:cubicBezTo>
                  <a:lnTo>
                    <a:pt x="546789" y="123756"/>
                  </a:lnTo>
                  <a:cubicBezTo>
                    <a:pt x="546789" y="90450"/>
                    <a:pt x="517657" y="63344"/>
                    <a:pt x="481840" y="63344"/>
                  </a:cubicBezTo>
                  <a:lnTo>
                    <a:pt x="397068" y="63312"/>
                  </a:lnTo>
                  <a:close/>
                </a:path>
              </a:pathLst>
            </a:custGeom>
            <a:solidFill>
              <a:schemeClr val="tx2"/>
            </a:solidFill>
            <a:ln w="636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F9B6F8A9-9A1E-478A-8B80-2A55B884E0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58786" y="6168695"/>
            <a:ext cx="2636837" cy="207749"/>
          </a:xfrm>
        </p:spPr>
        <p:txBody>
          <a:bodyPr/>
          <a:lstStyle>
            <a:lvl1pPr algn="r">
              <a:defRPr sz="1500">
                <a:solidFill>
                  <a:schemeClr val="tx2"/>
                </a:solidFill>
                <a:latin typeface="Enedis Light" pitchFamily="50" charset="0"/>
              </a:defRPr>
            </a:lvl1pPr>
          </a:lstStyle>
          <a:p>
            <a:pPr lvl="0"/>
            <a:r>
              <a:rPr lang="fr-FR"/>
              <a:t>00 / 00 / 2021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B8B49D24-AAE8-4F13-AFEA-073C45BC5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702273"/>
            <a:ext cx="12192000" cy="171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91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248" y="461010"/>
            <a:ext cx="7320632" cy="2161361"/>
          </a:xfrm>
        </p:spPr>
        <p:txBody>
          <a:bodyPr anchor="b"/>
          <a:lstStyle>
            <a:lvl1pPr algn="l">
              <a:lnSpc>
                <a:spcPct val="7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/>
              <a:t>Titre de la </a:t>
            </a:r>
            <a:br>
              <a:rPr lang="fr-FR"/>
            </a:br>
            <a:r>
              <a:rPr lang="fr-FR"/>
              <a:t>présentation </a:t>
            </a:r>
            <a:br>
              <a:rPr lang="fr-FR"/>
            </a:br>
            <a:r>
              <a:rPr lang="fr-FR"/>
              <a:t>sur trois lignes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4948" y="2854145"/>
            <a:ext cx="6432902" cy="615553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500">
                <a:solidFill>
                  <a:schemeClr val="bg1"/>
                </a:solidFill>
                <a:latin typeface="Enedis Light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Sous-titre de la présentation 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F9B6F8A9-9A1E-478A-8B80-2A55B884E0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58786" y="6168695"/>
            <a:ext cx="2636837" cy="207749"/>
          </a:xfrm>
        </p:spPr>
        <p:txBody>
          <a:bodyPr/>
          <a:lstStyle>
            <a:lvl1pPr algn="r">
              <a:defRPr sz="1500">
                <a:solidFill>
                  <a:schemeClr val="bg1"/>
                </a:solidFill>
                <a:latin typeface="Enedis Light" pitchFamily="50" charset="0"/>
              </a:defRPr>
            </a:lvl1pPr>
          </a:lstStyle>
          <a:p>
            <a:pPr lvl="0"/>
            <a:r>
              <a:rPr lang="fr-FR"/>
              <a:t>00 / 00 / 2021</a:t>
            </a:r>
          </a:p>
        </p:txBody>
      </p:sp>
      <p:grpSp>
        <p:nvGrpSpPr>
          <p:cNvPr id="6" name="Graphique 10">
            <a:extLst>
              <a:ext uri="{FF2B5EF4-FFF2-40B4-BE49-F238E27FC236}">
                <a16:creationId xmlns:a16="http://schemas.microsoft.com/office/drawing/2014/main" id="{3270F1C2-39F4-4808-A348-572B35FDA73D}"/>
              </a:ext>
            </a:extLst>
          </p:cNvPr>
          <p:cNvGrpSpPr/>
          <p:nvPr/>
        </p:nvGrpSpPr>
        <p:grpSpPr>
          <a:xfrm>
            <a:off x="513998" y="5991475"/>
            <a:ext cx="1716673" cy="346912"/>
            <a:chOff x="513998" y="5991475"/>
            <a:chExt cx="1716673" cy="346912"/>
          </a:xfrm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91D61045-1864-4893-AB9C-647365F6D11E}"/>
                </a:ext>
              </a:extLst>
            </p:cNvPr>
            <p:cNvSpPr/>
            <p:nvPr/>
          </p:nvSpPr>
          <p:spPr>
            <a:xfrm>
              <a:off x="1129494" y="5991488"/>
              <a:ext cx="373834" cy="346899"/>
            </a:xfrm>
            <a:custGeom>
              <a:avLst/>
              <a:gdLst>
                <a:gd name="connsiteX0" fmla="*/ 173802 w 373834"/>
                <a:gd name="connsiteY0" fmla="*/ 283740 h 346899"/>
                <a:gd name="connsiteX1" fmla="*/ 108846 w 373834"/>
                <a:gd name="connsiteY1" fmla="*/ 223698 h 346899"/>
                <a:gd name="connsiteX2" fmla="*/ 108987 w 373834"/>
                <a:gd name="connsiteY2" fmla="*/ 212802 h 346899"/>
                <a:gd name="connsiteX3" fmla="*/ 247493 w 373834"/>
                <a:gd name="connsiteY3" fmla="*/ 212802 h 346899"/>
                <a:gd name="connsiteX4" fmla="*/ 334413 w 373834"/>
                <a:gd name="connsiteY4" fmla="*/ 132012 h 346899"/>
                <a:gd name="connsiteX5" fmla="*/ 334413 w 373834"/>
                <a:gd name="connsiteY5" fmla="*/ 80827 h 346899"/>
                <a:gd name="connsiteX6" fmla="*/ 247493 w 373834"/>
                <a:gd name="connsiteY6" fmla="*/ 37 h 346899"/>
                <a:gd name="connsiteX7" fmla="*/ 126637 w 373834"/>
                <a:gd name="connsiteY7" fmla="*/ 37 h 346899"/>
                <a:gd name="connsiteX8" fmla="*/ 106457 w 373834"/>
                <a:gd name="connsiteY8" fmla="*/ 1579 h 346899"/>
                <a:gd name="connsiteX9" fmla="*/ 39864 w 373834"/>
                <a:gd name="connsiteY9" fmla="*/ 80827 h 346899"/>
                <a:gd name="connsiteX10" fmla="*/ 39864 w 373834"/>
                <a:gd name="connsiteY10" fmla="*/ 110539 h 346899"/>
                <a:gd name="connsiteX11" fmla="*/ 50958 w 373834"/>
                <a:gd name="connsiteY11" fmla="*/ 122881 h 346899"/>
                <a:gd name="connsiteX12" fmla="*/ 97868 w 373834"/>
                <a:gd name="connsiteY12" fmla="*/ 122881 h 346899"/>
                <a:gd name="connsiteX13" fmla="*/ 108974 w 373834"/>
                <a:gd name="connsiteY13" fmla="*/ 110539 h 346899"/>
                <a:gd name="connsiteX14" fmla="*/ 108974 w 373834"/>
                <a:gd name="connsiteY14" fmla="*/ 91359 h 346899"/>
                <a:gd name="connsiteX15" fmla="*/ 139769 w 373834"/>
                <a:gd name="connsiteY15" fmla="*/ 63240 h 346899"/>
                <a:gd name="connsiteX16" fmla="*/ 234533 w 373834"/>
                <a:gd name="connsiteY16" fmla="*/ 63240 h 346899"/>
                <a:gd name="connsiteX17" fmla="*/ 265335 w 373834"/>
                <a:gd name="connsiteY17" fmla="*/ 91359 h 346899"/>
                <a:gd name="connsiteX18" fmla="*/ 265335 w 373834"/>
                <a:gd name="connsiteY18" fmla="*/ 121741 h 346899"/>
                <a:gd name="connsiteX19" fmla="*/ 234533 w 373834"/>
                <a:gd name="connsiteY19" fmla="*/ 149834 h 346899"/>
                <a:gd name="connsiteX20" fmla="*/ 250 w 373834"/>
                <a:gd name="connsiteY20" fmla="*/ 149834 h 346899"/>
                <a:gd name="connsiteX21" fmla="*/ 250 w 373834"/>
                <a:gd name="connsiteY21" fmla="*/ 212802 h 346899"/>
                <a:gd name="connsiteX22" fmla="*/ 39698 w 373834"/>
                <a:gd name="connsiteY22" fmla="*/ 212802 h 346899"/>
                <a:gd name="connsiteX23" fmla="*/ 39698 w 373834"/>
                <a:gd name="connsiteY23" fmla="*/ 223685 h 346899"/>
                <a:gd name="connsiteX24" fmla="*/ 174031 w 373834"/>
                <a:gd name="connsiteY24" fmla="*/ 346937 h 346899"/>
                <a:gd name="connsiteX25" fmla="*/ 374084 w 373834"/>
                <a:gd name="connsiteY25" fmla="*/ 346937 h 346899"/>
                <a:gd name="connsiteX26" fmla="*/ 374084 w 373834"/>
                <a:gd name="connsiteY26" fmla="*/ 283734 h 346899"/>
                <a:gd name="connsiteX27" fmla="*/ 173802 w 373834"/>
                <a:gd name="connsiteY27" fmla="*/ 283740 h 34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3834" h="346899">
                  <a:moveTo>
                    <a:pt x="173802" y="283740"/>
                  </a:moveTo>
                  <a:cubicBezTo>
                    <a:pt x="137985" y="283740"/>
                    <a:pt x="108846" y="256991"/>
                    <a:pt x="108846" y="223698"/>
                  </a:cubicBezTo>
                  <a:lnTo>
                    <a:pt x="108987" y="212802"/>
                  </a:lnTo>
                  <a:lnTo>
                    <a:pt x="247493" y="212802"/>
                  </a:lnTo>
                  <a:cubicBezTo>
                    <a:pt x="295429" y="212802"/>
                    <a:pt x="334413" y="176564"/>
                    <a:pt x="334413" y="132012"/>
                  </a:cubicBezTo>
                  <a:lnTo>
                    <a:pt x="334413" y="80827"/>
                  </a:lnTo>
                  <a:cubicBezTo>
                    <a:pt x="334413" y="36274"/>
                    <a:pt x="295429" y="37"/>
                    <a:pt x="247493" y="37"/>
                  </a:cubicBezTo>
                  <a:lnTo>
                    <a:pt x="126637" y="37"/>
                  </a:lnTo>
                  <a:cubicBezTo>
                    <a:pt x="119921" y="37"/>
                    <a:pt x="113135" y="101"/>
                    <a:pt x="106457" y="1579"/>
                  </a:cubicBezTo>
                  <a:cubicBezTo>
                    <a:pt x="67161" y="10302"/>
                    <a:pt x="39864" y="43290"/>
                    <a:pt x="39864" y="80827"/>
                  </a:cubicBezTo>
                  <a:lnTo>
                    <a:pt x="39864" y="110539"/>
                  </a:lnTo>
                  <a:cubicBezTo>
                    <a:pt x="39864" y="117338"/>
                    <a:pt x="44834" y="122881"/>
                    <a:pt x="50958" y="122881"/>
                  </a:cubicBezTo>
                  <a:lnTo>
                    <a:pt x="97868" y="122881"/>
                  </a:lnTo>
                  <a:cubicBezTo>
                    <a:pt x="103997" y="122881"/>
                    <a:pt x="108974" y="117338"/>
                    <a:pt x="108974" y="110539"/>
                  </a:cubicBezTo>
                  <a:lnTo>
                    <a:pt x="108974" y="91359"/>
                  </a:lnTo>
                  <a:cubicBezTo>
                    <a:pt x="108974" y="75856"/>
                    <a:pt x="122788" y="63240"/>
                    <a:pt x="139769" y="63240"/>
                  </a:cubicBezTo>
                  <a:lnTo>
                    <a:pt x="234533" y="63240"/>
                  </a:lnTo>
                  <a:cubicBezTo>
                    <a:pt x="251520" y="63240"/>
                    <a:pt x="265335" y="75856"/>
                    <a:pt x="265335" y="91359"/>
                  </a:cubicBezTo>
                  <a:lnTo>
                    <a:pt x="265335" y="121741"/>
                  </a:lnTo>
                  <a:cubicBezTo>
                    <a:pt x="265335" y="137231"/>
                    <a:pt x="251520" y="149834"/>
                    <a:pt x="234533" y="149834"/>
                  </a:cubicBezTo>
                  <a:lnTo>
                    <a:pt x="250" y="149834"/>
                  </a:lnTo>
                  <a:lnTo>
                    <a:pt x="250" y="212802"/>
                  </a:lnTo>
                  <a:lnTo>
                    <a:pt x="39698" y="212802"/>
                  </a:lnTo>
                  <a:lnTo>
                    <a:pt x="39698" y="223685"/>
                  </a:lnTo>
                  <a:cubicBezTo>
                    <a:pt x="39698" y="291871"/>
                    <a:pt x="100130" y="346937"/>
                    <a:pt x="174031" y="346937"/>
                  </a:cubicBezTo>
                  <a:lnTo>
                    <a:pt x="374084" y="346937"/>
                  </a:lnTo>
                  <a:lnTo>
                    <a:pt x="374084" y="283734"/>
                  </a:lnTo>
                  <a:lnTo>
                    <a:pt x="173802" y="283740"/>
                  </a:lnTo>
                  <a:close/>
                </a:path>
              </a:pathLst>
            </a:custGeom>
            <a:solidFill>
              <a:srgbClr val="96CD32"/>
            </a:solidFill>
            <a:ln w="636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90266735-E994-4E7C-84F7-3430D095B16A}"/>
                </a:ext>
              </a:extLst>
            </p:cNvPr>
            <p:cNvSpPr/>
            <p:nvPr/>
          </p:nvSpPr>
          <p:spPr>
            <a:xfrm>
              <a:off x="513998" y="5991475"/>
              <a:ext cx="1716673" cy="346905"/>
            </a:xfrm>
            <a:custGeom>
              <a:avLst/>
              <a:gdLst>
                <a:gd name="connsiteX0" fmla="*/ 1386323 w 1716673"/>
                <a:gd name="connsiteY0" fmla="*/ 26425 h 346905"/>
                <a:gd name="connsiteX1" fmla="*/ 1386221 w 1716673"/>
                <a:gd name="connsiteY1" fmla="*/ 12407 h 346905"/>
                <a:gd name="connsiteX2" fmla="*/ 1375114 w 1716673"/>
                <a:gd name="connsiteY2" fmla="*/ 78 h 346905"/>
                <a:gd name="connsiteX3" fmla="*/ 1328351 w 1716673"/>
                <a:gd name="connsiteY3" fmla="*/ 78 h 346905"/>
                <a:gd name="connsiteX4" fmla="*/ 1317245 w 1716673"/>
                <a:gd name="connsiteY4" fmla="*/ 12407 h 346905"/>
                <a:gd name="connsiteX5" fmla="*/ 1317245 w 1716673"/>
                <a:gd name="connsiteY5" fmla="*/ 26425 h 346905"/>
                <a:gd name="connsiteX6" fmla="*/ 1317251 w 1716673"/>
                <a:gd name="connsiteY6" fmla="*/ 26425 h 346905"/>
                <a:gd name="connsiteX7" fmla="*/ 1317353 w 1716673"/>
                <a:gd name="connsiteY7" fmla="*/ 50976 h 346905"/>
                <a:gd name="connsiteX8" fmla="*/ 1328459 w 1716673"/>
                <a:gd name="connsiteY8" fmla="*/ 63306 h 346905"/>
                <a:gd name="connsiteX9" fmla="*/ 1375223 w 1716673"/>
                <a:gd name="connsiteY9" fmla="*/ 63306 h 346905"/>
                <a:gd name="connsiteX10" fmla="*/ 1386329 w 1716673"/>
                <a:gd name="connsiteY10" fmla="*/ 50976 h 346905"/>
                <a:gd name="connsiteX11" fmla="*/ 1386329 w 1716673"/>
                <a:gd name="connsiteY11" fmla="*/ 26425 h 346905"/>
                <a:gd name="connsiteX12" fmla="*/ 1386323 w 1716673"/>
                <a:gd name="connsiteY12" fmla="*/ 26425 h 346905"/>
                <a:gd name="connsiteX13" fmla="*/ 1386323 w 1716673"/>
                <a:gd name="connsiteY13" fmla="*/ 218602 h 346905"/>
                <a:gd name="connsiteX14" fmla="*/ 1386221 w 1716673"/>
                <a:gd name="connsiteY14" fmla="*/ 102640 h 346905"/>
                <a:gd name="connsiteX15" fmla="*/ 1375114 w 1716673"/>
                <a:gd name="connsiteY15" fmla="*/ 90310 h 346905"/>
                <a:gd name="connsiteX16" fmla="*/ 1328351 w 1716673"/>
                <a:gd name="connsiteY16" fmla="*/ 90310 h 346905"/>
                <a:gd name="connsiteX17" fmla="*/ 1317245 w 1716673"/>
                <a:gd name="connsiteY17" fmla="*/ 102640 h 346905"/>
                <a:gd name="connsiteX18" fmla="*/ 1317245 w 1716673"/>
                <a:gd name="connsiteY18" fmla="*/ 218602 h 346905"/>
                <a:gd name="connsiteX19" fmla="*/ 1317251 w 1716673"/>
                <a:gd name="connsiteY19" fmla="*/ 218602 h 346905"/>
                <a:gd name="connsiteX20" fmla="*/ 1317353 w 1716673"/>
                <a:gd name="connsiteY20" fmla="*/ 334558 h 346905"/>
                <a:gd name="connsiteX21" fmla="*/ 1328459 w 1716673"/>
                <a:gd name="connsiteY21" fmla="*/ 346888 h 346905"/>
                <a:gd name="connsiteX22" fmla="*/ 1375223 w 1716673"/>
                <a:gd name="connsiteY22" fmla="*/ 346888 h 346905"/>
                <a:gd name="connsiteX23" fmla="*/ 1386329 w 1716673"/>
                <a:gd name="connsiteY23" fmla="*/ 334558 h 346905"/>
                <a:gd name="connsiteX24" fmla="*/ 1386329 w 1716673"/>
                <a:gd name="connsiteY24" fmla="*/ 218602 h 346905"/>
                <a:gd name="connsiteX25" fmla="*/ 1386323 w 1716673"/>
                <a:gd name="connsiteY25" fmla="*/ 218602 h 346905"/>
                <a:gd name="connsiteX26" fmla="*/ 1151339 w 1716673"/>
                <a:gd name="connsiteY26" fmla="*/ 78 h 346905"/>
                <a:gd name="connsiteX27" fmla="*/ 1000796 w 1716673"/>
                <a:gd name="connsiteY27" fmla="*/ 78 h 346905"/>
                <a:gd name="connsiteX28" fmla="*/ 989683 w 1716673"/>
                <a:gd name="connsiteY28" fmla="*/ 12439 h 346905"/>
                <a:gd name="connsiteX29" fmla="*/ 989683 w 1716673"/>
                <a:gd name="connsiteY29" fmla="*/ 216448 h 346905"/>
                <a:gd name="connsiteX30" fmla="*/ 1000776 w 1716673"/>
                <a:gd name="connsiteY30" fmla="*/ 228791 h 346905"/>
                <a:gd name="connsiteX31" fmla="*/ 1047636 w 1716673"/>
                <a:gd name="connsiteY31" fmla="*/ 228791 h 346905"/>
                <a:gd name="connsiteX32" fmla="*/ 1058742 w 1716673"/>
                <a:gd name="connsiteY32" fmla="*/ 216448 h 346905"/>
                <a:gd name="connsiteX33" fmla="*/ 1058806 w 1716673"/>
                <a:gd name="connsiteY33" fmla="*/ 63274 h 346905"/>
                <a:gd name="connsiteX34" fmla="*/ 1143597 w 1716673"/>
                <a:gd name="connsiteY34" fmla="*/ 63306 h 346905"/>
                <a:gd name="connsiteX35" fmla="*/ 1208559 w 1716673"/>
                <a:gd name="connsiteY35" fmla="*/ 123731 h 346905"/>
                <a:gd name="connsiteX36" fmla="*/ 1208559 w 1716673"/>
                <a:gd name="connsiteY36" fmla="*/ 235124 h 346905"/>
                <a:gd name="connsiteX37" fmla="*/ 1143597 w 1716673"/>
                <a:gd name="connsiteY37" fmla="*/ 283634 h 346905"/>
                <a:gd name="connsiteX38" fmla="*/ 989683 w 1716673"/>
                <a:gd name="connsiteY38" fmla="*/ 283793 h 346905"/>
                <a:gd name="connsiteX39" fmla="*/ 989683 w 1716673"/>
                <a:gd name="connsiteY39" fmla="*/ 346983 h 346905"/>
                <a:gd name="connsiteX40" fmla="*/ 1143597 w 1716673"/>
                <a:gd name="connsiteY40" fmla="*/ 346888 h 346905"/>
                <a:gd name="connsiteX41" fmla="*/ 1277624 w 1716673"/>
                <a:gd name="connsiteY41" fmla="*/ 235124 h 346905"/>
                <a:gd name="connsiteX42" fmla="*/ 1277624 w 1716673"/>
                <a:gd name="connsiteY42" fmla="*/ 123004 h 346905"/>
                <a:gd name="connsiteX43" fmla="*/ 1151339 w 1716673"/>
                <a:gd name="connsiteY43" fmla="*/ 78 h 346905"/>
                <a:gd name="connsiteX44" fmla="*/ 1717026 w 1716673"/>
                <a:gd name="connsiteY44" fmla="*/ 227440 h 346905"/>
                <a:gd name="connsiteX45" fmla="*/ 1716694 w 1716673"/>
                <a:gd name="connsiteY45" fmla="*/ 217608 h 346905"/>
                <a:gd name="connsiteX46" fmla="*/ 1631712 w 1716673"/>
                <a:gd name="connsiteY46" fmla="*/ 149881 h 346905"/>
                <a:gd name="connsiteX47" fmla="*/ 1527881 w 1716673"/>
                <a:gd name="connsiteY47" fmla="*/ 149881 h 346905"/>
                <a:gd name="connsiteX48" fmla="*/ 1525218 w 1716673"/>
                <a:gd name="connsiteY48" fmla="*/ 149875 h 346905"/>
                <a:gd name="connsiteX49" fmla="*/ 1495066 w 1716673"/>
                <a:gd name="connsiteY49" fmla="*/ 117040 h 346905"/>
                <a:gd name="connsiteX50" fmla="*/ 1495168 w 1716673"/>
                <a:gd name="connsiteY50" fmla="*/ 93477 h 346905"/>
                <a:gd name="connsiteX51" fmla="*/ 1528002 w 1716673"/>
                <a:gd name="connsiteY51" fmla="*/ 63331 h 346905"/>
                <a:gd name="connsiteX52" fmla="*/ 1568980 w 1716673"/>
                <a:gd name="connsiteY52" fmla="*/ 63331 h 346905"/>
                <a:gd name="connsiteX53" fmla="*/ 1569382 w 1716673"/>
                <a:gd name="connsiteY53" fmla="*/ 63344 h 346905"/>
                <a:gd name="connsiteX54" fmla="*/ 1672932 w 1716673"/>
                <a:gd name="connsiteY54" fmla="*/ 63344 h 346905"/>
                <a:gd name="connsiteX55" fmla="*/ 1684599 w 1716673"/>
                <a:gd name="connsiteY55" fmla="*/ 55666 h 346905"/>
                <a:gd name="connsiteX56" fmla="*/ 1685261 w 1716673"/>
                <a:gd name="connsiteY56" fmla="*/ 52238 h 346905"/>
                <a:gd name="connsiteX57" fmla="*/ 1685261 w 1716673"/>
                <a:gd name="connsiteY57" fmla="*/ 11184 h 346905"/>
                <a:gd name="connsiteX58" fmla="*/ 1672932 w 1716673"/>
                <a:gd name="connsiteY58" fmla="*/ 90 h 346905"/>
                <a:gd name="connsiteX59" fmla="*/ 1511391 w 1716673"/>
                <a:gd name="connsiteY59" fmla="*/ 109 h 346905"/>
                <a:gd name="connsiteX60" fmla="*/ 1425943 w 1716673"/>
                <a:gd name="connsiteY60" fmla="*/ 78841 h 346905"/>
                <a:gd name="connsiteX61" fmla="*/ 1425950 w 1716673"/>
                <a:gd name="connsiteY61" fmla="*/ 127955 h 346905"/>
                <a:gd name="connsiteX62" fmla="*/ 1504707 w 1716673"/>
                <a:gd name="connsiteY62" fmla="*/ 212855 h 346905"/>
                <a:gd name="connsiteX63" fmla="*/ 1617904 w 1716673"/>
                <a:gd name="connsiteY63" fmla="*/ 212855 h 346905"/>
                <a:gd name="connsiteX64" fmla="*/ 1647896 w 1716673"/>
                <a:gd name="connsiteY64" fmla="*/ 245695 h 346905"/>
                <a:gd name="connsiteX65" fmla="*/ 1647896 w 1716673"/>
                <a:gd name="connsiteY65" fmla="*/ 253571 h 346905"/>
                <a:gd name="connsiteX66" fmla="*/ 1615221 w 1716673"/>
                <a:gd name="connsiteY66" fmla="*/ 283710 h 346905"/>
                <a:gd name="connsiteX67" fmla="*/ 1438279 w 1716673"/>
                <a:gd name="connsiteY67" fmla="*/ 283710 h 346905"/>
                <a:gd name="connsiteX68" fmla="*/ 1426625 w 1716673"/>
                <a:gd name="connsiteY68" fmla="*/ 291344 h 346905"/>
                <a:gd name="connsiteX69" fmla="*/ 1425937 w 1716673"/>
                <a:gd name="connsiteY69" fmla="*/ 294804 h 346905"/>
                <a:gd name="connsiteX70" fmla="*/ 1425937 w 1716673"/>
                <a:gd name="connsiteY70" fmla="*/ 335858 h 346905"/>
                <a:gd name="connsiteX71" fmla="*/ 1438279 w 1716673"/>
                <a:gd name="connsiteY71" fmla="*/ 346964 h 346905"/>
                <a:gd name="connsiteX72" fmla="*/ 1583113 w 1716673"/>
                <a:gd name="connsiteY72" fmla="*/ 346964 h 346905"/>
                <a:gd name="connsiteX73" fmla="*/ 1632241 w 1716673"/>
                <a:gd name="connsiteY73" fmla="*/ 346939 h 346905"/>
                <a:gd name="connsiteX74" fmla="*/ 1717026 w 1716673"/>
                <a:gd name="connsiteY74" fmla="*/ 268169 h 346905"/>
                <a:gd name="connsiteX75" fmla="*/ 1717026 w 1716673"/>
                <a:gd name="connsiteY75" fmla="*/ 227440 h 346905"/>
                <a:gd name="connsiteX76" fmla="*/ 94179 w 1716673"/>
                <a:gd name="connsiteY76" fmla="*/ 63306 h 346905"/>
                <a:gd name="connsiteX77" fmla="*/ 276199 w 1716673"/>
                <a:gd name="connsiteY77" fmla="*/ 63306 h 346905"/>
                <a:gd name="connsiteX78" fmla="*/ 288293 w 1716673"/>
                <a:gd name="connsiteY78" fmla="*/ 52423 h 346905"/>
                <a:gd name="connsiteX79" fmla="*/ 288293 w 1716673"/>
                <a:gd name="connsiteY79" fmla="*/ 10999 h 346905"/>
                <a:gd name="connsiteX80" fmla="*/ 276199 w 1716673"/>
                <a:gd name="connsiteY80" fmla="*/ 78 h 346905"/>
                <a:gd name="connsiteX81" fmla="*/ 92911 w 1716673"/>
                <a:gd name="connsiteY81" fmla="*/ 78 h 346905"/>
                <a:gd name="connsiteX82" fmla="*/ 352 w 1716673"/>
                <a:gd name="connsiteY82" fmla="*/ 85346 h 346905"/>
                <a:gd name="connsiteX83" fmla="*/ 352 w 1716673"/>
                <a:gd name="connsiteY83" fmla="*/ 261721 h 346905"/>
                <a:gd name="connsiteX84" fmla="*/ 92911 w 1716673"/>
                <a:gd name="connsiteY84" fmla="*/ 346983 h 346905"/>
                <a:gd name="connsiteX85" fmla="*/ 276199 w 1716673"/>
                <a:gd name="connsiteY85" fmla="*/ 346983 h 346905"/>
                <a:gd name="connsiteX86" fmla="*/ 288293 w 1716673"/>
                <a:gd name="connsiteY86" fmla="*/ 336094 h 346905"/>
                <a:gd name="connsiteX87" fmla="*/ 288293 w 1716673"/>
                <a:gd name="connsiteY87" fmla="*/ 294670 h 346905"/>
                <a:gd name="connsiteX88" fmla="*/ 276199 w 1716673"/>
                <a:gd name="connsiteY88" fmla="*/ 283793 h 346905"/>
                <a:gd name="connsiteX89" fmla="*/ 94179 w 1716673"/>
                <a:gd name="connsiteY89" fmla="*/ 283793 h 346905"/>
                <a:gd name="connsiteX90" fmla="*/ 69475 w 1716673"/>
                <a:gd name="connsiteY90" fmla="*/ 260631 h 346905"/>
                <a:gd name="connsiteX91" fmla="*/ 69475 w 1716673"/>
                <a:gd name="connsiteY91" fmla="*/ 212230 h 346905"/>
                <a:gd name="connsiteX92" fmla="*/ 178333 w 1716673"/>
                <a:gd name="connsiteY92" fmla="*/ 212230 h 346905"/>
                <a:gd name="connsiteX93" fmla="*/ 190420 w 1716673"/>
                <a:gd name="connsiteY93" fmla="*/ 201334 h 346905"/>
                <a:gd name="connsiteX94" fmla="*/ 190420 w 1716673"/>
                <a:gd name="connsiteY94" fmla="*/ 160790 h 346905"/>
                <a:gd name="connsiteX95" fmla="*/ 178333 w 1716673"/>
                <a:gd name="connsiteY95" fmla="*/ 149881 h 346905"/>
                <a:gd name="connsiteX96" fmla="*/ 69475 w 1716673"/>
                <a:gd name="connsiteY96" fmla="*/ 149881 h 346905"/>
                <a:gd name="connsiteX97" fmla="*/ 69475 w 1716673"/>
                <a:gd name="connsiteY97" fmla="*/ 86481 h 346905"/>
                <a:gd name="connsiteX98" fmla="*/ 94179 w 1716673"/>
                <a:gd name="connsiteY98" fmla="*/ 63306 h 346905"/>
                <a:gd name="connsiteX99" fmla="*/ 397068 w 1716673"/>
                <a:gd name="connsiteY99" fmla="*/ 63312 h 346905"/>
                <a:gd name="connsiteX100" fmla="*/ 397068 w 1716673"/>
                <a:gd name="connsiteY100" fmla="*/ 334647 h 346905"/>
                <a:gd name="connsiteX101" fmla="*/ 385943 w 1716673"/>
                <a:gd name="connsiteY101" fmla="*/ 346977 h 346905"/>
                <a:gd name="connsiteX102" fmla="*/ 339026 w 1716673"/>
                <a:gd name="connsiteY102" fmla="*/ 346977 h 346905"/>
                <a:gd name="connsiteX103" fmla="*/ 327914 w 1716673"/>
                <a:gd name="connsiteY103" fmla="*/ 334647 h 346905"/>
                <a:gd name="connsiteX104" fmla="*/ 327914 w 1716673"/>
                <a:gd name="connsiteY104" fmla="*/ 12439 h 346905"/>
                <a:gd name="connsiteX105" fmla="*/ 339026 w 1716673"/>
                <a:gd name="connsiteY105" fmla="*/ 90 h 346905"/>
                <a:gd name="connsiteX106" fmla="*/ 481840 w 1716673"/>
                <a:gd name="connsiteY106" fmla="*/ 90 h 346905"/>
                <a:gd name="connsiteX107" fmla="*/ 615855 w 1716673"/>
                <a:gd name="connsiteY107" fmla="*/ 123756 h 346905"/>
                <a:gd name="connsiteX108" fmla="*/ 615855 w 1716673"/>
                <a:gd name="connsiteY108" fmla="*/ 335883 h 346905"/>
                <a:gd name="connsiteX109" fmla="*/ 603519 w 1716673"/>
                <a:gd name="connsiteY109" fmla="*/ 346977 h 346905"/>
                <a:gd name="connsiteX110" fmla="*/ 559119 w 1716673"/>
                <a:gd name="connsiteY110" fmla="*/ 346977 h 346905"/>
                <a:gd name="connsiteX111" fmla="*/ 546789 w 1716673"/>
                <a:gd name="connsiteY111" fmla="*/ 335883 h 346905"/>
                <a:gd name="connsiteX112" fmla="*/ 546789 w 1716673"/>
                <a:gd name="connsiteY112" fmla="*/ 123756 h 346905"/>
                <a:gd name="connsiteX113" fmla="*/ 481840 w 1716673"/>
                <a:gd name="connsiteY113" fmla="*/ 63344 h 346905"/>
                <a:gd name="connsiteX114" fmla="*/ 397068 w 1716673"/>
                <a:gd name="connsiteY114" fmla="*/ 63312 h 34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716673" h="346905">
                  <a:moveTo>
                    <a:pt x="1386323" y="26425"/>
                  </a:moveTo>
                  <a:lnTo>
                    <a:pt x="1386221" y="12407"/>
                  </a:lnTo>
                  <a:cubicBezTo>
                    <a:pt x="1386221" y="5608"/>
                    <a:pt x="1381238" y="78"/>
                    <a:pt x="1375114" y="78"/>
                  </a:cubicBezTo>
                  <a:lnTo>
                    <a:pt x="1328351" y="78"/>
                  </a:lnTo>
                  <a:cubicBezTo>
                    <a:pt x="1322234" y="78"/>
                    <a:pt x="1317245" y="5608"/>
                    <a:pt x="1317245" y="12407"/>
                  </a:cubicBezTo>
                  <a:lnTo>
                    <a:pt x="1317245" y="26425"/>
                  </a:lnTo>
                  <a:lnTo>
                    <a:pt x="1317251" y="26425"/>
                  </a:lnTo>
                  <a:lnTo>
                    <a:pt x="1317353" y="50976"/>
                  </a:lnTo>
                  <a:cubicBezTo>
                    <a:pt x="1317353" y="57775"/>
                    <a:pt x="1322329" y="63306"/>
                    <a:pt x="1328459" y="63306"/>
                  </a:cubicBezTo>
                  <a:lnTo>
                    <a:pt x="1375223" y="63306"/>
                  </a:lnTo>
                  <a:cubicBezTo>
                    <a:pt x="1381340" y="63306"/>
                    <a:pt x="1386329" y="57775"/>
                    <a:pt x="1386329" y="50976"/>
                  </a:cubicBezTo>
                  <a:lnTo>
                    <a:pt x="1386329" y="26425"/>
                  </a:lnTo>
                  <a:lnTo>
                    <a:pt x="1386323" y="26425"/>
                  </a:lnTo>
                  <a:close/>
                  <a:moveTo>
                    <a:pt x="1386323" y="218602"/>
                  </a:moveTo>
                  <a:lnTo>
                    <a:pt x="1386221" y="102640"/>
                  </a:lnTo>
                  <a:cubicBezTo>
                    <a:pt x="1386221" y="95835"/>
                    <a:pt x="1381238" y="90310"/>
                    <a:pt x="1375114" y="90310"/>
                  </a:cubicBezTo>
                  <a:lnTo>
                    <a:pt x="1328351" y="90310"/>
                  </a:lnTo>
                  <a:cubicBezTo>
                    <a:pt x="1322234" y="90310"/>
                    <a:pt x="1317245" y="95835"/>
                    <a:pt x="1317245" y="102640"/>
                  </a:cubicBezTo>
                  <a:lnTo>
                    <a:pt x="1317245" y="218602"/>
                  </a:lnTo>
                  <a:lnTo>
                    <a:pt x="1317251" y="218602"/>
                  </a:lnTo>
                  <a:lnTo>
                    <a:pt x="1317353" y="334558"/>
                  </a:lnTo>
                  <a:cubicBezTo>
                    <a:pt x="1317353" y="341357"/>
                    <a:pt x="1322329" y="346888"/>
                    <a:pt x="1328459" y="346888"/>
                  </a:cubicBezTo>
                  <a:lnTo>
                    <a:pt x="1375223" y="346888"/>
                  </a:lnTo>
                  <a:cubicBezTo>
                    <a:pt x="1381340" y="346888"/>
                    <a:pt x="1386329" y="341357"/>
                    <a:pt x="1386329" y="334558"/>
                  </a:cubicBezTo>
                  <a:lnTo>
                    <a:pt x="1386329" y="218602"/>
                  </a:lnTo>
                  <a:lnTo>
                    <a:pt x="1386323" y="218602"/>
                  </a:lnTo>
                  <a:close/>
                  <a:moveTo>
                    <a:pt x="1151339" y="78"/>
                  </a:moveTo>
                  <a:lnTo>
                    <a:pt x="1000796" y="78"/>
                  </a:lnTo>
                  <a:cubicBezTo>
                    <a:pt x="994666" y="78"/>
                    <a:pt x="989683" y="5627"/>
                    <a:pt x="989683" y="12439"/>
                  </a:cubicBezTo>
                  <a:lnTo>
                    <a:pt x="989683" y="216448"/>
                  </a:lnTo>
                  <a:cubicBezTo>
                    <a:pt x="989683" y="223260"/>
                    <a:pt x="994659" y="228791"/>
                    <a:pt x="1000776" y="228791"/>
                  </a:cubicBezTo>
                  <a:lnTo>
                    <a:pt x="1047636" y="228791"/>
                  </a:lnTo>
                  <a:cubicBezTo>
                    <a:pt x="1053765" y="228791"/>
                    <a:pt x="1058742" y="223260"/>
                    <a:pt x="1058742" y="216448"/>
                  </a:cubicBezTo>
                  <a:lnTo>
                    <a:pt x="1058806" y="63274"/>
                  </a:lnTo>
                  <a:lnTo>
                    <a:pt x="1143597" y="63306"/>
                  </a:lnTo>
                  <a:cubicBezTo>
                    <a:pt x="1179420" y="63306"/>
                    <a:pt x="1208559" y="90412"/>
                    <a:pt x="1208559" y="123731"/>
                  </a:cubicBezTo>
                  <a:lnTo>
                    <a:pt x="1208559" y="235124"/>
                  </a:lnTo>
                  <a:cubicBezTo>
                    <a:pt x="1208559" y="268430"/>
                    <a:pt x="1179420" y="283634"/>
                    <a:pt x="1143597" y="283634"/>
                  </a:cubicBezTo>
                  <a:lnTo>
                    <a:pt x="989683" y="283793"/>
                  </a:lnTo>
                  <a:lnTo>
                    <a:pt x="989683" y="346983"/>
                  </a:lnTo>
                  <a:lnTo>
                    <a:pt x="1143597" y="346888"/>
                  </a:lnTo>
                  <a:cubicBezTo>
                    <a:pt x="1217498" y="346888"/>
                    <a:pt x="1277624" y="303310"/>
                    <a:pt x="1277624" y="235124"/>
                  </a:cubicBezTo>
                  <a:lnTo>
                    <a:pt x="1277624" y="123004"/>
                  </a:lnTo>
                  <a:cubicBezTo>
                    <a:pt x="1277624" y="57578"/>
                    <a:pt x="1222730" y="78"/>
                    <a:pt x="1151339" y="78"/>
                  </a:cubicBezTo>
                  <a:moveTo>
                    <a:pt x="1717026" y="227440"/>
                  </a:moveTo>
                  <a:cubicBezTo>
                    <a:pt x="1717026" y="224305"/>
                    <a:pt x="1717000" y="221094"/>
                    <a:pt x="1716694" y="217608"/>
                  </a:cubicBezTo>
                  <a:cubicBezTo>
                    <a:pt x="1713285" y="179077"/>
                    <a:pt x="1673575" y="149881"/>
                    <a:pt x="1631712" y="149881"/>
                  </a:cubicBezTo>
                  <a:lnTo>
                    <a:pt x="1527881" y="149881"/>
                  </a:lnTo>
                  <a:lnTo>
                    <a:pt x="1525218" y="149875"/>
                  </a:lnTo>
                  <a:cubicBezTo>
                    <a:pt x="1508587" y="149875"/>
                    <a:pt x="1495066" y="135137"/>
                    <a:pt x="1495066" y="117040"/>
                  </a:cubicBezTo>
                  <a:lnTo>
                    <a:pt x="1495168" y="93477"/>
                  </a:lnTo>
                  <a:cubicBezTo>
                    <a:pt x="1495168" y="76859"/>
                    <a:pt x="1509900" y="63331"/>
                    <a:pt x="1528002" y="63331"/>
                  </a:cubicBezTo>
                  <a:lnTo>
                    <a:pt x="1568980" y="63331"/>
                  </a:lnTo>
                  <a:lnTo>
                    <a:pt x="1569382" y="63344"/>
                  </a:lnTo>
                  <a:lnTo>
                    <a:pt x="1672932" y="63344"/>
                  </a:lnTo>
                  <a:cubicBezTo>
                    <a:pt x="1678227" y="63344"/>
                    <a:pt x="1682917" y="60260"/>
                    <a:pt x="1684599" y="55666"/>
                  </a:cubicBezTo>
                  <a:cubicBezTo>
                    <a:pt x="1685045" y="54443"/>
                    <a:pt x="1685261" y="53321"/>
                    <a:pt x="1685261" y="52238"/>
                  </a:cubicBezTo>
                  <a:lnTo>
                    <a:pt x="1685261" y="11184"/>
                  </a:lnTo>
                  <a:cubicBezTo>
                    <a:pt x="1685261" y="5054"/>
                    <a:pt x="1679731" y="90"/>
                    <a:pt x="1672932" y="90"/>
                  </a:cubicBezTo>
                  <a:lnTo>
                    <a:pt x="1511391" y="109"/>
                  </a:lnTo>
                  <a:cubicBezTo>
                    <a:pt x="1464583" y="109"/>
                    <a:pt x="1425943" y="35442"/>
                    <a:pt x="1425943" y="78841"/>
                  </a:cubicBezTo>
                  <a:lnTo>
                    <a:pt x="1425950" y="127955"/>
                  </a:lnTo>
                  <a:cubicBezTo>
                    <a:pt x="1425950" y="174770"/>
                    <a:pt x="1461276" y="212855"/>
                    <a:pt x="1504707" y="212855"/>
                  </a:cubicBezTo>
                  <a:lnTo>
                    <a:pt x="1617904" y="212855"/>
                  </a:lnTo>
                  <a:cubicBezTo>
                    <a:pt x="1634522" y="212855"/>
                    <a:pt x="1647896" y="227587"/>
                    <a:pt x="1647896" y="245695"/>
                  </a:cubicBezTo>
                  <a:lnTo>
                    <a:pt x="1647896" y="253571"/>
                  </a:lnTo>
                  <a:cubicBezTo>
                    <a:pt x="1647896" y="270195"/>
                    <a:pt x="1633324" y="283710"/>
                    <a:pt x="1615221" y="283710"/>
                  </a:cubicBezTo>
                  <a:lnTo>
                    <a:pt x="1438279" y="283710"/>
                  </a:lnTo>
                  <a:cubicBezTo>
                    <a:pt x="1432978" y="283710"/>
                    <a:pt x="1428288" y="286775"/>
                    <a:pt x="1426625" y="291344"/>
                  </a:cubicBezTo>
                  <a:cubicBezTo>
                    <a:pt x="1426160" y="292593"/>
                    <a:pt x="1425937" y="293727"/>
                    <a:pt x="1425937" y="294804"/>
                  </a:cubicBezTo>
                  <a:lnTo>
                    <a:pt x="1425937" y="335858"/>
                  </a:lnTo>
                  <a:cubicBezTo>
                    <a:pt x="1425937" y="341981"/>
                    <a:pt x="1431474" y="346964"/>
                    <a:pt x="1438279" y="346964"/>
                  </a:cubicBezTo>
                  <a:lnTo>
                    <a:pt x="1583113" y="346964"/>
                  </a:lnTo>
                  <a:lnTo>
                    <a:pt x="1632241" y="346939"/>
                  </a:lnTo>
                  <a:cubicBezTo>
                    <a:pt x="1679036" y="346939"/>
                    <a:pt x="1717026" y="311613"/>
                    <a:pt x="1717026" y="268169"/>
                  </a:cubicBezTo>
                  <a:lnTo>
                    <a:pt x="1717026" y="227440"/>
                  </a:lnTo>
                  <a:close/>
                  <a:moveTo>
                    <a:pt x="94179" y="63306"/>
                  </a:moveTo>
                  <a:lnTo>
                    <a:pt x="276199" y="63306"/>
                  </a:lnTo>
                  <a:cubicBezTo>
                    <a:pt x="282864" y="63306"/>
                    <a:pt x="288293" y="58425"/>
                    <a:pt x="288293" y="52423"/>
                  </a:cubicBezTo>
                  <a:lnTo>
                    <a:pt x="288293" y="10999"/>
                  </a:lnTo>
                  <a:cubicBezTo>
                    <a:pt x="288293" y="4984"/>
                    <a:pt x="283119" y="78"/>
                    <a:pt x="276199" y="78"/>
                  </a:cubicBezTo>
                  <a:lnTo>
                    <a:pt x="92911" y="78"/>
                  </a:lnTo>
                  <a:cubicBezTo>
                    <a:pt x="41878" y="78"/>
                    <a:pt x="352" y="38283"/>
                    <a:pt x="352" y="85346"/>
                  </a:cubicBezTo>
                  <a:lnTo>
                    <a:pt x="352" y="261721"/>
                  </a:lnTo>
                  <a:cubicBezTo>
                    <a:pt x="352" y="308765"/>
                    <a:pt x="41878" y="346983"/>
                    <a:pt x="92911" y="346983"/>
                  </a:cubicBezTo>
                  <a:lnTo>
                    <a:pt x="276199" y="346983"/>
                  </a:lnTo>
                  <a:cubicBezTo>
                    <a:pt x="282864" y="346983"/>
                    <a:pt x="288293" y="342096"/>
                    <a:pt x="288293" y="336094"/>
                  </a:cubicBezTo>
                  <a:lnTo>
                    <a:pt x="288293" y="294670"/>
                  </a:lnTo>
                  <a:cubicBezTo>
                    <a:pt x="288293" y="288668"/>
                    <a:pt x="282864" y="283793"/>
                    <a:pt x="276199" y="283793"/>
                  </a:cubicBezTo>
                  <a:lnTo>
                    <a:pt x="94179" y="283793"/>
                  </a:lnTo>
                  <a:cubicBezTo>
                    <a:pt x="80791" y="283793"/>
                    <a:pt x="69475" y="273184"/>
                    <a:pt x="69475" y="260631"/>
                  </a:cubicBezTo>
                  <a:lnTo>
                    <a:pt x="69475" y="212230"/>
                  </a:lnTo>
                  <a:lnTo>
                    <a:pt x="178333" y="212230"/>
                  </a:lnTo>
                  <a:cubicBezTo>
                    <a:pt x="184998" y="212230"/>
                    <a:pt x="190420" y="207337"/>
                    <a:pt x="190420" y="201334"/>
                  </a:cubicBezTo>
                  <a:lnTo>
                    <a:pt x="190420" y="160790"/>
                  </a:lnTo>
                  <a:cubicBezTo>
                    <a:pt x="190420" y="154775"/>
                    <a:pt x="184998" y="149881"/>
                    <a:pt x="178333" y="149881"/>
                  </a:cubicBezTo>
                  <a:lnTo>
                    <a:pt x="69475" y="149881"/>
                  </a:lnTo>
                  <a:lnTo>
                    <a:pt x="69475" y="86481"/>
                  </a:lnTo>
                  <a:cubicBezTo>
                    <a:pt x="69475" y="73915"/>
                    <a:pt x="80791" y="63306"/>
                    <a:pt x="94179" y="63306"/>
                  </a:cubicBezTo>
                  <a:moveTo>
                    <a:pt x="397068" y="63312"/>
                  </a:moveTo>
                  <a:lnTo>
                    <a:pt x="397068" y="334647"/>
                  </a:lnTo>
                  <a:cubicBezTo>
                    <a:pt x="397068" y="341446"/>
                    <a:pt x="392073" y="346977"/>
                    <a:pt x="385943" y="346977"/>
                  </a:cubicBezTo>
                  <a:lnTo>
                    <a:pt x="339026" y="346977"/>
                  </a:lnTo>
                  <a:cubicBezTo>
                    <a:pt x="332897" y="346977"/>
                    <a:pt x="327914" y="341446"/>
                    <a:pt x="327914" y="334647"/>
                  </a:cubicBezTo>
                  <a:lnTo>
                    <a:pt x="327914" y="12439"/>
                  </a:lnTo>
                  <a:cubicBezTo>
                    <a:pt x="327914" y="5627"/>
                    <a:pt x="332897" y="90"/>
                    <a:pt x="339026" y="90"/>
                  </a:cubicBezTo>
                  <a:lnTo>
                    <a:pt x="481840" y="90"/>
                  </a:lnTo>
                  <a:cubicBezTo>
                    <a:pt x="555736" y="90"/>
                    <a:pt x="615855" y="55558"/>
                    <a:pt x="615855" y="123756"/>
                  </a:cubicBezTo>
                  <a:lnTo>
                    <a:pt x="615855" y="335883"/>
                  </a:lnTo>
                  <a:cubicBezTo>
                    <a:pt x="615855" y="342007"/>
                    <a:pt x="610324" y="346977"/>
                    <a:pt x="603519" y="346977"/>
                  </a:cubicBezTo>
                  <a:lnTo>
                    <a:pt x="559119" y="346977"/>
                  </a:lnTo>
                  <a:cubicBezTo>
                    <a:pt x="552320" y="346977"/>
                    <a:pt x="546789" y="342007"/>
                    <a:pt x="546789" y="335883"/>
                  </a:cubicBezTo>
                  <a:lnTo>
                    <a:pt x="546789" y="123756"/>
                  </a:lnTo>
                  <a:cubicBezTo>
                    <a:pt x="546789" y="90450"/>
                    <a:pt x="517657" y="63344"/>
                    <a:pt x="481840" y="63344"/>
                  </a:cubicBezTo>
                  <a:lnTo>
                    <a:pt x="397068" y="63312"/>
                  </a:lnTo>
                  <a:close/>
                </a:path>
              </a:pathLst>
            </a:custGeom>
            <a:solidFill>
              <a:schemeClr val="bg1"/>
            </a:solidFill>
            <a:ln w="636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12" name="Graphique 11">
            <a:extLst>
              <a:ext uri="{FF2B5EF4-FFF2-40B4-BE49-F238E27FC236}">
                <a16:creationId xmlns:a16="http://schemas.microsoft.com/office/drawing/2014/main" id="{8F6C8EB7-4390-4694-9F3B-280FDAFCC2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103" r="800" b="1664"/>
          <a:stretch/>
        </p:blipFill>
        <p:spPr>
          <a:xfrm>
            <a:off x="0" y="3106746"/>
            <a:ext cx="12192000" cy="375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54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F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248" y="461010"/>
            <a:ext cx="7320632" cy="2161361"/>
          </a:xfrm>
        </p:spPr>
        <p:txBody>
          <a:bodyPr anchor="b"/>
          <a:lstStyle>
            <a:lvl1pPr algn="l">
              <a:lnSpc>
                <a:spcPct val="76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fr-FR"/>
              <a:t>Titre de la </a:t>
            </a:r>
            <a:br>
              <a:rPr lang="fr-FR"/>
            </a:br>
            <a:r>
              <a:rPr lang="fr-FR"/>
              <a:t>présentation </a:t>
            </a:r>
            <a:br>
              <a:rPr lang="fr-FR"/>
            </a:br>
            <a:r>
              <a:rPr lang="fr-FR"/>
              <a:t>sur trois lignes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4948" y="2854145"/>
            <a:ext cx="6432902" cy="615553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500">
                <a:solidFill>
                  <a:schemeClr val="tx2"/>
                </a:solidFill>
                <a:latin typeface="Enedis Light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Sous-titre de la présentation 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sp>
        <p:nvSpPr>
          <p:cNvPr id="11" name="Espace réservé du texte 12">
            <a:extLst>
              <a:ext uri="{FF2B5EF4-FFF2-40B4-BE49-F238E27FC236}">
                <a16:creationId xmlns:a16="http://schemas.microsoft.com/office/drawing/2014/main" id="{CEAE21E8-1AC1-4FE5-8F62-B44E2F93D5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58786" y="6168695"/>
            <a:ext cx="2636837" cy="207749"/>
          </a:xfrm>
        </p:spPr>
        <p:txBody>
          <a:bodyPr/>
          <a:lstStyle>
            <a:lvl1pPr algn="r">
              <a:defRPr sz="1500">
                <a:solidFill>
                  <a:schemeClr val="bg1"/>
                </a:solidFill>
                <a:latin typeface="Enedis Light" pitchFamily="50" charset="0"/>
              </a:defRPr>
            </a:lvl1pPr>
          </a:lstStyle>
          <a:p>
            <a:pPr lvl="0"/>
            <a:r>
              <a:rPr lang="fr-FR"/>
              <a:t>00 / 00 / 2021</a:t>
            </a:r>
          </a:p>
        </p:txBody>
      </p:sp>
      <p:grpSp>
        <p:nvGrpSpPr>
          <p:cNvPr id="12" name="Graphique 10">
            <a:extLst>
              <a:ext uri="{FF2B5EF4-FFF2-40B4-BE49-F238E27FC236}">
                <a16:creationId xmlns:a16="http://schemas.microsoft.com/office/drawing/2014/main" id="{F8B2D074-0D5E-435B-A756-0869380D622B}"/>
              </a:ext>
            </a:extLst>
          </p:cNvPr>
          <p:cNvGrpSpPr/>
          <p:nvPr userDrawn="1"/>
        </p:nvGrpSpPr>
        <p:grpSpPr>
          <a:xfrm>
            <a:off x="513998" y="5991475"/>
            <a:ext cx="1716673" cy="346912"/>
            <a:chOff x="513998" y="5991475"/>
            <a:chExt cx="1716673" cy="346912"/>
          </a:xfrm>
        </p:grpSpPr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03F76A8C-BC9E-4C47-90E1-523DB4C85D3C}"/>
                </a:ext>
              </a:extLst>
            </p:cNvPr>
            <p:cNvSpPr/>
            <p:nvPr/>
          </p:nvSpPr>
          <p:spPr>
            <a:xfrm>
              <a:off x="1129494" y="5991488"/>
              <a:ext cx="373834" cy="346899"/>
            </a:xfrm>
            <a:custGeom>
              <a:avLst/>
              <a:gdLst>
                <a:gd name="connsiteX0" fmla="*/ 173802 w 373834"/>
                <a:gd name="connsiteY0" fmla="*/ 283740 h 346899"/>
                <a:gd name="connsiteX1" fmla="*/ 108846 w 373834"/>
                <a:gd name="connsiteY1" fmla="*/ 223698 h 346899"/>
                <a:gd name="connsiteX2" fmla="*/ 108987 w 373834"/>
                <a:gd name="connsiteY2" fmla="*/ 212802 h 346899"/>
                <a:gd name="connsiteX3" fmla="*/ 247493 w 373834"/>
                <a:gd name="connsiteY3" fmla="*/ 212802 h 346899"/>
                <a:gd name="connsiteX4" fmla="*/ 334413 w 373834"/>
                <a:gd name="connsiteY4" fmla="*/ 132012 h 346899"/>
                <a:gd name="connsiteX5" fmla="*/ 334413 w 373834"/>
                <a:gd name="connsiteY5" fmla="*/ 80827 h 346899"/>
                <a:gd name="connsiteX6" fmla="*/ 247493 w 373834"/>
                <a:gd name="connsiteY6" fmla="*/ 37 h 346899"/>
                <a:gd name="connsiteX7" fmla="*/ 126637 w 373834"/>
                <a:gd name="connsiteY7" fmla="*/ 37 h 346899"/>
                <a:gd name="connsiteX8" fmla="*/ 106457 w 373834"/>
                <a:gd name="connsiteY8" fmla="*/ 1579 h 346899"/>
                <a:gd name="connsiteX9" fmla="*/ 39864 w 373834"/>
                <a:gd name="connsiteY9" fmla="*/ 80827 h 346899"/>
                <a:gd name="connsiteX10" fmla="*/ 39864 w 373834"/>
                <a:gd name="connsiteY10" fmla="*/ 110539 h 346899"/>
                <a:gd name="connsiteX11" fmla="*/ 50958 w 373834"/>
                <a:gd name="connsiteY11" fmla="*/ 122881 h 346899"/>
                <a:gd name="connsiteX12" fmla="*/ 97868 w 373834"/>
                <a:gd name="connsiteY12" fmla="*/ 122881 h 346899"/>
                <a:gd name="connsiteX13" fmla="*/ 108974 w 373834"/>
                <a:gd name="connsiteY13" fmla="*/ 110539 h 346899"/>
                <a:gd name="connsiteX14" fmla="*/ 108974 w 373834"/>
                <a:gd name="connsiteY14" fmla="*/ 91359 h 346899"/>
                <a:gd name="connsiteX15" fmla="*/ 139769 w 373834"/>
                <a:gd name="connsiteY15" fmla="*/ 63240 h 346899"/>
                <a:gd name="connsiteX16" fmla="*/ 234533 w 373834"/>
                <a:gd name="connsiteY16" fmla="*/ 63240 h 346899"/>
                <a:gd name="connsiteX17" fmla="*/ 265335 w 373834"/>
                <a:gd name="connsiteY17" fmla="*/ 91359 h 346899"/>
                <a:gd name="connsiteX18" fmla="*/ 265335 w 373834"/>
                <a:gd name="connsiteY18" fmla="*/ 121741 h 346899"/>
                <a:gd name="connsiteX19" fmla="*/ 234533 w 373834"/>
                <a:gd name="connsiteY19" fmla="*/ 149834 h 346899"/>
                <a:gd name="connsiteX20" fmla="*/ 250 w 373834"/>
                <a:gd name="connsiteY20" fmla="*/ 149834 h 346899"/>
                <a:gd name="connsiteX21" fmla="*/ 250 w 373834"/>
                <a:gd name="connsiteY21" fmla="*/ 212802 h 346899"/>
                <a:gd name="connsiteX22" fmla="*/ 39698 w 373834"/>
                <a:gd name="connsiteY22" fmla="*/ 212802 h 346899"/>
                <a:gd name="connsiteX23" fmla="*/ 39698 w 373834"/>
                <a:gd name="connsiteY23" fmla="*/ 223685 h 346899"/>
                <a:gd name="connsiteX24" fmla="*/ 174031 w 373834"/>
                <a:gd name="connsiteY24" fmla="*/ 346937 h 346899"/>
                <a:gd name="connsiteX25" fmla="*/ 374084 w 373834"/>
                <a:gd name="connsiteY25" fmla="*/ 346937 h 346899"/>
                <a:gd name="connsiteX26" fmla="*/ 374084 w 373834"/>
                <a:gd name="connsiteY26" fmla="*/ 283734 h 346899"/>
                <a:gd name="connsiteX27" fmla="*/ 173802 w 373834"/>
                <a:gd name="connsiteY27" fmla="*/ 283740 h 34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3834" h="346899">
                  <a:moveTo>
                    <a:pt x="173802" y="283740"/>
                  </a:moveTo>
                  <a:cubicBezTo>
                    <a:pt x="137985" y="283740"/>
                    <a:pt x="108846" y="256991"/>
                    <a:pt x="108846" y="223698"/>
                  </a:cubicBezTo>
                  <a:lnTo>
                    <a:pt x="108987" y="212802"/>
                  </a:lnTo>
                  <a:lnTo>
                    <a:pt x="247493" y="212802"/>
                  </a:lnTo>
                  <a:cubicBezTo>
                    <a:pt x="295429" y="212802"/>
                    <a:pt x="334413" y="176564"/>
                    <a:pt x="334413" y="132012"/>
                  </a:cubicBezTo>
                  <a:lnTo>
                    <a:pt x="334413" y="80827"/>
                  </a:lnTo>
                  <a:cubicBezTo>
                    <a:pt x="334413" y="36274"/>
                    <a:pt x="295429" y="37"/>
                    <a:pt x="247493" y="37"/>
                  </a:cubicBezTo>
                  <a:lnTo>
                    <a:pt x="126637" y="37"/>
                  </a:lnTo>
                  <a:cubicBezTo>
                    <a:pt x="119921" y="37"/>
                    <a:pt x="113135" y="101"/>
                    <a:pt x="106457" y="1579"/>
                  </a:cubicBezTo>
                  <a:cubicBezTo>
                    <a:pt x="67161" y="10302"/>
                    <a:pt x="39864" y="43290"/>
                    <a:pt x="39864" y="80827"/>
                  </a:cubicBezTo>
                  <a:lnTo>
                    <a:pt x="39864" y="110539"/>
                  </a:lnTo>
                  <a:cubicBezTo>
                    <a:pt x="39864" y="117338"/>
                    <a:pt x="44834" y="122881"/>
                    <a:pt x="50958" y="122881"/>
                  </a:cubicBezTo>
                  <a:lnTo>
                    <a:pt x="97868" y="122881"/>
                  </a:lnTo>
                  <a:cubicBezTo>
                    <a:pt x="103997" y="122881"/>
                    <a:pt x="108974" y="117338"/>
                    <a:pt x="108974" y="110539"/>
                  </a:cubicBezTo>
                  <a:lnTo>
                    <a:pt x="108974" y="91359"/>
                  </a:lnTo>
                  <a:cubicBezTo>
                    <a:pt x="108974" y="75856"/>
                    <a:pt x="122788" y="63240"/>
                    <a:pt x="139769" y="63240"/>
                  </a:cubicBezTo>
                  <a:lnTo>
                    <a:pt x="234533" y="63240"/>
                  </a:lnTo>
                  <a:cubicBezTo>
                    <a:pt x="251520" y="63240"/>
                    <a:pt x="265335" y="75856"/>
                    <a:pt x="265335" y="91359"/>
                  </a:cubicBezTo>
                  <a:lnTo>
                    <a:pt x="265335" y="121741"/>
                  </a:lnTo>
                  <a:cubicBezTo>
                    <a:pt x="265335" y="137231"/>
                    <a:pt x="251520" y="149834"/>
                    <a:pt x="234533" y="149834"/>
                  </a:cubicBezTo>
                  <a:lnTo>
                    <a:pt x="250" y="149834"/>
                  </a:lnTo>
                  <a:lnTo>
                    <a:pt x="250" y="212802"/>
                  </a:lnTo>
                  <a:lnTo>
                    <a:pt x="39698" y="212802"/>
                  </a:lnTo>
                  <a:lnTo>
                    <a:pt x="39698" y="223685"/>
                  </a:lnTo>
                  <a:cubicBezTo>
                    <a:pt x="39698" y="291871"/>
                    <a:pt x="100130" y="346937"/>
                    <a:pt x="174031" y="346937"/>
                  </a:cubicBezTo>
                  <a:lnTo>
                    <a:pt x="374084" y="346937"/>
                  </a:lnTo>
                  <a:lnTo>
                    <a:pt x="374084" y="283734"/>
                  </a:lnTo>
                  <a:lnTo>
                    <a:pt x="173802" y="283740"/>
                  </a:lnTo>
                  <a:close/>
                </a:path>
              </a:pathLst>
            </a:custGeom>
            <a:solidFill>
              <a:srgbClr val="96CD32"/>
            </a:solidFill>
            <a:ln w="636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0F8D96FF-BC88-47CA-9B52-E9C804B993E6}"/>
                </a:ext>
              </a:extLst>
            </p:cNvPr>
            <p:cNvSpPr/>
            <p:nvPr/>
          </p:nvSpPr>
          <p:spPr>
            <a:xfrm>
              <a:off x="513998" y="5991475"/>
              <a:ext cx="1716673" cy="346905"/>
            </a:xfrm>
            <a:custGeom>
              <a:avLst/>
              <a:gdLst>
                <a:gd name="connsiteX0" fmla="*/ 1386323 w 1716673"/>
                <a:gd name="connsiteY0" fmla="*/ 26425 h 346905"/>
                <a:gd name="connsiteX1" fmla="*/ 1386221 w 1716673"/>
                <a:gd name="connsiteY1" fmla="*/ 12407 h 346905"/>
                <a:gd name="connsiteX2" fmla="*/ 1375114 w 1716673"/>
                <a:gd name="connsiteY2" fmla="*/ 78 h 346905"/>
                <a:gd name="connsiteX3" fmla="*/ 1328351 w 1716673"/>
                <a:gd name="connsiteY3" fmla="*/ 78 h 346905"/>
                <a:gd name="connsiteX4" fmla="*/ 1317245 w 1716673"/>
                <a:gd name="connsiteY4" fmla="*/ 12407 h 346905"/>
                <a:gd name="connsiteX5" fmla="*/ 1317245 w 1716673"/>
                <a:gd name="connsiteY5" fmla="*/ 26425 h 346905"/>
                <a:gd name="connsiteX6" fmla="*/ 1317251 w 1716673"/>
                <a:gd name="connsiteY6" fmla="*/ 26425 h 346905"/>
                <a:gd name="connsiteX7" fmla="*/ 1317353 w 1716673"/>
                <a:gd name="connsiteY7" fmla="*/ 50976 h 346905"/>
                <a:gd name="connsiteX8" fmla="*/ 1328459 w 1716673"/>
                <a:gd name="connsiteY8" fmla="*/ 63306 h 346905"/>
                <a:gd name="connsiteX9" fmla="*/ 1375223 w 1716673"/>
                <a:gd name="connsiteY9" fmla="*/ 63306 h 346905"/>
                <a:gd name="connsiteX10" fmla="*/ 1386329 w 1716673"/>
                <a:gd name="connsiteY10" fmla="*/ 50976 h 346905"/>
                <a:gd name="connsiteX11" fmla="*/ 1386329 w 1716673"/>
                <a:gd name="connsiteY11" fmla="*/ 26425 h 346905"/>
                <a:gd name="connsiteX12" fmla="*/ 1386323 w 1716673"/>
                <a:gd name="connsiteY12" fmla="*/ 26425 h 346905"/>
                <a:gd name="connsiteX13" fmla="*/ 1386323 w 1716673"/>
                <a:gd name="connsiteY13" fmla="*/ 218602 h 346905"/>
                <a:gd name="connsiteX14" fmla="*/ 1386221 w 1716673"/>
                <a:gd name="connsiteY14" fmla="*/ 102640 h 346905"/>
                <a:gd name="connsiteX15" fmla="*/ 1375114 w 1716673"/>
                <a:gd name="connsiteY15" fmla="*/ 90310 h 346905"/>
                <a:gd name="connsiteX16" fmla="*/ 1328351 w 1716673"/>
                <a:gd name="connsiteY16" fmla="*/ 90310 h 346905"/>
                <a:gd name="connsiteX17" fmla="*/ 1317245 w 1716673"/>
                <a:gd name="connsiteY17" fmla="*/ 102640 h 346905"/>
                <a:gd name="connsiteX18" fmla="*/ 1317245 w 1716673"/>
                <a:gd name="connsiteY18" fmla="*/ 218602 h 346905"/>
                <a:gd name="connsiteX19" fmla="*/ 1317251 w 1716673"/>
                <a:gd name="connsiteY19" fmla="*/ 218602 h 346905"/>
                <a:gd name="connsiteX20" fmla="*/ 1317353 w 1716673"/>
                <a:gd name="connsiteY20" fmla="*/ 334558 h 346905"/>
                <a:gd name="connsiteX21" fmla="*/ 1328459 w 1716673"/>
                <a:gd name="connsiteY21" fmla="*/ 346888 h 346905"/>
                <a:gd name="connsiteX22" fmla="*/ 1375223 w 1716673"/>
                <a:gd name="connsiteY22" fmla="*/ 346888 h 346905"/>
                <a:gd name="connsiteX23" fmla="*/ 1386329 w 1716673"/>
                <a:gd name="connsiteY23" fmla="*/ 334558 h 346905"/>
                <a:gd name="connsiteX24" fmla="*/ 1386329 w 1716673"/>
                <a:gd name="connsiteY24" fmla="*/ 218602 h 346905"/>
                <a:gd name="connsiteX25" fmla="*/ 1386323 w 1716673"/>
                <a:gd name="connsiteY25" fmla="*/ 218602 h 346905"/>
                <a:gd name="connsiteX26" fmla="*/ 1151339 w 1716673"/>
                <a:gd name="connsiteY26" fmla="*/ 78 h 346905"/>
                <a:gd name="connsiteX27" fmla="*/ 1000796 w 1716673"/>
                <a:gd name="connsiteY27" fmla="*/ 78 h 346905"/>
                <a:gd name="connsiteX28" fmla="*/ 989683 w 1716673"/>
                <a:gd name="connsiteY28" fmla="*/ 12439 h 346905"/>
                <a:gd name="connsiteX29" fmla="*/ 989683 w 1716673"/>
                <a:gd name="connsiteY29" fmla="*/ 216448 h 346905"/>
                <a:gd name="connsiteX30" fmla="*/ 1000776 w 1716673"/>
                <a:gd name="connsiteY30" fmla="*/ 228791 h 346905"/>
                <a:gd name="connsiteX31" fmla="*/ 1047636 w 1716673"/>
                <a:gd name="connsiteY31" fmla="*/ 228791 h 346905"/>
                <a:gd name="connsiteX32" fmla="*/ 1058742 w 1716673"/>
                <a:gd name="connsiteY32" fmla="*/ 216448 h 346905"/>
                <a:gd name="connsiteX33" fmla="*/ 1058806 w 1716673"/>
                <a:gd name="connsiteY33" fmla="*/ 63274 h 346905"/>
                <a:gd name="connsiteX34" fmla="*/ 1143597 w 1716673"/>
                <a:gd name="connsiteY34" fmla="*/ 63306 h 346905"/>
                <a:gd name="connsiteX35" fmla="*/ 1208559 w 1716673"/>
                <a:gd name="connsiteY35" fmla="*/ 123731 h 346905"/>
                <a:gd name="connsiteX36" fmla="*/ 1208559 w 1716673"/>
                <a:gd name="connsiteY36" fmla="*/ 235124 h 346905"/>
                <a:gd name="connsiteX37" fmla="*/ 1143597 w 1716673"/>
                <a:gd name="connsiteY37" fmla="*/ 283634 h 346905"/>
                <a:gd name="connsiteX38" fmla="*/ 989683 w 1716673"/>
                <a:gd name="connsiteY38" fmla="*/ 283793 h 346905"/>
                <a:gd name="connsiteX39" fmla="*/ 989683 w 1716673"/>
                <a:gd name="connsiteY39" fmla="*/ 346983 h 346905"/>
                <a:gd name="connsiteX40" fmla="*/ 1143597 w 1716673"/>
                <a:gd name="connsiteY40" fmla="*/ 346888 h 346905"/>
                <a:gd name="connsiteX41" fmla="*/ 1277624 w 1716673"/>
                <a:gd name="connsiteY41" fmla="*/ 235124 h 346905"/>
                <a:gd name="connsiteX42" fmla="*/ 1277624 w 1716673"/>
                <a:gd name="connsiteY42" fmla="*/ 123004 h 346905"/>
                <a:gd name="connsiteX43" fmla="*/ 1151339 w 1716673"/>
                <a:gd name="connsiteY43" fmla="*/ 78 h 346905"/>
                <a:gd name="connsiteX44" fmla="*/ 1717026 w 1716673"/>
                <a:gd name="connsiteY44" fmla="*/ 227440 h 346905"/>
                <a:gd name="connsiteX45" fmla="*/ 1716694 w 1716673"/>
                <a:gd name="connsiteY45" fmla="*/ 217608 h 346905"/>
                <a:gd name="connsiteX46" fmla="*/ 1631712 w 1716673"/>
                <a:gd name="connsiteY46" fmla="*/ 149881 h 346905"/>
                <a:gd name="connsiteX47" fmla="*/ 1527881 w 1716673"/>
                <a:gd name="connsiteY47" fmla="*/ 149881 h 346905"/>
                <a:gd name="connsiteX48" fmla="*/ 1525218 w 1716673"/>
                <a:gd name="connsiteY48" fmla="*/ 149875 h 346905"/>
                <a:gd name="connsiteX49" fmla="*/ 1495066 w 1716673"/>
                <a:gd name="connsiteY49" fmla="*/ 117040 h 346905"/>
                <a:gd name="connsiteX50" fmla="*/ 1495168 w 1716673"/>
                <a:gd name="connsiteY50" fmla="*/ 93477 h 346905"/>
                <a:gd name="connsiteX51" fmla="*/ 1528002 w 1716673"/>
                <a:gd name="connsiteY51" fmla="*/ 63331 h 346905"/>
                <a:gd name="connsiteX52" fmla="*/ 1568980 w 1716673"/>
                <a:gd name="connsiteY52" fmla="*/ 63331 h 346905"/>
                <a:gd name="connsiteX53" fmla="*/ 1569382 w 1716673"/>
                <a:gd name="connsiteY53" fmla="*/ 63344 h 346905"/>
                <a:gd name="connsiteX54" fmla="*/ 1672932 w 1716673"/>
                <a:gd name="connsiteY54" fmla="*/ 63344 h 346905"/>
                <a:gd name="connsiteX55" fmla="*/ 1684599 w 1716673"/>
                <a:gd name="connsiteY55" fmla="*/ 55666 h 346905"/>
                <a:gd name="connsiteX56" fmla="*/ 1685261 w 1716673"/>
                <a:gd name="connsiteY56" fmla="*/ 52238 h 346905"/>
                <a:gd name="connsiteX57" fmla="*/ 1685261 w 1716673"/>
                <a:gd name="connsiteY57" fmla="*/ 11184 h 346905"/>
                <a:gd name="connsiteX58" fmla="*/ 1672932 w 1716673"/>
                <a:gd name="connsiteY58" fmla="*/ 90 h 346905"/>
                <a:gd name="connsiteX59" fmla="*/ 1511391 w 1716673"/>
                <a:gd name="connsiteY59" fmla="*/ 109 h 346905"/>
                <a:gd name="connsiteX60" fmla="*/ 1425943 w 1716673"/>
                <a:gd name="connsiteY60" fmla="*/ 78841 h 346905"/>
                <a:gd name="connsiteX61" fmla="*/ 1425950 w 1716673"/>
                <a:gd name="connsiteY61" fmla="*/ 127955 h 346905"/>
                <a:gd name="connsiteX62" fmla="*/ 1504707 w 1716673"/>
                <a:gd name="connsiteY62" fmla="*/ 212855 h 346905"/>
                <a:gd name="connsiteX63" fmla="*/ 1617904 w 1716673"/>
                <a:gd name="connsiteY63" fmla="*/ 212855 h 346905"/>
                <a:gd name="connsiteX64" fmla="*/ 1647896 w 1716673"/>
                <a:gd name="connsiteY64" fmla="*/ 245695 h 346905"/>
                <a:gd name="connsiteX65" fmla="*/ 1647896 w 1716673"/>
                <a:gd name="connsiteY65" fmla="*/ 253571 h 346905"/>
                <a:gd name="connsiteX66" fmla="*/ 1615221 w 1716673"/>
                <a:gd name="connsiteY66" fmla="*/ 283710 h 346905"/>
                <a:gd name="connsiteX67" fmla="*/ 1438279 w 1716673"/>
                <a:gd name="connsiteY67" fmla="*/ 283710 h 346905"/>
                <a:gd name="connsiteX68" fmla="*/ 1426625 w 1716673"/>
                <a:gd name="connsiteY68" fmla="*/ 291344 h 346905"/>
                <a:gd name="connsiteX69" fmla="*/ 1425937 w 1716673"/>
                <a:gd name="connsiteY69" fmla="*/ 294804 h 346905"/>
                <a:gd name="connsiteX70" fmla="*/ 1425937 w 1716673"/>
                <a:gd name="connsiteY70" fmla="*/ 335858 h 346905"/>
                <a:gd name="connsiteX71" fmla="*/ 1438279 w 1716673"/>
                <a:gd name="connsiteY71" fmla="*/ 346964 h 346905"/>
                <a:gd name="connsiteX72" fmla="*/ 1583113 w 1716673"/>
                <a:gd name="connsiteY72" fmla="*/ 346964 h 346905"/>
                <a:gd name="connsiteX73" fmla="*/ 1632241 w 1716673"/>
                <a:gd name="connsiteY73" fmla="*/ 346939 h 346905"/>
                <a:gd name="connsiteX74" fmla="*/ 1717026 w 1716673"/>
                <a:gd name="connsiteY74" fmla="*/ 268169 h 346905"/>
                <a:gd name="connsiteX75" fmla="*/ 1717026 w 1716673"/>
                <a:gd name="connsiteY75" fmla="*/ 227440 h 346905"/>
                <a:gd name="connsiteX76" fmla="*/ 94179 w 1716673"/>
                <a:gd name="connsiteY76" fmla="*/ 63306 h 346905"/>
                <a:gd name="connsiteX77" fmla="*/ 276199 w 1716673"/>
                <a:gd name="connsiteY77" fmla="*/ 63306 h 346905"/>
                <a:gd name="connsiteX78" fmla="*/ 288293 w 1716673"/>
                <a:gd name="connsiteY78" fmla="*/ 52423 h 346905"/>
                <a:gd name="connsiteX79" fmla="*/ 288293 w 1716673"/>
                <a:gd name="connsiteY79" fmla="*/ 10999 h 346905"/>
                <a:gd name="connsiteX80" fmla="*/ 276199 w 1716673"/>
                <a:gd name="connsiteY80" fmla="*/ 78 h 346905"/>
                <a:gd name="connsiteX81" fmla="*/ 92911 w 1716673"/>
                <a:gd name="connsiteY81" fmla="*/ 78 h 346905"/>
                <a:gd name="connsiteX82" fmla="*/ 352 w 1716673"/>
                <a:gd name="connsiteY82" fmla="*/ 85346 h 346905"/>
                <a:gd name="connsiteX83" fmla="*/ 352 w 1716673"/>
                <a:gd name="connsiteY83" fmla="*/ 261721 h 346905"/>
                <a:gd name="connsiteX84" fmla="*/ 92911 w 1716673"/>
                <a:gd name="connsiteY84" fmla="*/ 346983 h 346905"/>
                <a:gd name="connsiteX85" fmla="*/ 276199 w 1716673"/>
                <a:gd name="connsiteY85" fmla="*/ 346983 h 346905"/>
                <a:gd name="connsiteX86" fmla="*/ 288293 w 1716673"/>
                <a:gd name="connsiteY86" fmla="*/ 336094 h 346905"/>
                <a:gd name="connsiteX87" fmla="*/ 288293 w 1716673"/>
                <a:gd name="connsiteY87" fmla="*/ 294670 h 346905"/>
                <a:gd name="connsiteX88" fmla="*/ 276199 w 1716673"/>
                <a:gd name="connsiteY88" fmla="*/ 283793 h 346905"/>
                <a:gd name="connsiteX89" fmla="*/ 94179 w 1716673"/>
                <a:gd name="connsiteY89" fmla="*/ 283793 h 346905"/>
                <a:gd name="connsiteX90" fmla="*/ 69475 w 1716673"/>
                <a:gd name="connsiteY90" fmla="*/ 260631 h 346905"/>
                <a:gd name="connsiteX91" fmla="*/ 69475 w 1716673"/>
                <a:gd name="connsiteY91" fmla="*/ 212230 h 346905"/>
                <a:gd name="connsiteX92" fmla="*/ 178333 w 1716673"/>
                <a:gd name="connsiteY92" fmla="*/ 212230 h 346905"/>
                <a:gd name="connsiteX93" fmla="*/ 190420 w 1716673"/>
                <a:gd name="connsiteY93" fmla="*/ 201334 h 346905"/>
                <a:gd name="connsiteX94" fmla="*/ 190420 w 1716673"/>
                <a:gd name="connsiteY94" fmla="*/ 160790 h 346905"/>
                <a:gd name="connsiteX95" fmla="*/ 178333 w 1716673"/>
                <a:gd name="connsiteY95" fmla="*/ 149881 h 346905"/>
                <a:gd name="connsiteX96" fmla="*/ 69475 w 1716673"/>
                <a:gd name="connsiteY96" fmla="*/ 149881 h 346905"/>
                <a:gd name="connsiteX97" fmla="*/ 69475 w 1716673"/>
                <a:gd name="connsiteY97" fmla="*/ 86481 h 346905"/>
                <a:gd name="connsiteX98" fmla="*/ 94179 w 1716673"/>
                <a:gd name="connsiteY98" fmla="*/ 63306 h 346905"/>
                <a:gd name="connsiteX99" fmla="*/ 397068 w 1716673"/>
                <a:gd name="connsiteY99" fmla="*/ 63312 h 346905"/>
                <a:gd name="connsiteX100" fmla="*/ 397068 w 1716673"/>
                <a:gd name="connsiteY100" fmla="*/ 334647 h 346905"/>
                <a:gd name="connsiteX101" fmla="*/ 385943 w 1716673"/>
                <a:gd name="connsiteY101" fmla="*/ 346977 h 346905"/>
                <a:gd name="connsiteX102" fmla="*/ 339026 w 1716673"/>
                <a:gd name="connsiteY102" fmla="*/ 346977 h 346905"/>
                <a:gd name="connsiteX103" fmla="*/ 327914 w 1716673"/>
                <a:gd name="connsiteY103" fmla="*/ 334647 h 346905"/>
                <a:gd name="connsiteX104" fmla="*/ 327914 w 1716673"/>
                <a:gd name="connsiteY104" fmla="*/ 12439 h 346905"/>
                <a:gd name="connsiteX105" fmla="*/ 339026 w 1716673"/>
                <a:gd name="connsiteY105" fmla="*/ 90 h 346905"/>
                <a:gd name="connsiteX106" fmla="*/ 481840 w 1716673"/>
                <a:gd name="connsiteY106" fmla="*/ 90 h 346905"/>
                <a:gd name="connsiteX107" fmla="*/ 615855 w 1716673"/>
                <a:gd name="connsiteY107" fmla="*/ 123756 h 346905"/>
                <a:gd name="connsiteX108" fmla="*/ 615855 w 1716673"/>
                <a:gd name="connsiteY108" fmla="*/ 335883 h 346905"/>
                <a:gd name="connsiteX109" fmla="*/ 603519 w 1716673"/>
                <a:gd name="connsiteY109" fmla="*/ 346977 h 346905"/>
                <a:gd name="connsiteX110" fmla="*/ 559119 w 1716673"/>
                <a:gd name="connsiteY110" fmla="*/ 346977 h 346905"/>
                <a:gd name="connsiteX111" fmla="*/ 546789 w 1716673"/>
                <a:gd name="connsiteY111" fmla="*/ 335883 h 346905"/>
                <a:gd name="connsiteX112" fmla="*/ 546789 w 1716673"/>
                <a:gd name="connsiteY112" fmla="*/ 123756 h 346905"/>
                <a:gd name="connsiteX113" fmla="*/ 481840 w 1716673"/>
                <a:gd name="connsiteY113" fmla="*/ 63344 h 346905"/>
                <a:gd name="connsiteX114" fmla="*/ 397068 w 1716673"/>
                <a:gd name="connsiteY114" fmla="*/ 63312 h 34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716673" h="346905">
                  <a:moveTo>
                    <a:pt x="1386323" y="26425"/>
                  </a:moveTo>
                  <a:lnTo>
                    <a:pt x="1386221" y="12407"/>
                  </a:lnTo>
                  <a:cubicBezTo>
                    <a:pt x="1386221" y="5608"/>
                    <a:pt x="1381238" y="78"/>
                    <a:pt x="1375114" y="78"/>
                  </a:cubicBezTo>
                  <a:lnTo>
                    <a:pt x="1328351" y="78"/>
                  </a:lnTo>
                  <a:cubicBezTo>
                    <a:pt x="1322234" y="78"/>
                    <a:pt x="1317245" y="5608"/>
                    <a:pt x="1317245" y="12407"/>
                  </a:cubicBezTo>
                  <a:lnTo>
                    <a:pt x="1317245" y="26425"/>
                  </a:lnTo>
                  <a:lnTo>
                    <a:pt x="1317251" y="26425"/>
                  </a:lnTo>
                  <a:lnTo>
                    <a:pt x="1317353" y="50976"/>
                  </a:lnTo>
                  <a:cubicBezTo>
                    <a:pt x="1317353" y="57775"/>
                    <a:pt x="1322329" y="63306"/>
                    <a:pt x="1328459" y="63306"/>
                  </a:cubicBezTo>
                  <a:lnTo>
                    <a:pt x="1375223" y="63306"/>
                  </a:lnTo>
                  <a:cubicBezTo>
                    <a:pt x="1381340" y="63306"/>
                    <a:pt x="1386329" y="57775"/>
                    <a:pt x="1386329" y="50976"/>
                  </a:cubicBezTo>
                  <a:lnTo>
                    <a:pt x="1386329" y="26425"/>
                  </a:lnTo>
                  <a:lnTo>
                    <a:pt x="1386323" y="26425"/>
                  </a:lnTo>
                  <a:close/>
                  <a:moveTo>
                    <a:pt x="1386323" y="218602"/>
                  </a:moveTo>
                  <a:lnTo>
                    <a:pt x="1386221" y="102640"/>
                  </a:lnTo>
                  <a:cubicBezTo>
                    <a:pt x="1386221" y="95835"/>
                    <a:pt x="1381238" y="90310"/>
                    <a:pt x="1375114" y="90310"/>
                  </a:cubicBezTo>
                  <a:lnTo>
                    <a:pt x="1328351" y="90310"/>
                  </a:lnTo>
                  <a:cubicBezTo>
                    <a:pt x="1322234" y="90310"/>
                    <a:pt x="1317245" y="95835"/>
                    <a:pt x="1317245" y="102640"/>
                  </a:cubicBezTo>
                  <a:lnTo>
                    <a:pt x="1317245" y="218602"/>
                  </a:lnTo>
                  <a:lnTo>
                    <a:pt x="1317251" y="218602"/>
                  </a:lnTo>
                  <a:lnTo>
                    <a:pt x="1317353" y="334558"/>
                  </a:lnTo>
                  <a:cubicBezTo>
                    <a:pt x="1317353" y="341357"/>
                    <a:pt x="1322329" y="346888"/>
                    <a:pt x="1328459" y="346888"/>
                  </a:cubicBezTo>
                  <a:lnTo>
                    <a:pt x="1375223" y="346888"/>
                  </a:lnTo>
                  <a:cubicBezTo>
                    <a:pt x="1381340" y="346888"/>
                    <a:pt x="1386329" y="341357"/>
                    <a:pt x="1386329" y="334558"/>
                  </a:cubicBezTo>
                  <a:lnTo>
                    <a:pt x="1386329" y="218602"/>
                  </a:lnTo>
                  <a:lnTo>
                    <a:pt x="1386323" y="218602"/>
                  </a:lnTo>
                  <a:close/>
                  <a:moveTo>
                    <a:pt x="1151339" y="78"/>
                  </a:moveTo>
                  <a:lnTo>
                    <a:pt x="1000796" y="78"/>
                  </a:lnTo>
                  <a:cubicBezTo>
                    <a:pt x="994666" y="78"/>
                    <a:pt x="989683" y="5627"/>
                    <a:pt x="989683" y="12439"/>
                  </a:cubicBezTo>
                  <a:lnTo>
                    <a:pt x="989683" y="216448"/>
                  </a:lnTo>
                  <a:cubicBezTo>
                    <a:pt x="989683" y="223260"/>
                    <a:pt x="994659" y="228791"/>
                    <a:pt x="1000776" y="228791"/>
                  </a:cubicBezTo>
                  <a:lnTo>
                    <a:pt x="1047636" y="228791"/>
                  </a:lnTo>
                  <a:cubicBezTo>
                    <a:pt x="1053765" y="228791"/>
                    <a:pt x="1058742" y="223260"/>
                    <a:pt x="1058742" y="216448"/>
                  </a:cubicBezTo>
                  <a:lnTo>
                    <a:pt x="1058806" y="63274"/>
                  </a:lnTo>
                  <a:lnTo>
                    <a:pt x="1143597" y="63306"/>
                  </a:lnTo>
                  <a:cubicBezTo>
                    <a:pt x="1179420" y="63306"/>
                    <a:pt x="1208559" y="90412"/>
                    <a:pt x="1208559" y="123731"/>
                  </a:cubicBezTo>
                  <a:lnTo>
                    <a:pt x="1208559" y="235124"/>
                  </a:lnTo>
                  <a:cubicBezTo>
                    <a:pt x="1208559" y="268430"/>
                    <a:pt x="1179420" y="283634"/>
                    <a:pt x="1143597" y="283634"/>
                  </a:cubicBezTo>
                  <a:lnTo>
                    <a:pt x="989683" y="283793"/>
                  </a:lnTo>
                  <a:lnTo>
                    <a:pt x="989683" y="346983"/>
                  </a:lnTo>
                  <a:lnTo>
                    <a:pt x="1143597" y="346888"/>
                  </a:lnTo>
                  <a:cubicBezTo>
                    <a:pt x="1217498" y="346888"/>
                    <a:pt x="1277624" y="303310"/>
                    <a:pt x="1277624" y="235124"/>
                  </a:cubicBezTo>
                  <a:lnTo>
                    <a:pt x="1277624" y="123004"/>
                  </a:lnTo>
                  <a:cubicBezTo>
                    <a:pt x="1277624" y="57578"/>
                    <a:pt x="1222730" y="78"/>
                    <a:pt x="1151339" y="78"/>
                  </a:cubicBezTo>
                  <a:moveTo>
                    <a:pt x="1717026" y="227440"/>
                  </a:moveTo>
                  <a:cubicBezTo>
                    <a:pt x="1717026" y="224305"/>
                    <a:pt x="1717000" y="221094"/>
                    <a:pt x="1716694" y="217608"/>
                  </a:cubicBezTo>
                  <a:cubicBezTo>
                    <a:pt x="1713285" y="179077"/>
                    <a:pt x="1673575" y="149881"/>
                    <a:pt x="1631712" y="149881"/>
                  </a:cubicBezTo>
                  <a:lnTo>
                    <a:pt x="1527881" y="149881"/>
                  </a:lnTo>
                  <a:lnTo>
                    <a:pt x="1525218" y="149875"/>
                  </a:lnTo>
                  <a:cubicBezTo>
                    <a:pt x="1508587" y="149875"/>
                    <a:pt x="1495066" y="135137"/>
                    <a:pt x="1495066" y="117040"/>
                  </a:cubicBezTo>
                  <a:lnTo>
                    <a:pt x="1495168" y="93477"/>
                  </a:lnTo>
                  <a:cubicBezTo>
                    <a:pt x="1495168" y="76859"/>
                    <a:pt x="1509900" y="63331"/>
                    <a:pt x="1528002" y="63331"/>
                  </a:cubicBezTo>
                  <a:lnTo>
                    <a:pt x="1568980" y="63331"/>
                  </a:lnTo>
                  <a:lnTo>
                    <a:pt x="1569382" y="63344"/>
                  </a:lnTo>
                  <a:lnTo>
                    <a:pt x="1672932" y="63344"/>
                  </a:lnTo>
                  <a:cubicBezTo>
                    <a:pt x="1678227" y="63344"/>
                    <a:pt x="1682917" y="60260"/>
                    <a:pt x="1684599" y="55666"/>
                  </a:cubicBezTo>
                  <a:cubicBezTo>
                    <a:pt x="1685045" y="54443"/>
                    <a:pt x="1685261" y="53321"/>
                    <a:pt x="1685261" y="52238"/>
                  </a:cubicBezTo>
                  <a:lnTo>
                    <a:pt x="1685261" y="11184"/>
                  </a:lnTo>
                  <a:cubicBezTo>
                    <a:pt x="1685261" y="5054"/>
                    <a:pt x="1679731" y="90"/>
                    <a:pt x="1672932" y="90"/>
                  </a:cubicBezTo>
                  <a:lnTo>
                    <a:pt x="1511391" y="109"/>
                  </a:lnTo>
                  <a:cubicBezTo>
                    <a:pt x="1464583" y="109"/>
                    <a:pt x="1425943" y="35442"/>
                    <a:pt x="1425943" y="78841"/>
                  </a:cubicBezTo>
                  <a:lnTo>
                    <a:pt x="1425950" y="127955"/>
                  </a:lnTo>
                  <a:cubicBezTo>
                    <a:pt x="1425950" y="174770"/>
                    <a:pt x="1461276" y="212855"/>
                    <a:pt x="1504707" y="212855"/>
                  </a:cubicBezTo>
                  <a:lnTo>
                    <a:pt x="1617904" y="212855"/>
                  </a:lnTo>
                  <a:cubicBezTo>
                    <a:pt x="1634522" y="212855"/>
                    <a:pt x="1647896" y="227587"/>
                    <a:pt x="1647896" y="245695"/>
                  </a:cubicBezTo>
                  <a:lnTo>
                    <a:pt x="1647896" y="253571"/>
                  </a:lnTo>
                  <a:cubicBezTo>
                    <a:pt x="1647896" y="270195"/>
                    <a:pt x="1633324" y="283710"/>
                    <a:pt x="1615221" y="283710"/>
                  </a:cubicBezTo>
                  <a:lnTo>
                    <a:pt x="1438279" y="283710"/>
                  </a:lnTo>
                  <a:cubicBezTo>
                    <a:pt x="1432978" y="283710"/>
                    <a:pt x="1428288" y="286775"/>
                    <a:pt x="1426625" y="291344"/>
                  </a:cubicBezTo>
                  <a:cubicBezTo>
                    <a:pt x="1426160" y="292593"/>
                    <a:pt x="1425937" y="293727"/>
                    <a:pt x="1425937" y="294804"/>
                  </a:cubicBezTo>
                  <a:lnTo>
                    <a:pt x="1425937" y="335858"/>
                  </a:lnTo>
                  <a:cubicBezTo>
                    <a:pt x="1425937" y="341981"/>
                    <a:pt x="1431474" y="346964"/>
                    <a:pt x="1438279" y="346964"/>
                  </a:cubicBezTo>
                  <a:lnTo>
                    <a:pt x="1583113" y="346964"/>
                  </a:lnTo>
                  <a:lnTo>
                    <a:pt x="1632241" y="346939"/>
                  </a:lnTo>
                  <a:cubicBezTo>
                    <a:pt x="1679036" y="346939"/>
                    <a:pt x="1717026" y="311613"/>
                    <a:pt x="1717026" y="268169"/>
                  </a:cubicBezTo>
                  <a:lnTo>
                    <a:pt x="1717026" y="227440"/>
                  </a:lnTo>
                  <a:close/>
                  <a:moveTo>
                    <a:pt x="94179" y="63306"/>
                  </a:moveTo>
                  <a:lnTo>
                    <a:pt x="276199" y="63306"/>
                  </a:lnTo>
                  <a:cubicBezTo>
                    <a:pt x="282864" y="63306"/>
                    <a:pt x="288293" y="58425"/>
                    <a:pt x="288293" y="52423"/>
                  </a:cubicBezTo>
                  <a:lnTo>
                    <a:pt x="288293" y="10999"/>
                  </a:lnTo>
                  <a:cubicBezTo>
                    <a:pt x="288293" y="4984"/>
                    <a:pt x="283119" y="78"/>
                    <a:pt x="276199" y="78"/>
                  </a:cubicBezTo>
                  <a:lnTo>
                    <a:pt x="92911" y="78"/>
                  </a:lnTo>
                  <a:cubicBezTo>
                    <a:pt x="41878" y="78"/>
                    <a:pt x="352" y="38283"/>
                    <a:pt x="352" y="85346"/>
                  </a:cubicBezTo>
                  <a:lnTo>
                    <a:pt x="352" y="261721"/>
                  </a:lnTo>
                  <a:cubicBezTo>
                    <a:pt x="352" y="308765"/>
                    <a:pt x="41878" y="346983"/>
                    <a:pt x="92911" y="346983"/>
                  </a:cubicBezTo>
                  <a:lnTo>
                    <a:pt x="276199" y="346983"/>
                  </a:lnTo>
                  <a:cubicBezTo>
                    <a:pt x="282864" y="346983"/>
                    <a:pt x="288293" y="342096"/>
                    <a:pt x="288293" y="336094"/>
                  </a:cubicBezTo>
                  <a:lnTo>
                    <a:pt x="288293" y="294670"/>
                  </a:lnTo>
                  <a:cubicBezTo>
                    <a:pt x="288293" y="288668"/>
                    <a:pt x="282864" y="283793"/>
                    <a:pt x="276199" y="283793"/>
                  </a:cubicBezTo>
                  <a:lnTo>
                    <a:pt x="94179" y="283793"/>
                  </a:lnTo>
                  <a:cubicBezTo>
                    <a:pt x="80791" y="283793"/>
                    <a:pt x="69475" y="273184"/>
                    <a:pt x="69475" y="260631"/>
                  </a:cubicBezTo>
                  <a:lnTo>
                    <a:pt x="69475" y="212230"/>
                  </a:lnTo>
                  <a:lnTo>
                    <a:pt x="178333" y="212230"/>
                  </a:lnTo>
                  <a:cubicBezTo>
                    <a:pt x="184998" y="212230"/>
                    <a:pt x="190420" y="207337"/>
                    <a:pt x="190420" y="201334"/>
                  </a:cubicBezTo>
                  <a:lnTo>
                    <a:pt x="190420" y="160790"/>
                  </a:lnTo>
                  <a:cubicBezTo>
                    <a:pt x="190420" y="154775"/>
                    <a:pt x="184998" y="149881"/>
                    <a:pt x="178333" y="149881"/>
                  </a:cubicBezTo>
                  <a:lnTo>
                    <a:pt x="69475" y="149881"/>
                  </a:lnTo>
                  <a:lnTo>
                    <a:pt x="69475" y="86481"/>
                  </a:lnTo>
                  <a:cubicBezTo>
                    <a:pt x="69475" y="73915"/>
                    <a:pt x="80791" y="63306"/>
                    <a:pt x="94179" y="63306"/>
                  </a:cubicBezTo>
                  <a:moveTo>
                    <a:pt x="397068" y="63312"/>
                  </a:moveTo>
                  <a:lnTo>
                    <a:pt x="397068" y="334647"/>
                  </a:lnTo>
                  <a:cubicBezTo>
                    <a:pt x="397068" y="341446"/>
                    <a:pt x="392073" y="346977"/>
                    <a:pt x="385943" y="346977"/>
                  </a:cubicBezTo>
                  <a:lnTo>
                    <a:pt x="339026" y="346977"/>
                  </a:lnTo>
                  <a:cubicBezTo>
                    <a:pt x="332897" y="346977"/>
                    <a:pt x="327914" y="341446"/>
                    <a:pt x="327914" y="334647"/>
                  </a:cubicBezTo>
                  <a:lnTo>
                    <a:pt x="327914" y="12439"/>
                  </a:lnTo>
                  <a:cubicBezTo>
                    <a:pt x="327914" y="5627"/>
                    <a:pt x="332897" y="90"/>
                    <a:pt x="339026" y="90"/>
                  </a:cubicBezTo>
                  <a:lnTo>
                    <a:pt x="481840" y="90"/>
                  </a:lnTo>
                  <a:cubicBezTo>
                    <a:pt x="555736" y="90"/>
                    <a:pt x="615855" y="55558"/>
                    <a:pt x="615855" y="123756"/>
                  </a:cubicBezTo>
                  <a:lnTo>
                    <a:pt x="615855" y="335883"/>
                  </a:lnTo>
                  <a:cubicBezTo>
                    <a:pt x="615855" y="342007"/>
                    <a:pt x="610324" y="346977"/>
                    <a:pt x="603519" y="346977"/>
                  </a:cubicBezTo>
                  <a:lnTo>
                    <a:pt x="559119" y="346977"/>
                  </a:lnTo>
                  <a:cubicBezTo>
                    <a:pt x="552320" y="346977"/>
                    <a:pt x="546789" y="342007"/>
                    <a:pt x="546789" y="335883"/>
                  </a:cubicBezTo>
                  <a:lnTo>
                    <a:pt x="546789" y="123756"/>
                  </a:lnTo>
                  <a:cubicBezTo>
                    <a:pt x="546789" y="90450"/>
                    <a:pt x="517657" y="63344"/>
                    <a:pt x="481840" y="63344"/>
                  </a:cubicBezTo>
                  <a:lnTo>
                    <a:pt x="397068" y="63312"/>
                  </a:lnTo>
                  <a:close/>
                </a:path>
              </a:pathLst>
            </a:custGeom>
            <a:solidFill>
              <a:schemeClr val="bg1"/>
            </a:solidFill>
            <a:ln w="636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0" name="Graphique 17">
            <a:extLst>
              <a:ext uri="{FF2B5EF4-FFF2-40B4-BE49-F238E27FC236}">
                <a16:creationId xmlns:a16="http://schemas.microsoft.com/office/drawing/2014/main" id="{422684E2-8B20-4D76-B8F8-4FD24CC81304}"/>
              </a:ext>
            </a:extLst>
          </p:cNvPr>
          <p:cNvGrpSpPr>
            <a:grpSpLocks noChangeAspect="1"/>
          </p:cNvGrpSpPr>
          <p:nvPr/>
        </p:nvGrpSpPr>
        <p:grpSpPr>
          <a:xfrm>
            <a:off x="2226747" y="3757195"/>
            <a:ext cx="10142070" cy="3135460"/>
            <a:chOff x="15353826" y="5153295"/>
            <a:chExt cx="10142070" cy="3135460"/>
          </a:xfrm>
        </p:grpSpPr>
        <p:grpSp>
          <p:nvGrpSpPr>
            <p:cNvPr id="21" name="Graphique 17">
              <a:extLst>
                <a:ext uri="{FF2B5EF4-FFF2-40B4-BE49-F238E27FC236}">
                  <a16:creationId xmlns:a16="http://schemas.microsoft.com/office/drawing/2014/main" id="{64E8F81B-70CA-4A53-A3F0-0735C0530F70}"/>
                </a:ext>
              </a:extLst>
            </p:cNvPr>
            <p:cNvGrpSpPr/>
            <p:nvPr/>
          </p:nvGrpSpPr>
          <p:grpSpPr>
            <a:xfrm>
              <a:off x="18897965" y="5153531"/>
              <a:ext cx="6574998" cy="3127044"/>
              <a:chOff x="18897965" y="5153531"/>
              <a:chExt cx="6574998" cy="3127044"/>
            </a:xfrm>
          </p:grpSpPr>
          <p:sp>
            <p:nvSpPr>
              <p:cNvPr id="22" name="Forme libre : forme 21">
                <a:extLst>
                  <a:ext uri="{FF2B5EF4-FFF2-40B4-BE49-F238E27FC236}">
                    <a16:creationId xmlns:a16="http://schemas.microsoft.com/office/drawing/2014/main" id="{EC3CB2B4-DA92-4F95-994B-F50667400586}"/>
                  </a:ext>
                </a:extLst>
              </p:cNvPr>
              <p:cNvSpPr/>
              <p:nvPr/>
            </p:nvSpPr>
            <p:spPr>
              <a:xfrm>
                <a:off x="23916653" y="5208381"/>
                <a:ext cx="241723" cy="84482"/>
              </a:xfrm>
              <a:custGeom>
                <a:avLst/>
                <a:gdLst>
                  <a:gd name="connsiteX0" fmla="*/ 245021 w 241723"/>
                  <a:gd name="connsiteY0" fmla="*/ 36513 h 84482"/>
                  <a:gd name="connsiteX1" fmla="*/ 238811 w 241723"/>
                  <a:gd name="connsiteY1" fmla="*/ 1052 h 84482"/>
                  <a:gd name="connsiteX2" fmla="*/ 120629 w 241723"/>
                  <a:gd name="connsiteY2" fmla="*/ 23795 h 84482"/>
                  <a:gd name="connsiteX3" fmla="*/ 3297 w 241723"/>
                  <a:gd name="connsiteY3" fmla="*/ 50574 h 84482"/>
                  <a:gd name="connsiteX4" fmla="*/ 11902 w 241723"/>
                  <a:gd name="connsiteY4" fmla="*/ 85535 h 84482"/>
                  <a:gd name="connsiteX5" fmla="*/ 128043 w 241723"/>
                  <a:gd name="connsiteY5" fmla="*/ 59021 h 84482"/>
                  <a:gd name="connsiteX6" fmla="*/ 245021 w 241723"/>
                  <a:gd name="connsiteY6" fmla="*/ 36513 h 8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723" h="84482">
                    <a:moveTo>
                      <a:pt x="245021" y="36513"/>
                    </a:moveTo>
                    <a:lnTo>
                      <a:pt x="238811" y="1052"/>
                    </a:lnTo>
                    <a:lnTo>
                      <a:pt x="120629" y="23795"/>
                    </a:lnTo>
                    <a:lnTo>
                      <a:pt x="3297" y="50574"/>
                    </a:lnTo>
                    <a:lnTo>
                      <a:pt x="11902" y="85535"/>
                    </a:lnTo>
                    <a:lnTo>
                      <a:pt x="128043" y="59021"/>
                    </a:lnTo>
                    <a:lnTo>
                      <a:pt x="245021" y="36513"/>
                    </a:lnTo>
                    <a:close/>
                  </a:path>
                </a:pathLst>
              </a:custGeom>
              <a:solidFill>
                <a:srgbClr val="41A57D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 : forme 22">
                <a:extLst>
                  <a:ext uri="{FF2B5EF4-FFF2-40B4-BE49-F238E27FC236}">
                    <a16:creationId xmlns:a16="http://schemas.microsoft.com/office/drawing/2014/main" id="{57AAC9A0-9117-4151-9740-02F77423C9F2}"/>
                  </a:ext>
                </a:extLst>
              </p:cNvPr>
              <p:cNvSpPr/>
              <p:nvPr/>
            </p:nvSpPr>
            <p:spPr>
              <a:xfrm>
                <a:off x="24351230" y="5167851"/>
                <a:ext cx="119803" cy="47614"/>
              </a:xfrm>
              <a:custGeom>
                <a:avLst/>
                <a:gdLst>
                  <a:gd name="connsiteX0" fmla="*/ 123209 w 119803"/>
                  <a:gd name="connsiteY0" fmla="*/ 36903 h 47614"/>
                  <a:gd name="connsiteX1" fmla="*/ 120129 w 119803"/>
                  <a:gd name="connsiteY1" fmla="*/ 1031 h 47614"/>
                  <a:gd name="connsiteX2" fmla="*/ 61679 w 119803"/>
                  <a:gd name="connsiteY2" fmla="*/ 6043 h 47614"/>
                  <a:gd name="connsiteX3" fmla="*/ 3405 w 119803"/>
                  <a:gd name="connsiteY3" fmla="*/ 12893 h 47614"/>
                  <a:gd name="connsiteX4" fmla="*/ 7626 w 119803"/>
                  <a:gd name="connsiteY4" fmla="*/ 48646 h 47614"/>
                  <a:gd name="connsiteX5" fmla="*/ 65322 w 119803"/>
                  <a:gd name="connsiteY5" fmla="*/ 41865 h 47614"/>
                  <a:gd name="connsiteX6" fmla="*/ 123209 w 119803"/>
                  <a:gd name="connsiteY6" fmla="*/ 36903 h 47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803" h="47614">
                    <a:moveTo>
                      <a:pt x="123209" y="36903"/>
                    </a:moveTo>
                    <a:lnTo>
                      <a:pt x="120129" y="1031"/>
                    </a:lnTo>
                    <a:lnTo>
                      <a:pt x="61679" y="6043"/>
                    </a:lnTo>
                    <a:cubicBezTo>
                      <a:pt x="42225" y="8020"/>
                      <a:pt x="22834" y="10631"/>
                      <a:pt x="3405" y="12893"/>
                    </a:cubicBezTo>
                    <a:lnTo>
                      <a:pt x="7626" y="48646"/>
                    </a:lnTo>
                    <a:cubicBezTo>
                      <a:pt x="26864" y="46409"/>
                      <a:pt x="46058" y="43817"/>
                      <a:pt x="65322" y="41865"/>
                    </a:cubicBezTo>
                    <a:lnTo>
                      <a:pt x="123209" y="36903"/>
                    </a:lnTo>
                    <a:close/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" name="Forme libre : forme 23">
                <a:extLst>
                  <a:ext uri="{FF2B5EF4-FFF2-40B4-BE49-F238E27FC236}">
                    <a16:creationId xmlns:a16="http://schemas.microsoft.com/office/drawing/2014/main" id="{B0450117-1CBE-4578-9AC0-A1B8FC01A017}"/>
                  </a:ext>
                </a:extLst>
              </p:cNvPr>
              <p:cNvSpPr/>
              <p:nvPr/>
            </p:nvSpPr>
            <p:spPr>
              <a:xfrm>
                <a:off x="24152141" y="5179714"/>
                <a:ext cx="203309" cy="64128"/>
              </a:xfrm>
              <a:custGeom>
                <a:avLst/>
                <a:gdLst>
                  <a:gd name="connsiteX0" fmla="*/ 206672 w 203309"/>
                  <a:gd name="connsiteY0" fmla="*/ 36791 h 64128"/>
                  <a:gd name="connsiteX1" fmla="*/ 202452 w 203309"/>
                  <a:gd name="connsiteY1" fmla="*/ 1038 h 64128"/>
                  <a:gd name="connsiteX2" fmla="*/ 152524 w 203309"/>
                  <a:gd name="connsiteY2" fmla="*/ 7065 h 64128"/>
                  <a:gd name="connsiteX3" fmla="*/ 127570 w 203309"/>
                  <a:gd name="connsiteY3" fmla="*/ 10170 h 64128"/>
                  <a:gd name="connsiteX4" fmla="*/ 102723 w 203309"/>
                  <a:gd name="connsiteY4" fmla="*/ 14048 h 64128"/>
                  <a:gd name="connsiteX5" fmla="*/ 3362 w 203309"/>
                  <a:gd name="connsiteY5" fmla="*/ 29706 h 64128"/>
                  <a:gd name="connsiteX6" fmla="*/ 9572 w 203309"/>
                  <a:gd name="connsiteY6" fmla="*/ 65167 h 64128"/>
                  <a:gd name="connsiteX7" fmla="*/ 107939 w 203309"/>
                  <a:gd name="connsiteY7" fmla="*/ 49667 h 64128"/>
                  <a:gd name="connsiteX8" fmla="*/ 132532 w 203309"/>
                  <a:gd name="connsiteY8" fmla="*/ 45827 h 64128"/>
                  <a:gd name="connsiteX9" fmla="*/ 157239 w 203309"/>
                  <a:gd name="connsiteY9" fmla="*/ 42760 h 64128"/>
                  <a:gd name="connsiteX10" fmla="*/ 206672 w 203309"/>
                  <a:gd name="connsiteY10" fmla="*/ 36791 h 64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3309" h="64128">
                    <a:moveTo>
                      <a:pt x="206672" y="36791"/>
                    </a:moveTo>
                    <a:lnTo>
                      <a:pt x="202452" y="1038"/>
                    </a:lnTo>
                    <a:lnTo>
                      <a:pt x="152524" y="7065"/>
                    </a:lnTo>
                    <a:cubicBezTo>
                      <a:pt x="144204" y="8110"/>
                      <a:pt x="135871" y="8985"/>
                      <a:pt x="127570" y="10170"/>
                    </a:cubicBezTo>
                    <a:lnTo>
                      <a:pt x="102723" y="14048"/>
                    </a:lnTo>
                    <a:cubicBezTo>
                      <a:pt x="69607" y="19282"/>
                      <a:pt x="36440" y="24238"/>
                      <a:pt x="3362" y="29706"/>
                    </a:cubicBezTo>
                    <a:lnTo>
                      <a:pt x="9572" y="65167"/>
                    </a:lnTo>
                    <a:cubicBezTo>
                      <a:pt x="42321" y="59755"/>
                      <a:pt x="75152" y="54857"/>
                      <a:pt x="107939" y="49667"/>
                    </a:cubicBezTo>
                    <a:lnTo>
                      <a:pt x="132532" y="45827"/>
                    </a:lnTo>
                    <a:cubicBezTo>
                      <a:pt x="140744" y="44655"/>
                      <a:pt x="149007" y="43793"/>
                      <a:pt x="157239" y="42760"/>
                    </a:cubicBezTo>
                    <a:lnTo>
                      <a:pt x="206672" y="36791"/>
                    </a:lnTo>
                    <a:close/>
                  </a:path>
                </a:pathLst>
              </a:custGeom>
              <a:solidFill>
                <a:srgbClr val="FFBE2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 : forme 24">
                <a:extLst>
                  <a:ext uri="{FF2B5EF4-FFF2-40B4-BE49-F238E27FC236}">
                    <a16:creationId xmlns:a16="http://schemas.microsoft.com/office/drawing/2014/main" id="{896617E2-2C84-493B-B73E-1B2F59AD2EE6}"/>
                  </a:ext>
                </a:extLst>
              </p:cNvPr>
              <p:cNvSpPr/>
              <p:nvPr/>
            </p:nvSpPr>
            <p:spPr>
              <a:xfrm rot="-5406656" flipV="1">
                <a:off x="24603898" y="5017899"/>
                <a:ext cx="49566" cy="321465"/>
              </a:xfrm>
              <a:custGeom>
                <a:avLst/>
                <a:gdLst>
                  <a:gd name="connsiteX0" fmla="*/ 17057 w 49566"/>
                  <a:gd name="connsiteY0" fmla="*/ 1027 h 321465"/>
                  <a:gd name="connsiteX1" fmla="*/ 53056 w 49566"/>
                  <a:gd name="connsiteY1" fmla="*/ 1027 h 321465"/>
                  <a:gd name="connsiteX2" fmla="*/ 39369 w 49566"/>
                  <a:gd name="connsiteY2" fmla="*/ 322493 h 321465"/>
                  <a:gd name="connsiteX3" fmla="*/ 3490 w 49566"/>
                  <a:gd name="connsiteY3" fmla="*/ 319483 h 321465"/>
                  <a:gd name="connsiteX4" fmla="*/ 17057 w 49566"/>
                  <a:gd name="connsiteY4" fmla="*/ 1027 h 32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66" h="321465">
                    <a:moveTo>
                      <a:pt x="17057" y="1027"/>
                    </a:moveTo>
                    <a:lnTo>
                      <a:pt x="53056" y="1027"/>
                    </a:lnTo>
                    <a:cubicBezTo>
                      <a:pt x="51960" y="108265"/>
                      <a:pt x="49229" y="215610"/>
                      <a:pt x="39369" y="322493"/>
                    </a:cubicBezTo>
                    <a:lnTo>
                      <a:pt x="3490" y="319483"/>
                    </a:lnTo>
                    <a:cubicBezTo>
                      <a:pt x="13268" y="213645"/>
                      <a:pt x="15961" y="107295"/>
                      <a:pt x="17057" y="1027"/>
                    </a:cubicBezTo>
                  </a:path>
                </a:pathLst>
              </a:custGeom>
              <a:solidFill>
                <a:srgbClr val="2382D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 : forme 25">
                <a:extLst>
                  <a:ext uri="{FF2B5EF4-FFF2-40B4-BE49-F238E27FC236}">
                    <a16:creationId xmlns:a16="http://schemas.microsoft.com/office/drawing/2014/main" id="{088D3BF8-BE75-416E-AA8E-A716A84106FD}"/>
                  </a:ext>
                </a:extLst>
              </p:cNvPr>
              <p:cNvSpPr/>
              <p:nvPr/>
            </p:nvSpPr>
            <p:spPr>
              <a:xfrm rot="-6230289" flipV="1">
                <a:off x="23681403" y="5122777"/>
                <a:ext cx="62784" cy="435344"/>
              </a:xfrm>
              <a:custGeom>
                <a:avLst/>
                <a:gdLst>
                  <a:gd name="connsiteX0" fmla="*/ 29995 w 62784"/>
                  <a:gd name="connsiteY0" fmla="*/ 1087 h 435344"/>
                  <a:gd name="connsiteX1" fmla="*/ 65994 w 62784"/>
                  <a:gd name="connsiteY1" fmla="*/ 1087 h 435344"/>
                  <a:gd name="connsiteX2" fmla="*/ 38949 w 62784"/>
                  <a:gd name="connsiteY2" fmla="*/ 436431 h 435344"/>
                  <a:gd name="connsiteX3" fmla="*/ 3209 w 62784"/>
                  <a:gd name="connsiteY3" fmla="*/ 432046 h 435344"/>
                  <a:gd name="connsiteX4" fmla="*/ 29995 w 62784"/>
                  <a:gd name="connsiteY4" fmla="*/ 1087 h 43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84" h="435344">
                    <a:moveTo>
                      <a:pt x="29995" y="1087"/>
                    </a:moveTo>
                    <a:lnTo>
                      <a:pt x="65994" y="1087"/>
                    </a:lnTo>
                    <a:cubicBezTo>
                      <a:pt x="65950" y="146593"/>
                      <a:pt x="56660" y="292060"/>
                      <a:pt x="38949" y="436431"/>
                    </a:cubicBezTo>
                    <a:lnTo>
                      <a:pt x="3209" y="432046"/>
                    </a:lnTo>
                    <a:cubicBezTo>
                      <a:pt x="20756" y="289095"/>
                      <a:pt x="29950" y="145110"/>
                      <a:pt x="29995" y="1087"/>
                    </a:cubicBezTo>
                  </a:path>
                </a:pathLst>
              </a:custGeom>
              <a:solidFill>
                <a:srgbClr val="4BC3C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 : forme 26">
                <a:extLst>
                  <a:ext uri="{FF2B5EF4-FFF2-40B4-BE49-F238E27FC236}">
                    <a16:creationId xmlns:a16="http://schemas.microsoft.com/office/drawing/2014/main" id="{EDFE259B-80AC-47D9-A950-7A6FCFD039DB}"/>
                  </a:ext>
                </a:extLst>
              </p:cNvPr>
              <p:cNvSpPr/>
              <p:nvPr/>
            </p:nvSpPr>
            <p:spPr>
              <a:xfrm>
                <a:off x="23268474" y="5388290"/>
                <a:ext cx="244689" cy="129657"/>
              </a:xfrm>
              <a:custGeom>
                <a:avLst/>
                <a:gdLst>
                  <a:gd name="connsiteX0" fmla="*/ 247782 w 244689"/>
                  <a:gd name="connsiteY0" fmla="*/ 34769 h 129657"/>
                  <a:gd name="connsiteX1" fmla="*/ 234982 w 244689"/>
                  <a:gd name="connsiteY1" fmla="*/ 1120 h 129657"/>
                  <a:gd name="connsiteX2" fmla="*/ 205554 w 244689"/>
                  <a:gd name="connsiteY2" fmla="*/ 12140 h 129657"/>
                  <a:gd name="connsiteX3" fmla="*/ 176449 w 244689"/>
                  <a:gd name="connsiteY3" fmla="*/ 23983 h 129657"/>
                  <a:gd name="connsiteX4" fmla="*/ 118233 w 244689"/>
                  <a:gd name="connsiteY4" fmla="*/ 47677 h 129657"/>
                  <a:gd name="connsiteX5" fmla="*/ 60562 w 244689"/>
                  <a:gd name="connsiteY5" fmla="*/ 72625 h 129657"/>
                  <a:gd name="connsiteX6" fmla="*/ 3093 w 244689"/>
                  <a:gd name="connsiteY6" fmla="*/ 98048 h 129657"/>
                  <a:gd name="connsiteX7" fmla="*/ 18092 w 244689"/>
                  <a:gd name="connsiteY7" fmla="*/ 130777 h 129657"/>
                  <a:gd name="connsiteX8" fmla="*/ 75029 w 244689"/>
                  <a:gd name="connsiteY8" fmla="*/ 105595 h 129657"/>
                  <a:gd name="connsiteX9" fmla="*/ 132155 w 244689"/>
                  <a:gd name="connsiteY9" fmla="*/ 80875 h 129657"/>
                  <a:gd name="connsiteX10" fmla="*/ 189813 w 244689"/>
                  <a:gd name="connsiteY10" fmla="*/ 57416 h 129657"/>
                  <a:gd name="connsiteX11" fmla="*/ 218639 w 244689"/>
                  <a:gd name="connsiteY11" fmla="*/ 45681 h 129657"/>
                  <a:gd name="connsiteX12" fmla="*/ 247782 w 244689"/>
                  <a:gd name="connsiteY12" fmla="*/ 34769 h 129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4689" h="129657">
                    <a:moveTo>
                      <a:pt x="247782" y="34769"/>
                    </a:moveTo>
                    <a:lnTo>
                      <a:pt x="234982" y="1120"/>
                    </a:lnTo>
                    <a:cubicBezTo>
                      <a:pt x="225179" y="4802"/>
                      <a:pt x="215313" y="8331"/>
                      <a:pt x="205554" y="12140"/>
                    </a:cubicBezTo>
                    <a:lnTo>
                      <a:pt x="176449" y="23983"/>
                    </a:lnTo>
                    <a:lnTo>
                      <a:pt x="118233" y="47677"/>
                    </a:lnTo>
                    <a:cubicBezTo>
                      <a:pt x="98709" y="55300"/>
                      <a:pt x="79787" y="64311"/>
                      <a:pt x="60562" y="72625"/>
                    </a:cubicBezTo>
                    <a:lnTo>
                      <a:pt x="3093" y="98048"/>
                    </a:lnTo>
                    <a:lnTo>
                      <a:pt x="18092" y="130777"/>
                    </a:lnTo>
                    <a:lnTo>
                      <a:pt x="75029" y="105595"/>
                    </a:lnTo>
                    <a:cubicBezTo>
                      <a:pt x="94071" y="97357"/>
                      <a:pt x="112821" y="88422"/>
                      <a:pt x="132155" y="80875"/>
                    </a:cubicBezTo>
                    <a:lnTo>
                      <a:pt x="189813" y="57416"/>
                    </a:lnTo>
                    <a:lnTo>
                      <a:pt x="218639" y="45681"/>
                    </a:lnTo>
                    <a:cubicBezTo>
                      <a:pt x="228303" y="41904"/>
                      <a:pt x="238074" y="38419"/>
                      <a:pt x="247782" y="34769"/>
                    </a:cubicBezTo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 : forme 27">
                <a:extLst>
                  <a:ext uri="{FF2B5EF4-FFF2-40B4-BE49-F238E27FC236}">
                    <a16:creationId xmlns:a16="http://schemas.microsoft.com/office/drawing/2014/main" id="{5CF0777E-9B6A-4051-A694-6FD4AA0FA81D}"/>
                  </a:ext>
                </a:extLst>
              </p:cNvPr>
              <p:cNvSpPr/>
              <p:nvPr/>
            </p:nvSpPr>
            <p:spPr>
              <a:xfrm>
                <a:off x="23087476" y="5485217"/>
                <a:ext cx="196041" cy="120766"/>
              </a:xfrm>
              <a:custGeom>
                <a:avLst/>
                <a:gdLst>
                  <a:gd name="connsiteX0" fmla="*/ 199066 w 196041"/>
                  <a:gd name="connsiteY0" fmla="*/ 33878 h 120766"/>
                  <a:gd name="connsiteX1" fmla="*/ 184067 w 196041"/>
                  <a:gd name="connsiteY1" fmla="*/ 1149 h 120766"/>
                  <a:gd name="connsiteX2" fmla="*/ 92994 w 196041"/>
                  <a:gd name="connsiteY2" fmla="*/ 44461 h 120766"/>
                  <a:gd name="connsiteX3" fmla="*/ 47902 w 196041"/>
                  <a:gd name="connsiteY3" fmla="*/ 67001 h 120766"/>
                  <a:gd name="connsiteX4" fmla="*/ 3025 w 196041"/>
                  <a:gd name="connsiteY4" fmla="*/ 89972 h 120766"/>
                  <a:gd name="connsiteX5" fmla="*/ 19633 w 196041"/>
                  <a:gd name="connsiteY5" fmla="*/ 121916 h 120766"/>
                  <a:gd name="connsiteX6" fmla="*/ 64124 w 196041"/>
                  <a:gd name="connsiteY6" fmla="*/ 99141 h 120766"/>
                  <a:gd name="connsiteX7" fmla="*/ 108817 w 196041"/>
                  <a:gd name="connsiteY7" fmla="*/ 76798 h 120766"/>
                  <a:gd name="connsiteX8" fmla="*/ 199066 w 196041"/>
                  <a:gd name="connsiteY8" fmla="*/ 33878 h 12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6041" h="120766">
                    <a:moveTo>
                      <a:pt x="199066" y="33878"/>
                    </a:moveTo>
                    <a:lnTo>
                      <a:pt x="184067" y="1149"/>
                    </a:lnTo>
                    <a:cubicBezTo>
                      <a:pt x="153606" y="15362"/>
                      <a:pt x="123354" y="30038"/>
                      <a:pt x="92994" y="44461"/>
                    </a:cubicBezTo>
                    <a:cubicBezTo>
                      <a:pt x="77735" y="51520"/>
                      <a:pt x="62882" y="59384"/>
                      <a:pt x="47902" y="67001"/>
                    </a:cubicBezTo>
                    <a:lnTo>
                      <a:pt x="3025" y="89972"/>
                    </a:lnTo>
                    <a:lnTo>
                      <a:pt x="19633" y="121916"/>
                    </a:lnTo>
                    <a:lnTo>
                      <a:pt x="64124" y="99141"/>
                    </a:lnTo>
                    <a:cubicBezTo>
                      <a:pt x="78971" y="91594"/>
                      <a:pt x="93698" y="83787"/>
                      <a:pt x="108817" y="76798"/>
                    </a:cubicBezTo>
                    <a:lnTo>
                      <a:pt x="199066" y="33878"/>
                    </a:lnTo>
                    <a:close/>
                  </a:path>
                </a:pathLst>
              </a:custGeom>
              <a:solidFill>
                <a:srgbClr val="96CD3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 : forme 28">
                <a:extLst>
                  <a:ext uri="{FF2B5EF4-FFF2-40B4-BE49-F238E27FC236}">
                    <a16:creationId xmlns:a16="http://schemas.microsoft.com/office/drawing/2014/main" id="{2B6F904F-0B49-438A-A314-85A6A2D22947}"/>
                  </a:ext>
                </a:extLst>
              </p:cNvPr>
              <p:cNvSpPr/>
              <p:nvPr/>
            </p:nvSpPr>
            <p:spPr>
              <a:xfrm rot="16200000" flipV="1">
                <a:off x="25113256" y="4829701"/>
                <a:ext cx="35878" cy="683537"/>
              </a:xfrm>
              <a:custGeom>
                <a:avLst/>
                <a:gdLst>
                  <a:gd name="connsiteX0" fmla="*/ 3677 w 35878"/>
                  <a:gd name="connsiteY0" fmla="*/ 1024 h 683537"/>
                  <a:gd name="connsiteX1" fmla="*/ 39556 w 35878"/>
                  <a:gd name="connsiteY1" fmla="*/ 1024 h 683537"/>
                  <a:gd name="connsiteX2" fmla="*/ 39556 w 35878"/>
                  <a:gd name="connsiteY2" fmla="*/ 684561 h 683537"/>
                  <a:gd name="connsiteX3" fmla="*/ 3677 w 35878"/>
                  <a:gd name="connsiteY3" fmla="*/ 684561 h 683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78" h="683537">
                    <a:moveTo>
                      <a:pt x="3677" y="1024"/>
                    </a:moveTo>
                    <a:lnTo>
                      <a:pt x="39556" y="1024"/>
                    </a:lnTo>
                    <a:lnTo>
                      <a:pt x="39556" y="684561"/>
                    </a:lnTo>
                    <a:lnTo>
                      <a:pt x="3677" y="684561"/>
                    </a:lnTo>
                    <a:close/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" name="Forme libre : forme 29">
                <a:extLst>
                  <a:ext uri="{FF2B5EF4-FFF2-40B4-BE49-F238E27FC236}">
                    <a16:creationId xmlns:a16="http://schemas.microsoft.com/office/drawing/2014/main" id="{109FBE63-9162-41A2-94E6-2F8EFBC3C2D4}"/>
                  </a:ext>
                </a:extLst>
              </p:cNvPr>
              <p:cNvSpPr/>
              <p:nvPr/>
            </p:nvSpPr>
            <p:spPr>
              <a:xfrm>
                <a:off x="22659267" y="5574040"/>
                <a:ext cx="444792" cy="283571"/>
              </a:xfrm>
              <a:custGeom>
                <a:avLst/>
                <a:gdLst>
                  <a:gd name="connsiteX0" fmla="*/ 447741 w 444792"/>
                  <a:gd name="connsiteY0" fmla="*/ 33159 h 283571"/>
                  <a:gd name="connsiteX1" fmla="*/ 431132 w 444792"/>
                  <a:gd name="connsiteY1" fmla="*/ 1215 h 283571"/>
                  <a:gd name="connsiteX2" fmla="*/ 403447 w 444792"/>
                  <a:gd name="connsiteY2" fmla="*/ 15461 h 283571"/>
                  <a:gd name="connsiteX3" fmla="*/ 376122 w 444792"/>
                  <a:gd name="connsiteY3" fmla="*/ 30365 h 283571"/>
                  <a:gd name="connsiteX4" fmla="*/ 321474 w 444792"/>
                  <a:gd name="connsiteY4" fmla="*/ 60186 h 283571"/>
                  <a:gd name="connsiteX5" fmla="*/ 267396 w 444792"/>
                  <a:gd name="connsiteY5" fmla="*/ 91002 h 283571"/>
                  <a:gd name="connsiteX6" fmla="*/ 213526 w 444792"/>
                  <a:gd name="connsiteY6" fmla="*/ 122179 h 283571"/>
                  <a:gd name="connsiteX7" fmla="*/ 107391 w 444792"/>
                  <a:gd name="connsiteY7" fmla="*/ 187169 h 283571"/>
                  <a:gd name="connsiteX8" fmla="*/ 55037 w 444792"/>
                  <a:gd name="connsiteY8" fmla="*/ 220773 h 283571"/>
                  <a:gd name="connsiteX9" fmla="*/ 2948 w 444792"/>
                  <a:gd name="connsiteY9" fmla="*/ 254782 h 283571"/>
                  <a:gd name="connsiteX10" fmla="*/ 22846 w 444792"/>
                  <a:gd name="connsiteY10" fmla="*/ 284787 h 283571"/>
                  <a:gd name="connsiteX11" fmla="*/ 74573 w 444792"/>
                  <a:gd name="connsiteY11" fmla="*/ 251012 h 283571"/>
                  <a:gd name="connsiteX12" fmla="*/ 126567 w 444792"/>
                  <a:gd name="connsiteY12" fmla="*/ 217643 h 283571"/>
                  <a:gd name="connsiteX13" fmla="*/ 231910 w 444792"/>
                  <a:gd name="connsiteY13" fmla="*/ 153134 h 283571"/>
                  <a:gd name="connsiteX14" fmla="*/ 285360 w 444792"/>
                  <a:gd name="connsiteY14" fmla="*/ 122204 h 283571"/>
                  <a:gd name="connsiteX15" fmla="*/ 339001 w 444792"/>
                  <a:gd name="connsiteY15" fmla="*/ 91629 h 283571"/>
                  <a:gd name="connsiteX16" fmla="*/ 393200 w 444792"/>
                  <a:gd name="connsiteY16" fmla="*/ 62061 h 283571"/>
                  <a:gd name="connsiteX17" fmla="*/ 420296 w 444792"/>
                  <a:gd name="connsiteY17" fmla="*/ 47278 h 283571"/>
                  <a:gd name="connsiteX18" fmla="*/ 447741 w 444792"/>
                  <a:gd name="connsiteY18" fmla="*/ 33159 h 283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44792" h="283571">
                    <a:moveTo>
                      <a:pt x="447741" y="33159"/>
                    </a:moveTo>
                    <a:lnTo>
                      <a:pt x="431132" y="1215"/>
                    </a:lnTo>
                    <a:lnTo>
                      <a:pt x="403447" y="15461"/>
                    </a:lnTo>
                    <a:lnTo>
                      <a:pt x="376122" y="30365"/>
                    </a:lnTo>
                    <a:lnTo>
                      <a:pt x="321474" y="60186"/>
                    </a:lnTo>
                    <a:cubicBezTo>
                      <a:pt x="303129" y="69900"/>
                      <a:pt x="285436" y="80749"/>
                      <a:pt x="267396" y="91002"/>
                    </a:cubicBezTo>
                    <a:lnTo>
                      <a:pt x="213526" y="122179"/>
                    </a:lnTo>
                    <a:cubicBezTo>
                      <a:pt x="178091" y="143749"/>
                      <a:pt x="142580" y="165206"/>
                      <a:pt x="107391" y="187169"/>
                    </a:cubicBezTo>
                    <a:lnTo>
                      <a:pt x="55037" y="220773"/>
                    </a:lnTo>
                    <a:cubicBezTo>
                      <a:pt x="37585" y="231983"/>
                      <a:pt x="20058" y="243072"/>
                      <a:pt x="2948" y="254782"/>
                    </a:cubicBezTo>
                    <a:lnTo>
                      <a:pt x="22846" y="284787"/>
                    </a:lnTo>
                    <a:cubicBezTo>
                      <a:pt x="39841" y="273147"/>
                      <a:pt x="57248" y="262140"/>
                      <a:pt x="74573" y="251012"/>
                    </a:cubicBezTo>
                    <a:lnTo>
                      <a:pt x="126567" y="217643"/>
                    </a:lnTo>
                    <a:cubicBezTo>
                      <a:pt x="161495" y="195838"/>
                      <a:pt x="196740" y="174546"/>
                      <a:pt x="231910" y="153134"/>
                    </a:cubicBezTo>
                    <a:lnTo>
                      <a:pt x="285360" y="122204"/>
                    </a:lnTo>
                    <a:cubicBezTo>
                      <a:pt x="303249" y="112033"/>
                      <a:pt x="320815" y="101261"/>
                      <a:pt x="339001" y="91629"/>
                    </a:cubicBezTo>
                    <a:lnTo>
                      <a:pt x="393200" y="62061"/>
                    </a:lnTo>
                    <a:lnTo>
                      <a:pt x="420296" y="47278"/>
                    </a:lnTo>
                    <a:lnTo>
                      <a:pt x="447741" y="33159"/>
                    </a:lnTo>
                    <a:close/>
                  </a:path>
                </a:pathLst>
              </a:custGeom>
              <a:solidFill>
                <a:srgbClr val="4BC3C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 : forme 30">
                <a:extLst>
                  <a:ext uri="{FF2B5EF4-FFF2-40B4-BE49-F238E27FC236}">
                    <a16:creationId xmlns:a16="http://schemas.microsoft.com/office/drawing/2014/main" id="{C94B0731-03D5-4603-858E-02881492AC95}"/>
                  </a:ext>
                </a:extLst>
              </p:cNvPr>
              <p:cNvSpPr/>
              <p:nvPr/>
            </p:nvSpPr>
            <p:spPr>
              <a:xfrm>
                <a:off x="22562358" y="5827607"/>
                <a:ext cx="116818" cy="95381"/>
              </a:xfrm>
              <a:custGeom>
                <a:avLst/>
                <a:gdLst>
                  <a:gd name="connsiteX0" fmla="*/ 119659 w 116818"/>
                  <a:gd name="connsiteY0" fmla="*/ 31256 h 95381"/>
                  <a:gd name="connsiteX1" fmla="*/ 99761 w 116818"/>
                  <a:gd name="connsiteY1" fmla="*/ 1251 h 95381"/>
                  <a:gd name="connsiteX2" fmla="*/ 51133 w 116818"/>
                  <a:gd name="connsiteY2" fmla="*/ 33917 h 95381"/>
                  <a:gd name="connsiteX3" fmla="*/ 26825 w 116818"/>
                  <a:gd name="connsiteY3" fmla="*/ 50254 h 95381"/>
                  <a:gd name="connsiteX4" fmla="*/ 2840 w 116818"/>
                  <a:gd name="connsiteY4" fmla="*/ 67053 h 95381"/>
                  <a:gd name="connsiteX5" fmla="*/ 23359 w 116818"/>
                  <a:gd name="connsiteY5" fmla="*/ 96633 h 95381"/>
                  <a:gd name="connsiteX6" fmla="*/ 47198 w 116818"/>
                  <a:gd name="connsiteY6" fmla="*/ 79935 h 95381"/>
                  <a:gd name="connsiteX7" fmla="*/ 71354 w 116818"/>
                  <a:gd name="connsiteY7" fmla="*/ 63707 h 95381"/>
                  <a:gd name="connsiteX8" fmla="*/ 119659 w 116818"/>
                  <a:gd name="connsiteY8" fmla="*/ 31256 h 95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818" h="95381">
                    <a:moveTo>
                      <a:pt x="119659" y="31256"/>
                    </a:moveTo>
                    <a:lnTo>
                      <a:pt x="99761" y="1251"/>
                    </a:lnTo>
                    <a:lnTo>
                      <a:pt x="51133" y="33917"/>
                    </a:lnTo>
                    <a:lnTo>
                      <a:pt x="26825" y="50254"/>
                    </a:lnTo>
                    <a:lnTo>
                      <a:pt x="2840" y="67053"/>
                    </a:lnTo>
                    <a:lnTo>
                      <a:pt x="23359" y="96633"/>
                    </a:lnTo>
                    <a:lnTo>
                      <a:pt x="47198" y="79935"/>
                    </a:lnTo>
                    <a:lnTo>
                      <a:pt x="71354" y="63707"/>
                    </a:lnTo>
                    <a:lnTo>
                      <a:pt x="119659" y="31256"/>
                    </a:lnTo>
                    <a:close/>
                  </a:path>
                </a:pathLst>
              </a:custGeom>
              <a:solidFill>
                <a:srgbClr val="41A57D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" name="Forme libre : forme 31">
                <a:extLst>
                  <a:ext uri="{FF2B5EF4-FFF2-40B4-BE49-F238E27FC236}">
                    <a16:creationId xmlns:a16="http://schemas.microsoft.com/office/drawing/2014/main" id="{CBCB2040-05D8-4BAF-BF40-E375E5CA2E3F}"/>
                  </a:ext>
                </a:extLst>
              </p:cNvPr>
              <p:cNvSpPr/>
              <p:nvPr/>
            </p:nvSpPr>
            <p:spPr>
              <a:xfrm rot="-7484847" flipV="1">
                <a:off x="22409759" y="5837389"/>
                <a:ext cx="45586" cy="347547"/>
              </a:xfrm>
              <a:custGeom>
                <a:avLst/>
                <a:gdLst>
                  <a:gd name="connsiteX0" fmla="*/ 12357 w 45586"/>
                  <a:gd name="connsiteY0" fmla="*/ 1305 h 347547"/>
                  <a:gd name="connsiteX1" fmla="*/ 48357 w 45586"/>
                  <a:gd name="connsiteY1" fmla="*/ 1305 h 347547"/>
                  <a:gd name="connsiteX2" fmla="*/ 38750 w 45586"/>
                  <a:gd name="connsiteY2" fmla="*/ 348853 h 347547"/>
                  <a:gd name="connsiteX3" fmla="*/ 2795 w 45586"/>
                  <a:gd name="connsiteY3" fmla="*/ 346965 h 347547"/>
                  <a:gd name="connsiteX4" fmla="*/ 12357 w 45586"/>
                  <a:gd name="connsiteY4" fmla="*/ 1305 h 347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86" h="347547">
                    <a:moveTo>
                      <a:pt x="12357" y="1305"/>
                    </a:moveTo>
                    <a:lnTo>
                      <a:pt x="48357" y="1305"/>
                    </a:lnTo>
                    <a:cubicBezTo>
                      <a:pt x="48743" y="117275"/>
                      <a:pt x="44675" y="233156"/>
                      <a:pt x="38750" y="348853"/>
                    </a:cubicBezTo>
                    <a:lnTo>
                      <a:pt x="2795" y="346965"/>
                    </a:lnTo>
                    <a:cubicBezTo>
                      <a:pt x="8695" y="231806"/>
                      <a:pt x="12744" y="116546"/>
                      <a:pt x="12357" y="1305"/>
                    </a:cubicBezTo>
                  </a:path>
                </a:pathLst>
              </a:custGeom>
              <a:solidFill>
                <a:srgbClr val="96CD3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orme libre : forme 32">
                <a:extLst>
                  <a:ext uri="{FF2B5EF4-FFF2-40B4-BE49-F238E27FC236}">
                    <a16:creationId xmlns:a16="http://schemas.microsoft.com/office/drawing/2014/main" id="{D4693A3E-8813-4694-8AD0-E974A3D8E8FE}"/>
                  </a:ext>
                </a:extLst>
              </p:cNvPr>
              <p:cNvSpPr/>
              <p:nvPr/>
            </p:nvSpPr>
            <p:spPr>
              <a:xfrm rot="-7891078" flipV="1">
                <a:off x="21182993" y="6933370"/>
                <a:ext cx="37214" cy="239683"/>
              </a:xfrm>
              <a:custGeom>
                <a:avLst/>
                <a:gdLst>
                  <a:gd name="connsiteX0" fmla="*/ 2410 w 37214"/>
                  <a:gd name="connsiteY0" fmla="*/ 1631 h 239683"/>
                  <a:gd name="connsiteX1" fmla="*/ 38410 w 37214"/>
                  <a:gd name="connsiteY1" fmla="*/ 1631 h 239683"/>
                  <a:gd name="connsiteX2" fmla="*/ 39614 w 37214"/>
                  <a:gd name="connsiteY2" fmla="*/ 240895 h 239683"/>
                  <a:gd name="connsiteX3" fmla="*/ 3621 w 37214"/>
                  <a:gd name="connsiteY3" fmla="*/ 241314 h 239683"/>
                  <a:gd name="connsiteX4" fmla="*/ 2410 w 37214"/>
                  <a:gd name="connsiteY4" fmla="*/ 1631 h 2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14" h="239683">
                    <a:moveTo>
                      <a:pt x="2410" y="1631"/>
                    </a:moveTo>
                    <a:lnTo>
                      <a:pt x="38410" y="1631"/>
                    </a:lnTo>
                    <a:cubicBezTo>
                      <a:pt x="38327" y="81424"/>
                      <a:pt x="38695" y="161166"/>
                      <a:pt x="39614" y="240895"/>
                    </a:cubicBezTo>
                    <a:lnTo>
                      <a:pt x="3621" y="241314"/>
                    </a:lnTo>
                    <a:cubicBezTo>
                      <a:pt x="2695" y="161400"/>
                      <a:pt x="2328" y="81500"/>
                      <a:pt x="2410" y="1631"/>
                    </a:cubicBezTo>
                  </a:path>
                </a:pathLst>
              </a:custGeom>
              <a:solidFill>
                <a:srgbClr val="41A57D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5374855D-D38C-4765-AD7C-448A9465AEA7}"/>
                  </a:ext>
                </a:extLst>
              </p:cNvPr>
              <p:cNvSpPr/>
              <p:nvPr/>
            </p:nvSpPr>
            <p:spPr>
              <a:xfrm rot="-7904795" flipV="1">
                <a:off x="21466778" y="6743893"/>
                <a:ext cx="35973" cy="116768"/>
              </a:xfrm>
              <a:custGeom>
                <a:avLst/>
                <a:gdLst>
                  <a:gd name="connsiteX0" fmla="*/ 2481 w 35973"/>
                  <a:gd name="connsiteY0" fmla="*/ 1545 h 116768"/>
                  <a:gd name="connsiteX1" fmla="*/ 38455 w 35973"/>
                  <a:gd name="connsiteY1" fmla="*/ 1545 h 116768"/>
                  <a:gd name="connsiteX2" fmla="*/ 38455 w 35973"/>
                  <a:gd name="connsiteY2" fmla="*/ 118313 h 116768"/>
                  <a:gd name="connsiteX3" fmla="*/ 2481 w 35973"/>
                  <a:gd name="connsiteY3" fmla="*/ 118313 h 11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73" h="116768">
                    <a:moveTo>
                      <a:pt x="2481" y="1545"/>
                    </a:moveTo>
                    <a:lnTo>
                      <a:pt x="38455" y="1545"/>
                    </a:lnTo>
                    <a:lnTo>
                      <a:pt x="38455" y="118313"/>
                    </a:lnTo>
                    <a:lnTo>
                      <a:pt x="2481" y="118313"/>
                    </a:lnTo>
                    <a:close/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" name="Forme libre : forme 34">
                <a:extLst>
                  <a:ext uri="{FF2B5EF4-FFF2-40B4-BE49-F238E27FC236}">
                    <a16:creationId xmlns:a16="http://schemas.microsoft.com/office/drawing/2014/main" id="{32916968-A9DC-431B-B65C-B54C2F2B730F}"/>
                  </a:ext>
                </a:extLst>
              </p:cNvPr>
              <p:cNvSpPr/>
              <p:nvPr/>
            </p:nvSpPr>
            <p:spPr>
              <a:xfrm rot="-7905652" flipV="1">
                <a:off x="21348332" y="6807624"/>
                <a:ext cx="36347" cy="200090"/>
              </a:xfrm>
              <a:custGeom>
                <a:avLst/>
                <a:gdLst>
                  <a:gd name="connsiteX0" fmla="*/ 2449 w 36347"/>
                  <a:gd name="connsiteY0" fmla="*/ 1583 h 200090"/>
                  <a:gd name="connsiteX1" fmla="*/ 38797 w 36347"/>
                  <a:gd name="connsiteY1" fmla="*/ 1583 h 200090"/>
                  <a:gd name="connsiteX2" fmla="*/ 38797 w 36347"/>
                  <a:gd name="connsiteY2" fmla="*/ 201673 h 200090"/>
                  <a:gd name="connsiteX3" fmla="*/ 2449 w 36347"/>
                  <a:gd name="connsiteY3" fmla="*/ 201673 h 20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347" h="200090">
                    <a:moveTo>
                      <a:pt x="2449" y="1583"/>
                    </a:moveTo>
                    <a:lnTo>
                      <a:pt x="38797" y="1583"/>
                    </a:lnTo>
                    <a:lnTo>
                      <a:pt x="38797" y="201673"/>
                    </a:lnTo>
                    <a:lnTo>
                      <a:pt x="2449" y="201673"/>
                    </a:lnTo>
                    <a:close/>
                  </a:path>
                </a:pathLst>
              </a:custGeom>
              <a:solidFill>
                <a:srgbClr val="FFBE2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6" name="Forme libre : forme 35">
                <a:extLst>
                  <a:ext uri="{FF2B5EF4-FFF2-40B4-BE49-F238E27FC236}">
                    <a16:creationId xmlns:a16="http://schemas.microsoft.com/office/drawing/2014/main" id="{2D7BDEBC-8261-461C-B705-7668F7A2787F}"/>
                  </a:ext>
                </a:extLst>
              </p:cNvPr>
              <p:cNvSpPr/>
              <p:nvPr/>
            </p:nvSpPr>
            <p:spPr>
              <a:xfrm rot="-7874800" flipV="1">
                <a:off x="21629286" y="6496917"/>
                <a:ext cx="37754" cy="320515"/>
              </a:xfrm>
              <a:custGeom>
                <a:avLst/>
                <a:gdLst>
                  <a:gd name="connsiteX0" fmla="*/ 4300 w 37754"/>
                  <a:gd name="connsiteY0" fmla="*/ 1510 h 320515"/>
                  <a:gd name="connsiteX1" fmla="*/ 40299 w 37754"/>
                  <a:gd name="connsiteY1" fmla="*/ 1510 h 320515"/>
                  <a:gd name="connsiteX2" fmla="*/ 38544 w 37754"/>
                  <a:gd name="connsiteY2" fmla="*/ 322025 h 320515"/>
                  <a:gd name="connsiteX3" fmla="*/ 2545 w 37754"/>
                  <a:gd name="connsiteY3" fmla="*/ 321702 h 320515"/>
                  <a:gd name="connsiteX4" fmla="*/ 4300 w 37754"/>
                  <a:gd name="connsiteY4" fmla="*/ 1510 h 320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54" h="320515">
                    <a:moveTo>
                      <a:pt x="4300" y="1510"/>
                    </a:moveTo>
                    <a:lnTo>
                      <a:pt x="40299" y="1510"/>
                    </a:lnTo>
                    <a:cubicBezTo>
                      <a:pt x="40318" y="108386"/>
                      <a:pt x="39520" y="215231"/>
                      <a:pt x="38544" y="322025"/>
                    </a:cubicBezTo>
                    <a:lnTo>
                      <a:pt x="2545" y="321702"/>
                    </a:lnTo>
                    <a:cubicBezTo>
                      <a:pt x="3514" y="214933"/>
                      <a:pt x="4319" y="108209"/>
                      <a:pt x="4300" y="1510"/>
                    </a:cubicBezTo>
                  </a:path>
                </a:pathLst>
              </a:custGeom>
              <a:solidFill>
                <a:srgbClr val="2382D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02CFE0FF-95CD-46C8-B3B7-61366ED65D5E}"/>
                  </a:ext>
                </a:extLst>
              </p:cNvPr>
              <p:cNvSpPr/>
              <p:nvPr/>
            </p:nvSpPr>
            <p:spPr>
              <a:xfrm rot="-7851633" flipV="1">
                <a:off x="20922490" y="7053818"/>
                <a:ext cx="44072" cy="434900"/>
              </a:xfrm>
              <a:custGeom>
                <a:avLst/>
                <a:gdLst>
                  <a:gd name="connsiteX0" fmla="*/ 2330 w 44072"/>
                  <a:gd name="connsiteY0" fmla="*/ 1709 h 434900"/>
                  <a:gd name="connsiteX1" fmla="*/ 38336 w 44072"/>
                  <a:gd name="connsiteY1" fmla="*/ 1709 h 434900"/>
                  <a:gd name="connsiteX2" fmla="*/ 46402 w 44072"/>
                  <a:gd name="connsiteY2" fmla="*/ 435108 h 434900"/>
                  <a:gd name="connsiteX3" fmla="*/ 10428 w 44072"/>
                  <a:gd name="connsiteY3" fmla="*/ 436610 h 434900"/>
                  <a:gd name="connsiteX4" fmla="*/ 2330 w 44072"/>
                  <a:gd name="connsiteY4" fmla="*/ 1709 h 43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72" h="434900">
                    <a:moveTo>
                      <a:pt x="2330" y="1709"/>
                    </a:moveTo>
                    <a:lnTo>
                      <a:pt x="38336" y="1709"/>
                    </a:lnTo>
                    <a:cubicBezTo>
                      <a:pt x="38348" y="146289"/>
                      <a:pt x="40389" y="290806"/>
                      <a:pt x="46402" y="435108"/>
                    </a:cubicBezTo>
                    <a:lnTo>
                      <a:pt x="10428" y="436610"/>
                    </a:lnTo>
                    <a:cubicBezTo>
                      <a:pt x="4389" y="291643"/>
                      <a:pt x="2349" y="146631"/>
                      <a:pt x="2330" y="1709"/>
                    </a:cubicBezTo>
                  </a:path>
                </a:pathLst>
              </a:custGeom>
              <a:solidFill>
                <a:srgbClr val="4BC3C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3E9C2287-F0F7-4717-A093-A6E0E376A60B}"/>
                  </a:ext>
                </a:extLst>
              </p:cNvPr>
              <p:cNvSpPr/>
              <p:nvPr/>
            </p:nvSpPr>
            <p:spPr>
              <a:xfrm>
                <a:off x="20568764" y="7395889"/>
                <a:ext cx="220400" cy="180814"/>
              </a:xfrm>
              <a:custGeom>
                <a:avLst/>
                <a:gdLst>
                  <a:gd name="connsiteX0" fmla="*/ 222636 w 220400"/>
                  <a:gd name="connsiteY0" fmla="*/ 29953 h 180814"/>
                  <a:gd name="connsiteX1" fmla="*/ 200241 w 220400"/>
                  <a:gd name="connsiteY1" fmla="*/ 1767 h 180814"/>
                  <a:gd name="connsiteX2" fmla="*/ 151214 w 220400"/>
                  <a:gd name="connsiteY2" fmla="*/ 40364 h 180814"/>
                  <a:gd name="connsiteX3" fmla="*/ 101951 w 220400"/>
                  <a:gd name="connsiteY3" fmla="*/ 78645 h 180814"/>
                  <a:gd name="connsiteX4" fmla="*/ 2235 w 220400"/>
                  <a:gd name="connsiteY4" fmla="*/ 153590 h 180814"/>
                  <a:gd name="connsiteX5" fmla="*/ 23578 w 220400"/>
                  <a:gd name="connsiteY5" fmla="*/ 182581 h 180814"/>
                  <a:gd name="connsiteX6" fmla="*/ 123858 w 220400"/>
                  <a:gd name="connsiteY6" fmla="*/ 107211 h 180814"/>
                  <a:gd name="connsiteX7" fmla="*/ 173373 w 220400"/>
                  <a:gd name="connsiteY7" fmla="*/ 68734 h 180814"/>
                  <a:gd name="connsiteX8" fmla="*/ 222636 w 220400"/>
                  <a:gd name="connsiteY8" fmla="*/ 29953 h 180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0400" h="180814">
                    <a:moveTo>
                      <a:pt x="222636" y="29953"/>
                    </a:moveTo>
                    <a:lnTo>
                      <a:pt x="200241" y="1767"/>
                    </a:lnTo>
                    <a:cubicBezTo>
                      <a:pt x="184057" y="14846"/>
                      <a:pt x="167670" y="27646"/>
                      <a:pt x="151214" y="40364"/>
                    </a:cubicBezTo>
                    <a:lnTo>
                      <a:pt x="101951" y="78645"/>
                    </a:lnTo>
                    <a:cubicBezTo>
                      <a:pt x="68835" y="103796"/>
                      <a:pt x="35649" y="128858"/>
                      <a:pt x="2235" y="153590"/>
                    </a:cubicBezTo>
                    <a:lnTo>
                      <a:pt x="23578" y="182581"/>
                    </a:lnTo>
                    <a:cubicBezTo>
                      <a:pt x="57188" y="157703"/>
                      <a:pt x="90564" y="132501"/>
                      <a:pt x="123858" y="107211"/>
                    </a:cubicBezTo>
                    <a:lnTo>
                      <a:pt x="173373" y="68734"/>
                    </a:lnTo>
                    <a:cubicBezTo>
                      <a:pt x="189912" y="55953"/>
                      <a:pt x="206388" y="43089"/>
                      <a:pt x="222636" y="29953"/>
                    </a:cubicBezTo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" name="Forme libre : forme 38">
                <a:extLst>
                  <a:ext uri="{FF2B5EF4-FFF2-40B4-BE49-F238E27FC236}">
                    <a16:creationId xmlns:a16="http://schemas.microsoft.com/office/drawing/2014/main" id="{251F9ED1-07DD-4889-B111-D6D4F77826F2}"/>
                  </a:ext>
                </a:extLst>
              </p:cNvPr>
              <p:cNvSpPr/>
              <p:nvPr/>
            </p:nvSpPr>
            <p:spPr>
              <a:xfrm>
                <a:off x="20405585" y="7547712"/>
                <a:ext cx="184540" cy="145568"/>
              </a:xfrm>
              <a:custGeom>
                <a:avLst/>
                <a:gdLst>
                  <a:gd name="connsiteX0" fmla="*/ 186716 w 184540"/>
                  <a:gd name="connsiteY0" fmla="*/ 30797 h 145568"/>
                  <a:gd name="connsiteX1" fmla="*/ 165373 w 184540"/>
                  <a:gd name="connsiteY1" fmla="*/ 1806 h 145568"/>
                  <a:gd name="connsiteX2" fmla="*/ 84294 w 184540"/>
                  <a:gd name="connsiteY2" fmla="*/ 60466 h 145568"/>
                  <a:gd name="connsiteX3" fmla="*/ 2175 w 184540"/>
                  <a:gd name="connsiteY3" fmla="*/ 117618 h 145568"/>
                  <a:gd name="connsiteX4" fmla="*/ 22440 w 184540"/>
                  <a:gd name="connsiteY4" fmla="*/ 147375 h 145568"/>
                  <a:gd name="connsiteX5" fmla="*/ 105123 w 184540"/>
                  <a:gd name="connsiteY5" fmla="*/ 89831 h 145568"/>
                  <a:gd name="connsiteX6" fmla="*/ 186716 w 184540"/>
                  <a:gd name="connsiteY6" fmla="*/ 30797 h 145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4540" h="145568">
                    <a:moveTo>
                      <a:pt x="186716" y="30797"/>
                    </a:moveTo>
                    <a:lnTo>
                      <a:pt x="165373" y="1806"/>
                    </a:lnTo>
                    <a:lnTo>
                      <a:pt x="84294" y="60466"/>
                    </a:lnTo>
                    <a:lnTo>
                      <a:pt x="2175" y="117618"/>
                    </a:lnTo>
                    <a:lnTo>
                      <a:pt x="22440" y="147375"/>
                    </a:lnTo>
                    <a:lnTo>
                      <a:pt x="105123" y="89831"/>
                    </a:lnTo>
                    <a:lnTo>
                      <a:pt x="186716" y="30797"/>
                    </a:lnTo>
                    <a:close/>
                  </a:path>
                </a:pathLst>
              </a:custGeom>
              <a:solidFill>
                <a:srgbClr val="96CD3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0" name="Forme libre : forme 39">
                <a:extLst>
                  <a:ext uri="{FF2B5EF4-FFF2-40B4-BE49-F238E27FC236}">
                    <a16:creationId xmlns:a16="http://schemas.microsoft.com/office/drawing/2014/main" id="{BEC5A420-4058-4B0B-AA4C-55682222E587}"/>
                  </a:ext>
                </a:extLst>
              </p:cNvPr>
              <p:cNvSpPr/>
              <p:nvPr/>
            </p:nvSpPr>
            <p:spPr>
              <a:xfrm>
                <a:off x="21756185" y="6099392"/>
                <a:ext cx="548107" cy="465000"/>
              </a:xfrm>
              <a:custGeom>
                <a:avLst/>
                <a:gdLst>
                  <a:gd name="connsiteX0" fmla="*/ 550795 w 548107"/>
                  <a:gd name="connsiteY0" fmla="*/ 29890 h 465000"/>
                  <a:gd name="connsiteX1" fmla="*/ 528750 w 548107"/>
                  <a:gd name="connsiteY1" fmla="*/ 1425 h 465000"/>
                  <a:gd name="connsiteX2" fmla="*/ 394403 w 548107"/>
                  <a:gd name="connsiteY2" fmla="*/ 107617 h 465000"/>
                  <a:gd name="connsiteX3" fmla="*/ 262294 w 548107"/>
                  <a:gd name="connsiteY3" fmla="*/ 216470 h 465000"/>
                  <a:gd name="connsiteX4" fmla="*/ 2688 w 548107"/>
                  <a:gd name="connsiteY4" fmla="*/ 439355 h 465000"/>
                  <a:gd name="connsiteX5" fmla="*/ 26419 w 548107"/>
                  <a:gd name="connsiteY5" fmla="*/ 466425 h 465000"/>
                  <a:gd name="connsiteX6" fmla="*/ 285398 w 548107"/>
                  <a:gd name="connsiteY6" fmla="*/ 244086 h 465000"/>
                  <a:gd name="connsiteX7" fmla="*/ 417032 w 548107"/>
                  <a:gd name="connsiteY7" fmla="*/ 135613 h 465000"/>
                  <a:gd name="connsiteX8" fmla="*/ 550795 w 548107"/>
                  <a:gd name="connsiteY8" fmla="*/ 29890 h 46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8107" h="465000">
                    <a:moveTo>
                      <a:pt x="550795" y="29890"/>
                    </a:moveTo>
                    <a:lnTo>
                      <a:pt x="528750" y="1425"/>
                    </a:lnTo>
                    <a:cubicBezTo>
                      <a:pt x="483461" y="36207"/>
                      <a:pt x="438989" y="71979"/>
                      <a:pt x="394403" y="107617"/>
                    </a:cubicBezTo>
                    <a:cubicBezTo>
                      <a:pt x="350223" y="143737"/>
                      <a:pt x="305897" y="179685"/>
                      <a:pt x="262294" y="216470"/>
                    </a:cubicBezTo>
                    <a:cubicBezTo>
                      <a:pt x="174738" y="289635"/>
                      <a:pt x="88336" y="364111"/>
                      <a:pt x="2688" y="439355"/>
                    </a:cubicBezTo>
                    <a:lnTo>
                      <a:pt x="26419" y="466425"/>
                    </a:lnTo>
                    <a:cubicBezTo>
                      <a:pt x="111934" y="391303"/>
                      <a:pt x="198121" y="317016"/>
                      <a:pt x="285398" y="244086"/>
                    </a:cubicBezTo>
                    <a:cubicBezTo>
                      <a:pt x="328862" y="207409"/>
                      <a:pt x="373023" y="171606"/>
                      <a:pt x="417032" y="135613"/>
                    </a:cubicBezTo>
                    <a:cubicBezTo>
                      <a:pt x="461434" y="100127"/>
                      <a:pt x="505728" y="64501"/>
                      <a:pt x="550795" y="29890"/>
                    </a:cubicBezTo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1" name="Forme libre : forme 40">
                <a:extLst>
                  <a:ext uri="{FF2B5EF4-FFF2-40B4-BE49-F238E27FC236}">
                    <a16:creationId xmlns:a16="http://schemas.microsoft.com/office/drawing/2014/main" id="{8950F2D9-45D2-48FF-AF0F-DDD3B524F209}"/>
                  </a:ext>
                </a:extLst>
              </p:cNvPr>
              <p:cNvSpPr/>
              <p:nvPr/>
            </p:nvSpPr>
            <p:spPr>
              <a:xfrm rot="-7455304" flipV="1">
                <a:off x="20170463" y="7558220"/>
                <a:ext cx="63963" cy="497014"/>
              </a:xfrm>
              <a:custGeom>
                <a:avLst/>
                <a:gdLst>
                  <a:gd name="connsiteX0" fmla="*/ 2102 w 63963"/>
                  <a:gd name="connsiteY0" fmla="*/ 1876 h 497014"/>
                  <a:gd name="connsiteX1" fmla="*/ 38108 w 63963"/>
                  <a:gd name="connsiteY1" fmla="*/ 1876 h 497014"/>
                  <a:gd name="connsiteX2" fmla="*/ 66066 w 63963"/>
                  <a:gd name="connsiteY2" fmla="*/ 494606 h 497014"/>
                  <a:gd name="connsiteX3" fmla="*/ 30320 w 63963"/>
                  <a:gd name="connsiteY3" fmla="*/ 498890 h 497014"/>
                  <a:gd name="connsiteX4" fmla="*/ 2102 w 63963"/>
                  <a:gd name="connsiteY4" fmla="*/ 1876 h 497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963" h="497014">
                    <a:moveTo>
                      <a:pt x="2102" y="1876"/>
                    </a:moveTo>
                    <a:lnTo>
                      <a:pt x="38108" y="1876"/>
                    </a:lnTo>
                    <a:cubicBezTo>
                      <a:pt x="38362" y="166582"/>
                      <a:pt x="46707" y="331250"/>
                      <a:pt x="66066" y="494606"/>
                    </a:cubicBezTo>
                    <a:lnTo>
                      <a:pt x="30320" y="498890"/>
                    </a:lnTo>
                    <a:cubicBezTo>
                      <a:pt x="10759" y="333880"/>
                      <a:pt x="2362" y="167779"/>
                      <a:pt x="2102" y="1876"/>
                    </a:cubicBezTo>
                  </a:path>
                </a:pathLst>
              </a:custGeom>
              <a:solidFill>
                <a:srgbClr val="4BC3C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2" name="Forme libre : forme 41">
                <a:extLst>
                  <a:ext uri="{FF2B5EF4-FFF2-40B4-BE49-F238E27FC236}">
                    <a16:creationId xmlns:a16="http://schemas.microsoft.com/office/drawing/2014/main" id="{2D655F7A-A776-4F0A-B46F-F49B9DCE2B04}"/>
                  </a:ext>
                </a:extLst>
              </p:cNvPr>
              <p:cNvSpPr/>
              <p:nvPr/>
            </p:nvSpPr>
            <p:spPr>
              <a:xfrm>
                <a:off x="19878648" y="7917787"/>
                <a:ext cx="120506" cy="84387"/>
              </a:xfrm>
              <a:custGeom>
                <a:avLst/>
                <a:gdLst>
                  <a:gd name="connsiteX0" fmla="*/ 122501 w 120506"/>
                  <a:gd name="connsiteY0" fmla="*/ 33865 h 84387"/>
                  <a:gd name="connsiteX1" fmla="*/ 105924 w 120506"/>
                  <a:gd name="connsiteY1" fmla="*/ 1908 h 84387"/>
                  <a:gd name="connsiteX2" fmla="*/ 54095 w 120506"/>
                  <a:gd name="connsiteY2" fmla="*/ 28123 h 84387"/>
                  <a:gd name="connsiteX3" fmla="*/ 1994 w 120506"/>
                  <a:gd name="connsiteY3" fmla="*/ 53800 h 84387"/>
                  <a:gd name="connsiteX4" fmla="*/ 17487 w 120506"/>
                  <a:gd name="connsiteY4" fmla="*/ 86295 h 84387"/>
                  <a:gd name="connsiteX5" fmla="*/ 70140 w 120506"/>
                  <a:gd name="connsiteY5" fmla="*/ 60352 h 84387"/>
                  <a:gd name="connsiteX6" fmla="*/ 122501 w 120506"/>
                  <a:gd name="connsiteY6" fmla="*/ 33865 h 8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506" h="84387">
                    <a:moveTo>
                      <a:pt x="122501" y="33865"/>
                    </a:moveTo>
                    <a:lnTo>
                      <a:pt x="105924" y="1908"/>
                    </a:lnTo>
                    <a:cubicBezTo>
                      <a:pt x="88916" y="11191"/>
                      <a:pt x="71452" y="19543"/>
                      <a:pt x="54095" y="28123"/>
                    </a:cubicBezTo>
                    <a:lnTo>
                      <a:pt x="1994" y="53800"/>
                    </a:lnTo>
                    <a:lnTo>
                      <a:pt x="17487" y="86295"/>
                    </a:lnTo>
                    <a:lnTo>
                      <a:pt x="70140" y="60352"/>
                    </a:lnTo>
                    <a:cubicBezTo>
                      <a:pt x="87674" y="51684"/>
                      <a:pt x="105328" y="43237"/>
                      <a:pt x="122501" y="33865"/>
                    </a:cubicBezTo>
                  </a:path>
                </a:pathLst>
              </a:custGeom>
              <a:solidFill>
                <a:srgbClr val="41A57D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3" name="Forme libre : forme 42">
                <a:extLst>
                  <a:ext uri="{FF2B5EF4-FFF2-40B4-BE49-F238E27FC236}">
                    <a16:creationId xmlns:a16="http://schemas.microsoft.com/office/drawing/2014/main" id="{87B96D68-FC85-4C51-914C-125335E0EB95}"/>
                  </a:ext>
                </a:extLst>
              </p:cNvPr>
              <p:cNvSpPr/>
              <p:nvPr/>
            </p:nvSpPr>
            <p:spPr>
              <a:xfrm rot="-6929493" flipV="1">
                <a:off x="19697776" y="7878258"/>
                <a:ext cx="54895" cy="348061"/>
              </a:xfrm>
              <a:custGeom>
                <a:avLst/>
                <a:gdLst>
                  <a:gd name="connsiteX0" fmla="*/ 1943 w 54895"/>
                  <a:gd name="connsiteY0" fmla="*/ 1943 h 348061"/>
                  <a:gd name="connsiteX1" fmla="*/ 37943 w 54895"/>
                  <a:gd name="connsiteY1" fmla="*/ 1943 h 348061"/>
                  <a:gd name="connsiteX2" fmla="*/ 56839 w 54895"/>
                  <a:gd name="connsiteY2" fmla="*/ 346025 h 348061"/>
                  <a:gd name="connsiteX3" fmla="*/ 21061 w 54895"/>
                  <a:gd name="connsiteY3" fmla="*/ 350005 h 348061"/>
                  <a:gd name="connsiteX4" fmla="*/ 1943 w 54895"/>
                  <a:gd name="connsiteY4" fmla="*/ 1943 h 348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95" h="348061">
                    <a:moveTo>
                      <a:pt x="1943" y="1943"/>
                    </a:moveTo>
                    <a:lnTo>
                      <a:pt x="37943" y="1943"/>
                    </a:lnTo>
                    <a:cubicBezTo>
                      <a:pt x="38234" y="116918"/>
                      <a:pt x="44330" y="231823"/>
                      <a:pt x="56839" y="346025"/>
                    </a:cubicBezTo>
                    <a:lnTo>
                      <a:pt x="21061" y="350005"/>
                    </a:lnTo>
                    <a:cubicBezTo>
                      <a:pt x="8388" y="234409"/>
                      <a:pt x="2228" y="118160"/>
                      <a:pt x="1943" y="1943"/>
                    </a:cubicBezTo>
                  </a:path>
                </a:pathLst>
              </a:custGeom>
              <a:solidFill>
                <a:srgbClr val="96CD3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4" name="Forme libre : forme 43">
                <a:extLst>
                  <a:ext uri="{FF2B5EF4-FFF2-40B4-BE49-F238E27FC236}">
                    <a16:creationId xmlns:a16="http://schemas.microsoft.com/office/drawing/2014/main" id="{F160ABF3-DC9F-407D-8D7F-128588ECCC60}"/>
                  </a:ext>
                </a:extLst>
              </p:cNvPr>
              <p:cNvSpPr/>
              <p:nvPr/>
            </p:nvSpPr>
            <p:spPr>
              <a:xfrm>
                <a:off x="18897965" y="8100712"/>
                <a:ext cx="673772" cy="179863"/>
              </a:xfrm>
              <a:custGeom>
                <a:avLst/>
                <a:gdLst>
                  <a:gd name="connsiteX0" fmla="*/ 675588 w 673772"/>
                  <a:gd name="connsiteY0" fmla="*/ 35998 h 179863"/>
                  <a:gd name="connsiteX1" fmla="*/ 663783 w 673772"/>
                  <a:gd name="connsiteY1" fmla="*/ 1988 h 179863"/>
                  <a:gd name="connsiteX2" fmla="*/ 337127 w 673772"/>
                  <a:gd name="connsiteY2" fmla="*/ 94017 h 179863"/>
                  <a:gd name="connsiteX3" fmla="*/ 253950 w 673772"/>
                  <a:gd name="connsiteY3" fmla="*/ 110918 h 179863"/>
                  <a:gd name="connsiteX4" fmla="*/ 170324 w 673772"/>
                  <a:gd name="connsiteY4" fmla="*/ 125480 h 179863"/>
                  <a:gd name="connsiteX5" fmla="*/ 86228 w 673772"/>
                  <a:gd name="connsiteY5" fmla="*/ 137070 h 179863"/>
                  <a:gd name="connsiteX6" fmla="*/ 44063 w 673772"/>
                  <a:gd name="connsiteY6" fmla="*/ 141860 h 179863"/>
                  <a:gd name="connsiteX7" fmla="*/ 1815 w 673772"/>
                  <a:gd name="connsiteY7" fmla="*/ 146005 h 179863"/>
                  <a:gd name="connsiteX8" fmla="*/ 5168 w 673772"/>
                  <a:gd name="connsiteY8" fmla="*/ 181852 h 179863"/>
                  <a:gd name="connsiteX9" fmla="*/ 47954 w 673772"/>
                  <a:gd name="connsiteY9" fmla="*/ 177657 h 179863"/>
                  <a:gd name="connsiteX10" fmla="*/ 90657 w 673772"/>
                  <a:gd name="connsiteY10" fmla="*/ 172796 h 179863"/>
                  <a:gd name="connsiteX11" fmla="*/ 175837 w 673772"/>
                  <a:gd name="connsiteY11" fmla="*/ 161061 h 179863"/>
                  <a:gd name="connsiteX12" fmla="*/ 260547 w 673772"/>
                  <a:gd name="connsiteY12" fmla="*/ 146315 h 179863"/>
                  <a:gd name="connsiteX13" fmla="*/ 344801 w 673772"/>
                  <a:gd name="connsiteY13" fmla="*/ 129193 h 179863"/>
                  <a:gd name="connsiteX14" fmla="*/ 675588 w 673772"/>
                  <a:gd name="connsiteY14" fmla="*/ 35998 h 179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73772" h="179863">
                    <a:moveTo>
                      <a:pt x="675588" y="35998"/>
                    </a:moveTo>
                    <a:lnTo>
                      <a:pt x="663783" y="1988"/>
                    </a:lnTo>
                    <a:cubicBezTo>
                      <a:pt x="557020" y="39730"/>
                      <a:pt x="447679" y="69893"/>
                      <a:pt x="337127" y="94017"/>
                    </a:cubicBezTo>
                    <a:cubicBezTo>
                      <a:pt x="309473" y="100006"/>
                      <a:pt x="281902" y="106425"/>
                      <a:pt x="253950" y="110918"/>
                    </a:cubicBezTo>
                    <a:cubicBezTo>
                      <a:pt x="226068" y="115734"/>
                      <a:pt x="198282" y="121133"/>
                      <a:pt x="170324" y="125480"/>
                    </a:cubicBezTo>
                    <a:lnTo>
                      <a:pt x="86228" y="137070"/>
                    </a:lnTo>
                    <a:cubicBezTo>
                      <a:pt x="72243" y="139230"/>
                      <a:pt x="58143" y="140511"/>
                      <a:pt x="44063" y="141860"/>
                    </a:cubicBezTo>
                    <a:lnTo>
                      <a:pt x="1815" y="146005"/>
                    </a:lnTo>
                    <a:lnTo>
                      <a:pt x="5168" y="181852"/>
                    </a:lnTo>
                    <a:lnTo>
                      <a:pt x="47954" y="177657"/>
                    </a:lnTo>
                    <a:cubicBezTo>
                      <a:pt x="62218" y="176282"/>
                      <a:pt x="76488" y="174976"/>
                      <a:pt x="90657" y="172796"/>
                    </a:cubicBezTo>
                    <a:lnTo>
                      <a:pt x="175837" y="161061"/>
                    </a:lnTo>
                    <a:cubicBezTo>
                      <a:pt x="204156" y="156650"/>
                      <a:pt x="232310" y="151194"/>
                      <a:pt x="260547" y="146315"/>
                    </a:cubicBezTo>
                    <a:cubicBezTo>
                      <a:pt x="288860" y="141753"/>
                      <a:pt x="316786" y="135264"/>
                      <a:pt x="344801" y="129193"/>
                    </a:cubicBezTo>
                    <a:cubicBezTo>
                      <a:pt x="456779" y="104758"/>
                      <a:pt x="567520" y="74196"/>
                      <a:pt x="675588" y="35998"/>
                    </a:cubicBezTo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45" name="Graphique 17">
              <a:extLst>
                <a:ext uri="{FF2B5EF4-FFF2-40B4-BE49-F238E27FC236}">
                  <a16:creationId xmlns:a16="http://schemas.microsoft.com/office/drawing/2014/main" id="{222A3A10-A076-4118-9B12-8B464E50E6B7}"/>
                </a:ext>
              </a:extLst>
            </p:cNvPr>
            <p:cNvGrpSpPr/>
            <p:nvPr/>
          </p:nvGrpSpPr>
          <p:grpSpPr>
            <a:xfrm>
              <a:off x="17900027" y="5153403"/>
              <a:ext cx="7556321" cy="3135352"/>
              <a:chOff x="17900027" y="5153403"/>
              <a:chExt cx="7556321" cy="3135352"/>
            </a:xfrm>
          </p:grpSpPr>
          <p:sp>
            <p:nvSpPr>
              <p:cNvPr id="46" name="Forme libre : forme 45">
                <a:extLst>
                  <a:ext uri="{FF2B5EF4-FFF2-40B4-BE49-F238E27FC236}">
                    <a16:creationId xmlns:a16="http://schemas.microsoft.com/office/drawing/2014/main" id="{C78ABAC3-8191-4A9F-B2A1-D4E7C2D83878}"/>
                  </a:ext>
                </a:extLst>
              </p:cNvPr>
              <p:cNvSpPr/>
              <p:nvPr/>
            </p:nvSpPr>
            <p:spPr>
              <a:xfrm>
                <a:off x="18585384" y="8039777"/>
                <a:ext cx="260341" cy="123909"/>
              </a:xfrm>
              <a:custGeom>
                <a:avLst/>
                <a:gdLst>
                  <a:gd name="connsiteX0" fmla="*/ 1578 w 260341"/>
                  <a:gd name="connsiteY0" fmla="*/ 91492 h 123909"/>
                  <a:gd name="connsiteX1" fmla="*/ 12319 w 260341"/>
                  <a:gd name="connsiteY1" fmla="*/ 125857 h 123909"/>
                  <a:gd name="connsiteX2" fmla="*/ 43939 w 260341"/>
                  <a:gd name="connsiteY2" fmla="*/ 115724 h 123909"/>
                  <a:gd name="connsiteX3" fmla="*/ 75401 w 260341"/>
                  <a:gd name="connsiteY3" fmla="*/ 105097 h 123909"/>
                  <a:gd name="connsiteX4" fmla="*/ 106864 w 260341"/>
                  <a:gd name="connsiteY4" fmla="*/ 94464 h 123909"/>
                  <a:gd name="connsiteX5" fmla="*/ 138174 w 260341"/>
                  <a:gd name="connsiteY5" fmla="*/ 83406 h 123909"/>
                  <a:gd name="connsiteX6" fmla="*/ 261919 w 260341"/>
                  <a:gd name="connsiteY6" fmla="*/ 35234 h 123909"/>
                  <a:gd name="connsiteX7" fmla="*/ 248200 w 260341"/>
                  <a:gd name="connsiteY7" fmla="*/ 1947 h 123909"/>
                  <a:gd name="connsiteX8" fmla="*/ 125899 w 260341"/>
                  <a:gd name="connsiteY8" fmla="*/ 49562 h 123909"/>
                  <a:gd name="connsiteX9" fmla="*/ 94970 w 260341"/>
                  <a:gd name="connsiteY9" fmla="*/ 60486 h 123909"/>
                  <a:gd name="connsiteX10" fmla="*/ 63894 w 260341"/>
                  <a:gd name="connsiteY10" fmla="*/ 70986 h 123909"/>
                  <a:gd name="connsiteX11" fmla="*/ 32812 w 260341"/>
                  <a:gd name="connsiteY11" fmla="*/ 81486 h 123909"/>
                  <a:gd name="connsiteX12" fmla="*/ 1578 w 260341"/>
                  <a:gd name="connsiteY12" fmla="*/ 91492 h 123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0341" h="123909">
                    <a:moveTo>
                      <a:pt x="1578" y="91492"/>
                    </a:moveTo>
                    <a:lnTo>
                      <a:pt x="12319" y="125857"/>
                    </a:lnTo>
                    <a:cubicBezTo>
                      <a:pt x="22971" y="122834"/>
                      <a:pt x="33471" y="119330"/>
                      <a:pt x="43939" y="115724"/>
                    </a:cubicBezTo>
                    <a:lnTo>
                      <a:pt x="75401" y="105097"/>
                    </a:lnTo>
                    <a:lnTo>
                      <a:pt x="106864" y="94464"/>
                    </a:lnTo>
                    <a:cubicBezTo>
                      <a:pt x="117357" y="90941"/>
                      <a:pt x="127870" y="87462"/>
                      <a:pt x="138174" y="83406"/>
                    </a:cubicBezTo>
                    <a:cubicBezTo>
                      <a:pt x="179496" y="67539"/>
                      <a:pt x="221313" y="52882"/>
                      <a:pt x="261919" y="35234"/>
                    </a:cubicBezTo>
                    <a:lnTo>
                      <a:pt x="248200" y="1947"/>
                    </a:lnTo>
                    <a:cubicBezTo>
                      <a:pt x="208050" y="19411"/>
                      <a:pt x="166734" y="33865"/>
                      <a:pt x="125899" y="49562"/>
                    </a:cubicBezTo>
                    <a:cubicBezTo>
                      <a:pt x="115723" y="53573"/>
                      <a:pt x="105337" y="57001"/>
                      <a:pt x="94970" y="60486"/>
                    </a:cubicBezTo>
                    <a:lnTo>
                      <a:pt x="63894" y="70986"/>
                    </a:lnTo>
                    <a:lnTo>
                      <a:pt x="32812" y="81486"/>
                    </a:lnTo>
                    <a:cubicBezTo>
                      <a:pt x="22470" y="85054"/>
                      <a:pt x="12103" y="88514"/>
                      <a:pt x="1578" y="91492"/>
                    </a:cubicBezTo>
                  </a:path>
                </a:pathLst>
              </a:custGeom>
              <a:solidFill>
                <a:srgbClr val="41A57D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7" name="Forme libre : forme 46">
                <a:extLst>
                  <a:ext uri="{FF2B5EF4-FFF2-40B4-BE49-F238E27FC236}">
                    <a16:creationId xmlns:a16="http://schemas.microsoft.com/office/drawing/2014/main" id="{29305705-FE9E-4BC7-9BA3-3155D43FAB2B}"/>
                  </a:ext>
                </a:extLst>
              </p:cNvPr>
              <p:cNvSpPr/>
              <p:nvPr/>
            </p:nvSpPr>
            <p:spPr>
              <a:xfrm rot="4783713" flipV="1">
                <a:off x="18295596" y="8152116"/>
                <a:ext cx="38983" cy="129530"/>
              </a:xfrm>
              <a:custGeom>
                <a:avLst/>
                <a:gdLst>
                  <a:gd name="connsiteX0" fmla="*/ 4256 w 38983"/>
                  <a:gd name="connsiteY0" fmla="*/ 1988 h 129530"/>
                  <a:gd name="connsiteX1" fmla="*/ 40255 w 38983"/>
                  <a:gd name="connsiteY1" fmla="*/ 1988 h 129530"/>
                  <a:gd name="connsiteX2" fmla="*/ 37423 w 38983"/>
                  <a:gd name="connsiteY2" fmla="*/ 131519 h 129530"/>
                  <a:gd name="connsiteX3" fmla="*/ 1461 w 38983"/>
                  <a:gd name="connsiteY3" fmla="*/ 129865 h 129530"/>
                  <a:gd name="connsiteX4" fmla="*/ 4256 w 38983"/>
                  <a:gd name="connsiteY4" fmla="*/ 1988 h 12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83" h="129530">
                    <a:moveTo>
                      <a:pt x="4256" y="1988"/>
                    </a:moveTo>
                    <a:lnTo>
                      <a:pt x="40255" y="1988"/>
                    </a:lnTo>
                    <a:cubicBezTo>
                      <a:pt x="41117" y="45199"/>
                      <a:pt x="38836" y="88346"/>
                      <a:pt x="37423" y="131519"/>
                    </a:cubicBezTo>
                    <a:lnTo>
                      <a:pt x="1461" y="129865"/>
                    </a:lnTo>
                    <a:cubicBezTo>
                      <a:pt x="2849" y="87244"/>
                      <a:pt x="5111" y="44641"/>
                      <a:pt x="4256" y="1988"/>
                    </a:cubicBezTo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8" name="Forme libre : forme 47">
                <a:extLst>
                  <a:ext uri="{FF2B5EF4-FFF2-40B4-BE49-F238E27FC236}">
                    <a16:creationId xmlns:a16="http://schemas.microsoft.com/office/drawing/2014/main" id="{CEA57750-5153-48E3-B850-959A2F8E62F4}"/>
                  </a:ext>
                </a:extLst>
              </p:cNvPr>
              <p:cNvSpPr/>
              <p:nvPr/>
            </p:nvSpPr>
            <p:spPr>
              <a:xfrm>
                <a:off x="18373709" y="8129284"/>
                <a:ext cx="222408" cy="92257"/>
              </a:xfrm>
              <a:custGeom>
                <a:avLst/>
                <a:gdLst>
                  <a:gd name="connsiteX0" fmla="*/ 1508 w 222408"/>
                  <a:gd name="connsiteY0" fmla="*/ 59137 h 92257"/>
                  <a:gd name="connsiteX1" fmla="*/ 9549 w 222408"/>
                  <a:gd name="connsiteY1" fmla="*/ 94230 h 92257"/>
                  <a:gd name="connsiteX2" fmla="*/ 36646 w 222408"/>
                  <a:gd name="connsiteY2" fmla="*/ 88166 h 92257"/>
                  <a:gd name="connsiteX3" fmla="*/ 63526 w 222408"/>
                  <a:gd name="connsiteY3" fmla="*/ 81227 h 92257"/>
                  <a:gd name="connsiteX4" fmla="*/ 117300 w 222408"/>
                  <a:gd name="connsiteY4" fmla="*/ 67356 h 92257"/>
                  <a:gd name="connsiteX5" fmla="*/ 170707 w 222408"/>
                  <a:gd name="connsiteY5" fmla="*/ 52198 h 92257"/>
                  <a:gd name="connsiteX6" fmla="*/ 223917 w 222408"/>
                  <a:gd name="connsiteY6" fmla="*/ 36337 h 92257"/>
                  <a:gd name="connsiteX7" fmla="*/ 213182 w 222408"/>
                  <a:gd name="connsiteY7" fmla="*/ 1973 h 92257"/>
                  <a:gd name="connsiteX8" fmla="*/ 160631 w 222408"/>
                  <a:gd name="connsiteY8" fmla="*/ 17631 h 92257"/>
                  <a:gd name="connsiteX9" fmla="*/ 107890 w 222408"/>
                  <a:gd name="connsiteY9" fmla="*/ 32605 h 92257"/>
                  <a:gd name="connsiteX10" fmla="*/ 54800 w 222408"/>
                  <a:gd name="connsiteY10" fmla="*/ 46299 h 92257"/>
                  <a:gd name="connsiteX11" fmla="*/ 28256 w 222408"/>
                  <a:gd name="connsiteY11" fmla="*/ 53155 h 92257"/>
                  <a:gd name="connsiteX12" fmla="*/ 1508 w 222408"/>
                  <a:gd name="connsiteY12" fmla="*/ 59137 h 9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2408" h="92257">
                    <a:moveTo>
                      <a:pt x="1508" y="59137"/>
                    </a:moveTo>
                    <a:lnTo>
                      <a:pt x="9549" y="94230"/>
                    </a:lnTo>
                    <a:cubicBezTo>
                      <a:pt x="18579" y="92190"/>
                      <a:pt x="27673" y="90441"/>
                      <a:pt x="36646" y="88166"/>
                    </a:cubicBezTo>
                    <a:lnTo>
                      <a:pt x="63526" y="81227"/>
                    </a:lnTo>
                    <a:lnTo>
                      <a:pt x="117300" y="67356"/>
                    </a:lnTo>
                    <a:cubicBezTo>
                      <a:pt x="135303" y="63015"/>
                      <a:pt x="152957" y="57439"/>
                      <a:pt x="170707" y="52198"/>
                    </a:cubicBezTo>
                    <a:lnTo>
                      <a:pt x="223917" y="36337"/>
                    </a:lnTo>
                    <a:lnTo>
                      <a:pt x="213182" y="1973"/>
                    </a:lnTo>
                    <a:lnTo>
                      <a:pt x="160631" y="17631"/>
                    </a:lnTo>
                    <a:cubicBezTo>
                      <a:pt x="143104" y="22814"/>
                      <a:pt x="125665" y="28327"/>
                      <a:pt x="107890" y="32605"/>
                    </a:cubicBezTo>
                    <a:lnTo>
                      <a:pt x="54800" y="46299"/>
                    </a:lnTo>
                    <a:lnTo>
                      <a:pt x="28256" y="53155"/>
                    </a:lnTo>
                    <a:cubicBezTo>
                      <a:pt x="19397" y="55398"/>
                      <a:pt x="10418" y="57122"/>
                      <a:pt x="1508" y="59137"/>
                    </a:cubicBezTo>
                  </a:path>
                </a:pathLst>
              </a:custGeom>
              <a:solidFill>
                <a:srgbClr val="FFBE2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9" name="Forme libre : forme 48">
                <a:extLst>
                  <a:ext uri="{FF2B5EF4-FFF2-40B4-BE49-F238E27FC236}">
                    <a16:creationId xmlns:a16="http://schemas.microsoft.com/office/drawing/2014/main" id="{667D7F65-07E0-4820-80C7-BD5F5AEDC28D}"/>
                  </a:ext>
                </a:extLst>
              </p:cNvPr>
              <p:cNvSpPr/>
              <p:nvPr/>
            </p:nvSpPr>
            <p:spPr>
              <a:xfrm>
                <a:off x="17900027" y="8212011"/>
                <a:ext cx="354778" cy="76744"/>
              </a:xfrm>
              <a:custGeom>
                <a:avLst/>
                <a:gdLst>
                  <a:gd name="connsiteX0" fmla="*/ 1369 w 354778"/>
                  <a:gd name="connsiteY0" fmla="*/ 42794 h 76744"/>
                  <a:gd name="connsiteX1" fmla="*/ 3346 w 354778"/>
                  <a:gd name="connsiteY1" fmla="*/ 78743 h 76744"/>
                  <a:gd name="connsiteX2" fmla="*/ 47697 w 354778"/>
                  <a:gd name="connsiteY2" fmla="*/ 76145 h 76744"/>
                  <a:gd name="connsiteX3" fmla="*/ 69876 w 354778"/>
                  <a:gd name="connsiteY3" fmla="*/ 74846 h 76744"/>
                  <a:gd name="connsiteX4" fmla="*/ 91991 w 354778"/>
                  <a:gd name="connsiteY4" fmla="*/ 72729 h 76744"/>
                  <a:gd name="connsiteX5" fmla="*/ 180434 w 354778"/>
                  <a:gd name="connsiteY5" fmla="*/ 64054 h 76744"/>
                  <a:gd name="connsiteX6" fmla="*/ 268490 w 354778"/>
                  <a:gd name="connsiteY6" fmla="*/ 52027 h 76744"/>
                  <a:gd name="connsiteX7" fmla="*/ 290504 w 354778"/>
                  <a:gd name="connsiteY7" fmla="*/ 48991 h 76744"/>
                  <a:gd name="connsiteX8" fmla="*/ 312398 w 354778"/>
                  <a:gd name="connsiteY8" fmla="*/ 45202 h 76744"/>
                  <a:gd name="connsiteX9" fmla="*/ 356147 w 354778"/>
                  <a:gd name="connsiteY9" fmla="*/ 37420 h 76744"/>
                  <a:gd name="connsiteX10" fmla="*/ 349728 w 354778"/>
                  <a:gd name="connsiteY10" fmla="*/ 1998 h 76744"/>
                  <a:gd name="connsiteX11" fmla="*/ 306530 w 354778"/>
                  <a:gd name="connsiteY11" fmla="*/ 9678 h 76744"/>
                  <a:gd name="connsiteX12" fmla="*/ 284922 w 354778"/>
                  <a:gd name="connsiteY12" fmla="*/ 13423 h 76744"/>
                  <a:gd name="connsiteX13" fmla="*/ 263193 w 354778"/>
                  <a:gd name="connsiteY13" fmla="*/ 16420 h 76744"/>
                  <a:gd name="connsiteX14" fmla="*/ 176252 w 354778"/>
                  <a:gd name="connsiteY14" fmla="*/ 28295 h 76744"/>
                  <a:gd name="connsiteX15" fmla="*/ 88918 w 354778"/>
                  <a:gd name="connsiteY15" fmla="*/ 36856 h 76744"/>
                  <a:gd name="connsiteX16" fmla="*/ 67082 w 354778"/>
                  <a:gd name="connsiteY16" fmla="*/ 38954 h 76744"/>
                  <a:gd name="connsiteX17" fmla="*/ 45175 w 354778"/>
                  <a:gd name="connsiteY17" fmla="*/ 40234 h 76744"/>
                  <a:gd name="connsiteX18" fmla="*/ 1369 w 354778"/>
                  <a:gd name="connsiteY18" fmla="*/ 42794 h 76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4778" h="76744">
                    <a:moveTo>
                      <a:pt x="1369" y="42794"/>
                    </a:moveTo>
                    <a:lnTo>
                      <a:pt x="3346" y="78743"/>
                    </a:lnTo>
                    <a:lnTo>
                      <a:pt x="47697" y="76145"/>
                    </a:lnTo>
                    <a:lnTo>
                      <a:pt x="69876" y="74846"/>
                    </a:lnTo>
                    <a:lnTo>
                      <a:pt x="91991" y="72729"/>
                    </a:lnTo>
                    <a:lnTo>
                      <a:pt x="180434" y="64054"/>
                    </a:lnTo>
                    <a:lnTo>
                      <a:pt x="268490" y="52027"/>
                    </a:lnTo>
                    <a:lnTo>
                      <a:pt x="290504" y="48991"/>
                    </a:lnTo>
                    <a:cubicBezTo>
                      <a:pt x="297823" y="47889"/>
                      <a:pt x="305098" y="46457"/>
                      <a:pt x="312398" y="45202"/>
                    </a:cubicBezTo>
                    <a:lnTo>
                      <a:pt x="356147" y="37420"/>
                    </a:lnTo>
                    <a:lnTo>
                      <a:pt x="349728" y="1998"/>
                    </a:lnTo>
                    <a:lnTo>
                      <a:pt x="306530" y="9678"/>
                    </a:lnTo>
                    <a:cubicBezTo>
                      <a:pt x="299325" y="10914"/>
                      <a:pt x="292152" y="12333"/>
                      <a:pt x="284922" y="13423"/>
                    </a:cubicBezTo>
                    <a:lnTo>
                      <a:pt x="263193" y="16420"/>
                    </a:lnTo>
                    <a:lnTo>
                      <a:pt x="176252" y="28295"/>
                    </a:lnTo>
                    <a:lnTo>
                      <a:pt x="88918" y="36856"/>
                    </a:lnTo>
                    <a:lnTo>
                      <a:pt x="67082" y="38954"/>
                    </a:lnTo>
                    <a:lnTo>
                      <a:pt x="45175" y="40234"/>
                    </a:lnTo>
                    <a:lnTo>
                      <a:pt x="1369" y="42794"/>
                    </a:lnTo>
                    <a:close/>
                  </a:path>
                </a:pathLst>
              </a:custGeom>
              <a:solidFill>
                <a:srgbClr val="2382D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0" name="Forme libre : forme 49">
                <a:extLst>
                  <a:ext uri="{FF2B5EF4-FFF2-40B4-BE49-F238E27FC236}">
                    <a16:creationId xmlns:a16="http://schemas.microsoft.com/office/drawing/2014/main" id="{23BE5F73-2A4B-4B0F-9874-697A9F22D658}"/>
                  </a:ext>
                </a:extLst>
              </p:cNvPr>
              <p:cNvSpPr/>
              <p:nvPr/>
            </p:nvSpPr>
            <p:spPr>
              <a:xfrm rot="4056072" flipV="1">
                <a:off x="19019352" y="7709552"/>
                <a:ext cx="69704" cy="479721"/>
              </a:xfrm>
              <a:custGeom>
                <a:avLst/>
                <a:gdLst>
                  <a:gd name="connsiteX0" fmla="*/ 35369 w 69704"/>
                  <a:gd name="connsiteY0" fmla="*/ 1889 h 479721"/>
                  <a:gd name="connsiteX1" fmla="*/ 71375 w 69704"/>
                  <a:gd name="connsiteY1" fmla="*/ 1889 h 479721"/>
                  <a:gd name="connsiteX2" fmla="*/ 37334 w 69704"/>
                  <a:gd name="connsiteY2" fmla="*/ 481610 h 479721"/>
                  <a:gd name="connsiteX3" fmla="*/ 1670 w 69704"/>
                  <a:gd name="connsiteY3" fmla="*/ 476674 h 479721"/>
                  <a:gd name="connsiteX4" fmla="*/ 35369 w 69704"/>
                  <a:gd name="connsiteY4" fmla="*/ 1889 h 479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704" h="479721">
                    <a:moveTo>
                      <a:pt x="35369" y="1889"/>
                    </a:moveTo>
                    <a:lnTo>
                      <a:pt x="71375" y="1889"/>
                    </a:lnTo>
                    <a:cubicBezTo>
                      <a:pt x="71293" y="162425"/>
                      <a:pt x="59132" y="322778"/>
                      <a:pt x="37334" y="481610"/>
                    </a:cubicBezTo>
                    <a:lnTo>
                      <a:pt x="1670" y="476674"/>
                    </a:lnTo>
                    <a:cubicBezTo>
                      <a:pt x="23272" y="319268"/>
                      <a:pt x="35287" y="160594"/>
                      <a:pt x="35369" y="1889"/>
                    </a:cubicBezTo>
                  </a:path>
                </a:pathLst>
              </a:custGeom>
              <a:solidFill>
                <a:srgbClr val="4BC3C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1" name="Forme libre : forme 50">
                <a:extLst>
                  <a:ext uri="{FF2B5EF4-FFF2-40B4-BE49-F238E27FC236}">
                    <a16:creationId xmlns:a16="http://schemas.microsoft.com/office/drawing/2014/main" id="{30BBA8B1-3E79-4DCD-99E1-C13DA5C479CB}"/>
                  </a:ext>
                </a:extLst>
              </p:cNvPr>
              <p:cNvSpPr/>
              <p:nvPr/>
            </p:nvSpPr>
            <p:spPr>
              <a:xfrm>
                <a:off x="19258124" y="7681355"/>
                <a:ext cx="252546" cy="177424"/>
              </a:xfrm>
              <a:custGeom>
                <a:avLst/>
                <a:gdLst>
                  <a:gd name="connsiteX0" fmla="*/ 1789 w 252546"/>
                  <a:gd name="connsiteY0" fmla="*/ 148173 h 177424"/>
                  <a:gd name="connsiteX1" fmla="*/ 19944 w 252546"/>
                  <a:gd name="connsiteY1" fmla="*/ 179261 h 177424"/>
                  <a:gd name="connsiteX2" fmla="*/ 79327 w 252546"/>
                  <a:gd name="connsiteY2" fmla="*/ 143604 h 177424"/>
                  <a:gd name="connsiteX3" fmla="*/ 109002 w 252546"/>
                  <a:gd name="connsiteY3" fmla="*/ 125741 h 177424"/>
                  <a:gd name="connsiteX4" fmla="*/ 138246 w 252546"/>
                  <a:gd name="connsiteY4" fmla="*/ 107206 h 177424"/>
                  <a:gd name="connsiteX5" fmla="*/ 196716 w 252546"/>
                  <a:gd name="connsiteY5" fmla="*/ 70104 h 177424"/>
                  <a:gd name="connsiteX6" fmla="*/ 254336 w 252546"/>
                  <a:gd name="connsiteY6" fmla="*/ 31728 h 177424"/>
                  <a:gd name="connsiteX7" fmla="*/ 234268 w 252546"/>
                  <a:gd name="connsiteY7" fmla="*/ 1837 h 177424"/>
                  <a:gd name="connsiteX8" fmla="*/ 177084 w 252546"/>
                  <a:gd name="connsiteY8" fmla="*/ 39928 h 177424"/>
                  <a:gd name="connsiteX9" fmla="*/ 119084 w 252546"/>
                  <a:gd name="connsiteY9" fmla="*/ 76726 h 177424"/>
                  <a:gd name="connsiteX10" fmla="*/ 90074 w 252546"/>
                  <a:gd name="connsiteY10" fmla="*/ 95115 h 177424"/>
                  <a:gd name="connsiteX11" fmla="*/ 60658 w 252546"/>
                  <a:gd name="connsiteY11" fmla="*/ 112820 h 177424"/>
                  <a:gd name="connsiteX12" fmla="*/ 1789 w 252546"/>
                  <a:gd name="connsiteY12" fmla="*/ 148173 h 17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2546" h="177424">
                    <a:moveTo>
                      <a:pt x="1789" y="148173"/>
                    </a:moveTo>
                    <a:lnTo>
                      <a:pt x="19944" y="179261"/>
                    </a:lnTo>
                    <a:lnTo>
                      <a:pt x="79327" y="143604"/>
                    </a:lnTo>
                    <a:lnTo>
                      <a:pt x="109002" y="125741"/>
                    </a:lnTo>
                    <a:lnTo>
                      <a:pt x="138246" y="107206"/>
                    </a:lnTo>
                    <a:lnTo>
                      <a:pt x="196716" y="70104"/>
                    </a:lnTo>
                    <a:lnTo>
                      <a:pt x="254336" y="31728"/>
                    </a:lnTo>
                    <a:lnTo>
                      <a:pt x="234268" y="1837"/>
                    </a:lnTo>
                    <a:lnTo>
                      <a:pt x="177084" y="39928"/>
                    </a:lnTo>
                    <a:lnTo>
                      <a:pt x="119084" y="76726"/>
                    </a:lnTo>
                    <a:lnTo>
                      <a:pt x="90074" y="95115"/>
                    </a:lnTo>
                    <a:lnTo>
                      <a:pt x="60658" y="112820"/>
                    </a:lnTo>
                    <a:lnTo>
                      <a:pt x="1789" y="148173"/>
                    </a:lnTo>
                    <a:close/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2" name="Forme libre : forme 51">
                <a:extLst>
                  <a:ext uri="{FF2B5EF4-FFF2-40B4-BE49-F238E27FC236}">
                    <a16:creationId xmlns:a16="http://schemas.microsoft.com/office/drawing/2014/main" id="{EE78CD4B-BEA9-495E-A382-B817A6963FEE}"/>
                  </a:ext>
                </a:extLst>
              </p:cNvPr>
              <p:cNvSpPr/>
              <p:nvPr/>
            </p:nvSpPr>
            <p:spPr>
              <a:xfrm rot="3367855" flipV="1">
                <a:off x="19571208" y="7521446"/>
                <a:ext cx="40683" cy="222066"/>
              </a:xfrm>
              <a:custGeom>
                <a:avLst/>
                <a:gdLst>
                  <a:gd name="connsiteX0" fmla="*/ 6535 w 40683"/>
                  <a:gd name="connsiteY0" fmla="*/ 1795 h 222066"/>
                  <a:gd name="connsiteX1" fmla="*/ 42535 w 40683"/>
                  <a:gd name="connsiteY1" fmla="*/ 1795 h 222066"/>
                  <a:gd name="connsiteX2" fmla="*/ 37827 w 40683"/>
                  <a:gd name="connsiteY2" fmla="*/ 223862 h 222066"/>
                  <a:gd name="connsiteX3" fmla="*/ 1859 w 40683"/>
                  <a:gd name="connsiteY3" fmla="*/ 222373 h 222066"/>
                  <a:gd name="connsiteX4" fmla="*/ 6535 w 40683"/>
                  <a:gd name="connsiteY4" fmla="*/ 1795 h 222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83" h="222066">
                    <a:moveTo>
                      <a:pt x="6535" y="1795"/>
                    </a:moveTo>
                    <a:lnTo>
                      <a:pt x="42535" y="1795"/>
                    </a:lnTo>
                    <a:cubicBezTo>
                      <a:pt x="42681" y="75866"/>
                      <a:pt x="40799" y="149905"/>
                      <a:pt x="37827" y="223862"/>
                    </a:cubicBezTo>
                    <a:lnTo>
                      <a:pt x="1859" y="222373"/>
                    </a:lnTo>
                    <a:cubicBezTo>
                      <a:pt x="4812" y="148866"/>
                      <a:pt x="6681" y="75315"/>
                      <a:pt x="6535" y="1795"/>
                    </a:cubicBezTo>
                  </a:path>
                </a:pathLst>
              </a:custGeom>
              <a:solidFill>
                <a:srgbClr val="96CD3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3" name="Forme libre : forme 52">
                <a:extLst>
                  <a:ext uri="{FF2B5EF4-FFF2-40B4-BE49-F238E27FC236}">
                    <a16:creationId xmlns:a16="http://schemas.microsoft.com/office/drawing/2014/main" id="{649EB437-A545-408B-9715-9A5F55EC399D}"/>
                  </a:ext>
                </a:extLst>
              </p:cNvPr>
              <p:cNvSpPr/>
              <p:nvPr/>
            </p:nvSpPr>
            <p:spPr>
              <a:xfrm>
                <a:off x="19671162" y="7215385"/>
                <a:ext cx="450527" cy="368193"/>
              </a:xfrm>
              <a:custGeom>
                <a:avLst/>
                <a:gdLst>
                  <a:gd name="connsiteX0" fmla="*/ 1935 w 450527"/>
                  <a:gd name="connsiteY0" fmla="*/ 340863 h 368193"/>
                  <a:gd name="connsiteX1" fmla="*/ 23221 w 450527"/>
                  <a:gd name="connsiteY1" fmla="*/ 369898 h 368193"/>
                  <a:gd name="connsiteX2" fmla="*/ 78243 w 450527"/>
                  <a:gd name="connsiteY2" fmla="*/ 329001 h 368193"/>
                  <a:gd name="connsiteX3" fmla="*/ 132942 w 450527"/>
                  <a:gd name="connsiteY3" fmla="*/ 287685 h 368193"/>
                  <a:gd name="connsiteX4" fmla="*/ 240820 w 450527"/>
                  <a:gd name="connsiteY4" fmla="*/ 203146 h 368193"/>
                  <a:gd name="connsiteX5" fmla="*/ 294309 w 450527"/>
                  <a:gd name="connsiteY5" fmla="*/ 160334 h 368193"/>
                  <a:gd name="connsiteX6" fmla="*/ 347259 w 450527"/>
                  <a:gd name="connsiteY6" fmla="*/ 116895 h 368193"/>
                  <a:gd name="connsiteX7" fmla="*/ 452463 w 450527"/>
                  <a:gd name="connsiteY7" fmla="*/ 29200 h 368193"/>
                  <a:gd name="connsiteX8" fmla="*/ 429219 w 450527"/>
                  <a:gd name="connsiteY8" fmla="*/ 1705 h 368193"/>
                  <a:gd name="connsiteX9" fmla="*/ 324383 w 450527"/>
                  <a:gd name="connsiteY9" fmla="*/ 89096 h 368193"/>
                  <a:gd name="connsiteX10" fmla="*/ 271630 w 450527"/>
                  <a:gd name="connsiteY10" fmla="*/ 132370 h 368193"/>
                  <a:gd name="connsiteX11" fmla="*/ 218382 w 450527"/>
                  <a:gd name="connsiteY11" fmla="*/ 174991 h 368193"/>
                  <a:gd name="connsiteX12" fmla="*/ 111030 w 450527"/>
                  <a:gd name="connsiteY12" fmla="*/ 259112 h 368193"/>
                  <a:gd name="connsiteX13" fmla="*/ 56635 w 450527"/>
                  <a:gd name="connsiteY13" fmla="*/ 300206 h 368193"/>
                  <a:gd name="connsiteX14" fmla="*/ 1935 w 450527"/>
                  <a:gd name="connsiteY14" fmla="*/ 340863 h 368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0527" h="368193">
                    <a:moveTo>
                      <a:pt x="1935" y="340863"/>
                    </a:moveTo>
                    <a:lnTo>
                      <a:pt x="23221" y="369898"/>
                    </a:lnTo>
                    <a:cubicBezTo>
                      <a:pt x="41832" y="356617"/>
                      <a:pt x="59955" y="342701"/>
                      <a:pt x="78243" y="329001"/>
                    </a:cubicBezTo>
                    <a:cubicBezTo>
                      <a:pt x="96468" y="315218"/>
                      <a:pt x="114851" y="301632"/>
                      <a:pt x="132942" y="287685"/>
                    </a:cubicBezTo>
                    <a:cubicBezTo>
                      <a:pt x="168929" y="259537"/>
                      <a:pt x="205340" y="231908"/>
                      <a:pt x="240820" y="203146"/>
                    </a:cubicBezTo>
                    <a:lnTo>
                      <a:pt x="294309" y="160334"/>
                    </a:lnTo>
                    <a:lnTo>
                      <a:pt x="347259" y="116895"/>
                    </a:lnTo>
                    <a:cubicBezTo>
                      <a:pt x="382720" y="88114"/>
                      <a:pt x="417389" y="58426"/>
                      <a:pt x="452463" y="29200"/>
                    </a:cubicBezTo>
                    <a:lnTo>
                      <a:pt x="429219" y="1705"/>
                    </a:lnTo>
                    <a:cubicBezTo>
                      <a:pt x="394266" y="30829"/>
                      <a:pt x="359698" y="60435"/>
                      <a:pt x="324383" y="89096"/>
                    </a:cubicBezTo>
                    <a:lnTo>
                      <a:pt x="271630" y="132370"/>
                    </a:lnTo>
                    <a:lnTo>
                      <a:pt x="218382" y="174991"/>
                    </a:lnTo>
                    <a:cubicBezTo>
                      <a:pt x="183054" y="203634"/>
                      <a:pt x="146839" y="231104"/>
                      <a:pt x="111030" y="259112"/>
                    </a:cubicBezTo>
                    <a:cubicBezTo>
                      <a:pt x="93033" y="272996"/>
                      <a:pt x="74758" y="286494"/>
                      <a:pt x="56635" y="300206"/>
                    </a:cubicBezTo>
                    <a:cubicBezTo>
                      <a:pt x="38454" y="313824"/>
                      <a:pt x="20426" y="327670"/>
                      <a:pt x="1935" y="340863"/>
                    </a:cubicBezTo>
                  </a:path>
                </a:pathLst>
              </a:custGeom>
              <a:solidFill>
                <a:srgbClr val="4BC3C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4" name="Forme libre : forme 53">
                <a:extLst>
                  <a:ext uri="{FF2B5EF4-FFF2-40B4-BE49-F238E27FC236}">
                    <a16:creationId xmlns:a16="http://schemas.microsoft.com/office/drawing/2014/main" id="{CA6D9091-42B0-4300-8243-D78899A9F70C}"/>
                  </a:ext>
                </a:extLst>
              </p:cNvPr>
              <p:cNvSpPr/>
              <p:nvPr/>
            </p:nvSpPr>
            <p:spPr>
              <a:xfrm rot="2987026" flipV="1">
                <a:off x="20140732" y="7122778"/>
                <a:ext cx="36677" cy="128941"/>
              </a:xfrm>
              <a:custGeom>
                <a:avLst/>
                <a:gdLst>
                  <a:gd name="connsiteX0" fmla="*/ 2722 w 36677"/>
                  <a:gd name="connsiteY0" fmla="*/ 1658 h 128941"/>
                  <a:gd name="connsiteX1" fmla="*/ 38722 w 36677"/>
                  <a:gd name="connsiteY1" fmla="*/ 1658 h 128941"/>
                  <a:gd name="connsiteX2" fmla="*/ 38044 w 36677"/>
                  <a:gd name="connsiteY2" fmla="*/ 130599 h 128941"/>
                  <a:gd name="connsiteX3" fmla="*/ 2044 w 36677"/>
                  <a:gd name="connsiteY3" fmla="*/ 130244 h 128941"/>
                  <a:gd name="connsiteX4" fmla="*/ 2722 w 36677"/>
                  <a:gd name="connsiteY4" fmla="*/ 1658 h 128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77" h="128941">
                    <a:moveTo>
                      <a:pt x="2722" y="1658"/>
                    </a:moveTo>
                    <a:lnTo>
                      <a:pt x="38722" y="1658"/>
                    </a:lnTo>
                    <a:lnTo>
                      <a:pt x="38044" y="130599"/>
                    </a:lnTo>
                    <a:lnTo>
                      <a:pt x="2044" y="130244"/>
                    </a:lnTo>
                    <a:lnTo>
                      <a:pt x="2722" y="1658"/>
                    </a:lnTo>
                    <a:close/>
                  </a:path>
                </a:pathLst>
              </a:custGeom>
              <a:solidFill>
                <a:srgbClr val="41A57D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5" name="Forme libre : forme 54">
                <a:extLst>
                  <a:ext uri="{FF2B5EF4-FFF2-40B4-BE49-F238E27FC236}">
                    <a16:creationId xmlns:a16="http://schemas.microsoft.com/office/drawing/2014/main" id="{02A05D87-65B9-4863-B1E8-8A8CBDF1CBC1}"/>
                  </a:ext>
                </a:extLst>
              </p:cNvPr>
              <p:cNvSpPr/>
              <p:nvPr/>
            </p:nvSpPr>
            <p:spPr>
              <a:xfrm rot="2953093" flipV="1">
                <a:off x="20331747" y="6827771"/>
                <a:ext cx="39721" cy="382647"/>
              </a:xfrm>
              <a:custGeom>
                <a:avLst/>
                <a:gdLst>
                  <a:gd name="connsiteX0" fmla="*/ 5810 w 39721"/>
                  <a:gd name="connsiteY0" fmla="*/ 1592 h 382647"/>
                  <a:gd name="connsiteX1" fmla="*/ 41809 w 39721"/>
                  <a:gd name="connsiteY1" fmla="*/ 1592 h 382647"/>
                  <a:gd name="connsiteX2" fmla="*/ 38090 w 39721"/>
                  <a:gd name="connsiteY2" fmla="*/ 384239 h 382647"/>
                  <a:gd name="connsiteX3" fmla="*/ 2090 w 39721"/>
                  <a:gd name="connsiteY3" fmla="*/ 383663 h 382647"/>
                  <a:gd name="connsiteX4" fmla="*/ 5810 w 39721"/>
                  <a:gd name="connsiteY4" fmla="*/ 1592 h 38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1" h="382647">
                    <a:moveTo>
                      <a:pt x="5810" y="1592"/>
                    </a:moveTo>
                    <a:lnTo>
                      <a:pt x="41809" y="1592"/>
                    </a:lnTo>
                    <a:cubicBezTo>
                      <a:pt x="41885" y="129215"/>
                      <a:pt x="40111" y="256756"/>
                      <a:pt x="38090" y="384239"/>
                    </a:cubicBezTo>
                    <a:lnTo>
                      <a:pt x="2090" y="383663"/>
                    </a:lnTo>
                    <a:cubicBezTo>
                      <a:pt x="4112" y="256255"/>
                      <a:pt x="5880" y="128892"/>
                      <a:pt x="5810" y="1592"/>
                    </a:cubicBezTo>
                  </a:path>
                </a:pathLst>
              </a:custGeom>
              <a:solidFill>
                <a:srgbClr val="96CD3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6" name="Forme libre : forme 55">
                <a:extLst>
                  <a:ext uri="{FF2B5EF4-FFF2-40B4-BE49-F238E27FC236}">
                    <a16:creationId xmlns:a16="http://schemas.microsoft.com/office/drawing/2014/main" id="{0F68BD6F-F717-4623-B0BC-6134234E543A}"/>
                  </a:ext>
                </a:extLst>
              </p:cNvPr>
              <p:cNvSpPr/>
              <p:nvPr/>
            </p:nvSpPr>
            <p:spPr>
              <a:xfrm>
                <a:off x="21601288" y="5795486"/>
                <a:ext cx="238479" cy="178387"/>
              </a:xfrm>
              <a:custGeom>
                <a:avLst/>
                <a:gdLst>
                  <a:gd name="connsiteX0" fmla="*/ 2528 w 238479"/>
                  <a:gd name="connsiteY0" fmla="*/ 150360 h 178387"/>
                  <a:gd name="connsiteX1" fmla="*/ 23490 w 238479"/>
                  <a:gd name="connsiteY1" fmla="*/ 179629 h 178387"/>
                  <a:gd name="connsiteX2" fmla="*/ 77315 w 238479"/>
                  <a:gd name="connsiteY2" fmla="*/ 141761 h 178387"/>
                  <a:gd name="connsiteX3" fmla="*/ 131374 w 238479"/>
                  <a:gd name="connsiteY3" fmla="*/ 104234 h 178387"/>
                  <a:gd name="connsiteX4" fmla="*/ 185991 w 238479"/>
                  <a:gd name="connsiteY4" fmla="*/ 67538 h 178387"/>
                  <a:gd name="connsiteX5" fmla="*/ 213328 w 238479"/>
                  <a:gd name="connsiteY5" fmla="*/ 49237 h 178387"/>
                  <a:gd name="connsiteX6" fmla="*/ 241007 w 238479"/>
                  <a:gd name="connsiteY6" fmla="*/ 31469 h 178387"/>
                  <a:gd name="connsiteX7" fmla="*/ 221445 w 238479"/>
                  <a:gd name="connsiteY7" fmla="*/ 1242 h 178387"/>
                  <a:gd name="connsiteX8" fmla="*/ 193570 w 238479"/>
                  <a:gd name="connsiteY8" fmla="*/ 19137 h 178387"/>
                  <a:gd name="connsiteX9" fmla="*/ 166055 w 238479"/>
                  <a:gd name="connsiteY9" fmla="*/ 37565 h 178387"/>
                  <a:gd name="connsiteX10" fmla="*/ 111077 w 238479"/>
                  <a:gd name="connsiteY10" fmla="*/ 74495 h 178387"/>
                  <a:gd name="connsiteX11" fmla="*/ 56682 w 238479"/>
                  <a:gd name="connsiteY11" fmla="*/ 112263 h 178387"/>
                  <a:gd name="connsiteX12" fmla="*/ 2528 w 238479"/>
                  <a:gd name="connsiteY12" fmla="*/ 150360 h 178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8479" h="178387">
                    <a:moveTo>
                      <a:pt x="2528" y="150360"/>
                    </a:moveTo>
                    <a:lnTo>
                      <a:pt x="23490" y="179629"/>
                    </a:lnTo>
                    <a:cubicBezTo>
                      <a:pt x="41303" y="166823"/>
                      <a:pt x="59382" y="154396"/>
                      <a:pt x="77315" y="141761"/>
                    </a:cubicBezTo>
                    <a:cubicBezTo>
                      <a:pt x="95356" y="129277"/>
                      <a:pt x="113105" y="116363"/>
                      <a:pt x="131374" y="104234"/>
                    </a:cubicBezTo>
                    <a:lnTo>
                      <a:pt x="185991" y="67538"/>
                    </a:lnTo>
                    <a:lnTo>
                      <a:pt x="213328" y="49237"/>
                    </a:lnTo>
                    <a:lnTo>
                      <a:pt x="241007" y="31469"/>
                    </a:lnTo>
                    <a:lnTo>
                      <a:pt x="221445" y="1242"/>
                    </a:lnTo>
                    <a:lnTo>
                      <a:pt x="193570" y="19137"/>
                    </a:lnTo>
                    <a:lnTo>
                      <a:pt x="166055" y="37565"/>
                    </a:lnTo>
                    <a:lnTo>
                      <a:pt x="111077" y="74495"/>
                    </a:lnTo>
                    <a:cubicBezTo>
                      <a:pt x="92682" y="86713"/>
                      <a:pt x="74831" y="99697"/>
                      <a:pt x="56682" y="112263"/>
                    </a:cubicBezTo>
                    <a:cubicBezTo>
                      <a:pt x="38641" y="124974"/>
                      <a:pt x="20448" y="137477"/>
                      <a:pt x="2528" y="150360"/>
                    </a:cubicBezTo>
                  </a:path>
                </a:pathLst>
              </a:custGeom>
              <a:solidFill>
                <a:srgbClr val="41A57D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7" name="Forme libre : forme 56">
                <a:extLst>
                  <a:ext uri="{FF2B5EF4-FFF2-40B4-BE49-F238E27FC236}">
                    <a16:creationId xmlns:a16="http://schemas.microsoft.com/office/drawing/2014/main" id="{C6B697E9-C38E-4C24-B955-E22F4BD6BDB1}"/>
                  </a:ext>
                </a:extLst>
              </p:cNvPr>
              <p:cNvSpPr/>
              <p:nvPr/>
            </p:nvSpPr>
            <p:spPr>
              <a:xfrm rot="3094491" flipV="1">
                <a:off x="21365389" y="6065749"/>
                <a:ext cx="36998" cy="129042"/>
              </a:xfrm>
              <a:custGeom>
                <a:avLst/>
                <a:gdLst>
                  <a:gd name="connsiteX0" fmla="*/ 2479 w 36998"/>
                  <a:gd name="connsiteY0" fmla="*/ 1325 h 129042"/>
                  <a:gd name="connsiteX1" fmla="*/ 38485 w 36998"/>
                  <a:gd name="connsiteY1" fmla="*/ 1325 h 129042"/>
                  <a:gd name="connsiteX2" fmla="*/ 39429 w 36998"/>
                  <a:gd name="connsiteY2" fmla="*/ 129778 h 129042"/>
                  <a:gd name="connsiteX3" fmla="*/ 3436 w 36998"/>
                  <a:gd name="connsiteY3" fmla="*/ 130368 h 129042"/>
                  <a:gd name="connsiteX4" fmla="*/ 2479 w 36998"/>
                  <a:gd name="connsiteY4" fmla="*/ 1325 h 129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98" h="129042">
                    <a:moveTo>
                      <a:pt x="2479" y="1325"/>
                    </a:moveTo>
                    <a:lnTo>
                      <a:pt x="38485" y="1325"/>
                    </a:lnTo>
                    <a:cubicBezTo>
                      <a:pt x="38212" y="44155"/>
                      <a:pt x="39157" y="86960"/>
                      <a:pt x="39429" y="129778"/>
                    </a:cubicBezTo>
                    <a:lnTo>
                      <a:pt x="3436" y="130368"/>
                    </a:lnTo>
                    <a:cubicBezTo>
                      <a:pt x="3157" y="87353"/>
                      <a:pt x="2207" y="44333"/>
                      <a:pt x="2479" y="1325"/>
                    </a:cubicBezTo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8" name="Forme libre : forme 57">
                <a:extLst>
                  <a:ext uri="{FF2B5EF4-FFF2-40B4-BE49-F238E27FC236}">
                    <a16:creationId xmlns:a16="http://schemas.microsoft.com/office/drawing/2014/main" id="{646EA93A-6000-4AF8-9121-B914C60A9AD7}"/>
                  </a:ext>
                </a:extLst>
              </p:cNvPr>
              <p:cNvSpPr/>
              <p:nvPr/>
            </p:nvSpPr>
            <p:spPr>
              <a:xfrm>
                <a:off x="21423604" y="5944597"/>
                <a:ext cx="198683" cy="160428"/>
              </a:xfrm>
              <a:custGeom>
                <a:avLst/>
                <a:gdLst>
                  <a:gd name="connsiteX0" fmla="*/ 2469 w 198683"/>
                  <a:gd name="connsiteY0" fmla="*/ 133150 h 160428"/>
                  <a:gd name="connsiteX1" fmla="*/ 24375 w 198683"/>
                  <a:gd name="connsiteY1" fmla="*/ 161716 h 160428"/>
                  <a:gd name="connsiteX2" fmla="*/ 112241 w 198683"/>
                  <a:gd name="connsiteY2" fmla="*/ 95408 h 160428"/>
                  <a:gd name="connsiteX3" fmla="*/ 201153 w 198683"/>
                  <a:gd name="connsiteY3" fmla="*/ 30564 h 160428"/>
                  <a:gd name="connsiteX4" fmla="*/ 180191 w 198683"/>
                  <a:gd name="connsiteY4" fmla="*/ 1288 h 160428"/>
                  <a:gd name="connsiteX5" fmla="*/ 90778 w 198683"/>
                  <a:gd name="connsiteY5" fmla="*/ 66500 h 160428"/>
                  <a:gd name="connsiteX6" fmla="*/ 2469 w 198683"/>
                  <a:gd name="connsiteY6" fmla="*/ 133150 h 160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683" h="160428">
                    <a:moveTo>
                      <a:pt x="2469" y="133150"/>
                    </a:moveTo>
                    <a:lnTo>
                      <a:pt x="24375" y="161716"/>
                    </a:lnTo>
                    <a:lnTo>
                      <a:pt x="112241" y="95408"/>
                    </a:lnTo>
                    <a:lnTo>
                      <a:pt x="201153" y="30564"/>
                    </a:lnTo>
                    <a:lnTo>
                      <a:pt x="180191" y="1288"/>
                    </a:lnTo>
                    <a:lnTo>
                      <a:pt x="90778" y="66500"/>
                    </a:lnTo>
                    <a:lnTo>
                      <a:pt x="2469" y="133150"/>
                    </a:lnTo>
                    <a:close/>
                  </a:path>
                </a:pathLst>
              </a:custGeom>
              <a:solidFill>
                <a:srgbClr val="FFBE2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9" name="Forme libre : forme 58">
                <a:extLst>
                  <a:ext uri="{FF2B5EF4-FFF2-40B4-BE49-F238E27FC236}">
                    <a16:creationId xmlns:a16="http://schemas.microsoft.com/office/drawing/2014/main" id="{890ED2F3-5E39-444E-9709-A71C3768AB6F}"/>
                  </a:ext>
                </a:extLst>
              </p:cNvPr>
              <p:cNvSpPr/>
              <p:nvPr/>
            </p:nvSpPr>
            <p:spPr>
              <a:xfrm rot="2976260" flipV="1">
                <a:off x="21176191" y="6105224"/>
                <a:ext cx="41582" cy="353802"/>
              </a:xfrm>
              <a:custGeom>
                <a:avLst/>
                <a:gdLst>
                  <a:gd name="connsiteX0" fmla="*/ 2358 w 41582"/>
                  <a:gd name="connsiteY0" fmla="*/ 1361 h 353802"/>
                  <a:gd name="connsiteX1" fmla="*/ 38364 w 41582"/>
                  <a:gd name="connsiteY1" fmla="*/ 1361 h 353802"/>
                  <a:gd name="connsiteX2" fmla="*/ 43940 w 41582"/>
                  <a:gd name="connsiteY2" fmla="*/ 353922 h 353802"/>
                  <a:gd name="connsiteX3" fmla="*/ 7954 w 41582"/>
                  <a:gd name="connsiteY3" fmla="*/ 355164 h 353802"/>
                  <a:gd name="connsiteX4" fmla="*/ 2358 w 41582"/>
                  <a:gd name="connsiteY4" fmla="*/ 1361 h 353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582" h="353802">
                    <a:moveTo>
                      <a:pt x="2358" y="1361"/>
                    </a:moveTo>
                    <a:lnTo>
                      <a:pt x="38364" y="1361"/>
                    </a:lnTo>
                    <a:cubicBezTo>
                      <a:pt x="38453" y="118940"/>
                      <a:pt x="39638" y="236507"/>
                      <a:pt x="43940" y="353922"/>
                    </a:cubicBezTo>
                    <a:lnTo>
                      <a:pt x="7954" y="355164"/>
                    </a:lnTo>
                    <a:cubicBezTo>
                      <a:pt x="3644" y="237229"/>
                      <a:pt x="2453" y="119264"/>
                      <a:pt x="2358" y="1361"/>
                    </a:cubicBezTo>
                  </a:path>
                </a:pathLst>
              </a:custGeom>
              <a:solidFill>
                <a:srgbClr val="2382D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0" name="Forme libre : forme 59">
                <a:extLst>
                  <a:ext uri="{FF2B5EF4-FFF2-40B4-BE49-F238E27FC236}">
                    <a16:creationId xmlns:a16="http://schemas.microsoft.com/office/drawing/2014/main" id="{D572DBF7-D20E-4210-B21D-9C9E3B44D1A3}"/>
                  </a:ext>
                </a:extLst>
              </p:cNvPr>
              <p:cNvSpPr/>
              <p:nvPr/>
            </p:nvSpPr>
            <p:spPr>
              <a:xfrm rot="3425417" flipV="1">
                <a:off x="22007967" y="5450387"/>
                <a:ext cx="60034" cy="479879"/>
              </a:xfrm>
              <a:custGeom>
                <a:avLst/>
                <a:gdLst>
                  <a:gd name="connsiteX0" fmla="*/ 2613 w 60034"/>
                  <a:gd name="connsiteY0" fmla="*/ 1173 h 479879"/>
                  <a:gd name="connsiteX1" fmla="*/ 38612 w 60034"/>
                  <a:gd name="connsiteY1" fmla="*/ 1173 h 479879"/>
                  <a:gd name="connsiteX2" fmla="*/ 62648 w 60034"/>
                  <a:gd name="connsiteY2" fmla="*/ 477289 h 479879"/>
                  <a:gd name="connsiteX3" fmla="*/ 26845 w 60034"/>
                  <a:gd name="connsiteY3" fmla="*/ 481053 h 479879"/>
                  <a:gd name="connsiteX4" fmla="*/ 2613 w 60034"/>
                  <a:gd name="connsiteY4" fmla="*/ 1173 h 479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34" h="479879">
                    <a:moveTo>
                      <a:pt x="2613" y="1173"/>
                    </a:moveTo>
                    <a:lnTo>
                      <a:pt x="38612" y="1173"/>
                    </a:lnTo>
                    <a:cubicBezTo>
                      <a:pt x="38650" y="160221"/>
                      <a:pt x="46039" y="319236"/>
                      <a:pt x="62648" y="477289"/>
                    </a:cubicBezTo>
                    <a:lnTo>
                      <a:pt x="26845" y="481053"/>
                    </a:lnTo>
                    <a:cubicBezTo>
                      <a:pt x="10096" y="321613"/>
                      <a:pt x="2644" y="161330"/>
                      <a:pt x="2613" y="1173"/>
                    </a:cubicBezTo>
                  </a:path>
                </a:pathLst>
              </a:custGeom>
              <a:solidFill>
                <a:srgbClr val="4BC3C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1" name="Forme libre : forme 60">
                <a:extLst>
                  <a:ext uri="{FF2B5EF4-FFF2-40B4-BE49-F238E27FC236}">
                    <a16:creationId xmlns:a16="http://schemas.microsoft.com/office/drawing/2014/main" id="{AAA8864C-6E25-4541-B4FF-4DFA429C9BC9}"/>
                  </a:ext>
                </a:extLst>
              </p:cNvPr>
              <p:cNvSpPr/>
              <p:nvPr/>
            </p:nvSpPr>
            <p:spPr>
              <a:xfrm>
                <a:off x="22236235" y="5438116"/>
                <a:ext cx="265163" cy="149098"/>
              </a:xfrm>
              <a:custGeom>
                <a:avLst/>
                <a:gdLst>
                  <a:gd name="connsiteX0" fmla="*/ 2730 w 265163"/>
                  <a:gd name="connsiteY0" fmla="*/ 118117 h 149098"/>
                  <a:gd name="connsiteX1" fmla="*/ 19022 w 265163"/>
                  <a:gd name="connsiteY1" fmla="*/ 150226 h 149098"/>
                  <a:gd name="connsiteX2" fmla="*/ 142438 w 265163"/>
                  <a:gd name="connsiteY2" fmla="*/ 90033 h 149098"/>
                  <a:gd name="connsiteX3" fmla="*/ 157938 w 265163"/>
                  <a:gd name="connsiteY3" fmla="*/ 82657 h 149098"/>
                  <a:gd name="connsiteX4" fmla="*/ 173628 w 265163"/>
                  <a:gd name="connsiteY4" fmla="*/ 75718 h 149098"/>
                  <a:gd name="connsiteX5" fmla="*/ 205020 w 265163"/>
                  <a:gd name="connsiteY5" fmla="*/ 61834 h 149098"/>
                  <a:gd name="connsiteX6" fmla="*/ 267894 w 265163"/>
                  <a:gd name="connsiteY6" fmla="*/ 34294 h 149098"/>
                  <a:gd name="connsiteX7" fmla="*/ 253896 w 265163"/>
                  <a:gd name="connsiteY7" fmla="*/ 1127 h 149098"/>
                  <a:gd name="connsiteX8" fmla="*/ 190420 w 265163"/>
                  <a:gd name="connsiteY8" fmla="*/ 28921 h 149098"/>
                  <a:gd name="connsiteX9" fmla="*/ 142894 w 265163"/>
                  <a:gd name="connsiteY9" fmla="*/ 49946 h 149098"/>
                  <a:gd name="connsiteX10" fmla="*/ 127255 w 265163"/>
                  <a:gd name="connsiteY10" fmla="*/ 57385 h 149098"/>
                  <a:gd name="connsiteX11" fmla="*/ 2730 w 265163"/>
                  <a:gd name="connsiteY11" fmla="*/ 118117 h 149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65163" h="149098">
                    <a:moveTo>
                      <a:pt x="2730" y="118117"/>
                    </a:moveTo>
                    <a:lnTo>
                      <a:pt x="19022" y="150226"/>
                    </a:lnTo>
                    <a:cubicBezTo>
                      <a:pt x="59514" y="128833"/>
                      <a:pt x="101236" y="109968"/>
                      <a:pt x="142438" y="90033"/>
                    </a:cubicBezTo>
                    <a:lnTo>
                      <a:pt x="157938" y="82657"/>
                    </a:lnTo>
                    <a:lnTo>
                      <a:pt x="173628" y="75718"/>
                    </a:lnTo>
                    <a:lnTo>
                      <a:pt x="205020" y="61834"/>
                    </a:lnTo>
                    <a:cubicBezTo>
                      <a:pt x="225988" y="52677"/>
                      <a:pt x="246773" y="43083"/>
                      <a:pt x="267894" y="34294"/>
                    </a:cubicBezTo>
                    <a:lnTo>
                      <a:pt x="253896" y="1127"/>
                    </a:lnTo>
                    <a:cubicBezTo>
                      <a:pt x="232566" y="9999"/>
                      <a:pt x="211591" y="19681"/>
                      <a:pt x="190420" y="28921"/>
                    </a:cubicBezTo>
                    <a:lnTo>
                      <a:pt x="142894" y="49946"/>
                    </a:lnTo>
                    <a:lnTo>
                      <a:pt x="127255" y="57385"/>
                    </a:lnTo>
                    <a:cubicBezTo>
                      <a:pt x="85679" y="77498"/>
                      <a:pt x="43571" y="96553"/>
                      <a:pt x="2730" y="118117"/>
                    </a:cubicBezTo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2" name="Forme libre : forme 61">
                <a:extLst>
                  <a:ext uri="{FF2B5EF4-FFF2-40B4-BE49-F238E27FC236}">
                    <a16:creationId xmlns:a16="http://schemas.microsoft.com/office/drawing/2014/main" id="{A8509BF7-E73F-4392-BFA9-455F36CBF894}"/>
                  </a:ext>
                </a:extLst>
              </p:cNvPr>
              <p:cNvSpPr/>
              <p:nvPr/>
            </p:nvSpPr>
            <p:spPr>
              <a:xfrm>
                <a:off x="22487426" y="5357664"/>
                <a:ext cx="219373" cy="113618"/>
              </a:xfrm>
              <a:custGeom>
                <a:avLst/>
                <a:gdLst>
                  <a:gd name="connsiteX0" fmla="*/ 2806 w 219373"/>
                  <a:gd name="connsiteY0" fmla="*/ 81551 h 113618"/>
                  <a:gd name="connsiteX1" fmla="*/ 16804 w 219373"/>
                  <a:gd name="connsiteY1" fmla="*/ 114718 h 113618"/>
                  <a:gd name="connsiteX2" fmla="*/ 118903 w 219373"/>
                  <a:gd name="connsiteY2" fmla="*/ 73352 h 113618"/>
                  <a:gd name="connsiteX3" fmla="*/ 222180 w 219373"/>
                  <a:gd name="connsiteY3" fmla="*/ 35052 h 113618"/>
                  <a:gd name="connsiteX4" fmla="*/ 210197 w 219373"/>
                  <a:gd name="connsiteY4" fmla="*/ 1099 h 113618"/>
                  <a:gd name="connsiteX5" fmla="*/ 105893 w 219373"/>
                  <a:gd name="connsiteY5" fmla="*/ 39779 h 113618"/>
                  <a:gd name="connsiteX6" fmla="*/ 2806 w 219373"/>
                  <a:gd name="connsiteY6" fmla="*/ 81551 h 113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9373" h="113618">
                    <a:moveTo>
                      <a:pt x="2806" y="81551"/>
                    </a:moveTo>
                    <a:lnTo>
                      <a:pt x="16804" y="114718"/>
                    </a:lnTo>
                    <a:cubicBezTo>
                      <a:pt x="50845" y="100948"/>
                      <a:pt x="84773" y="86881"/>
                      <a:pt x="118903" y="73352"/>
                    </a:cubicBezTo>
                    <a:lnTo>
                      <a:pt x="222180" y="35052"/>
                    </a:lnTo>
                    <a:lnTo>
                      <a:pt x="210197" y="1099"/>
                    </a:lnTo>
                    <a:lnTo>
                      <a:pt x="105893" y="39779"/>
                    </a:lnTo>
                    <a:cubicBezTo>
                      <a:pt x="71427" y="53441"/>
                      <a:pt x="37177" y="67642"/>
                      <a:pt x="2806" y="81551"/>
                    </a:cubicBezTo>
                  </a:path>
                </a:pathLst>
              </a:custGeom>
              <a:solidFill>
                <a:srgbClr val="96CD3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 : forme 62">
                <a:extLst>
                  <a:ext uri="{FF2B5EF4-FFF2-40B4-BE49-F238E27FC236}">
                    <a16:creationId xmlns:a16="http://schemas.microsoft.com/office/drawing/2014/main" id="{8AF6CFB7-C022-42D6-9A79-62F45342A425}"/>
                  </a:ext>
                </a:extLst>
              </p:cNvPr>
              <p:cNvSpPr/>
              <p:nvPr/>
            </p:nvSpPr>
            <p:spPr>
              <a:xfrm rot="2897767" flipV="1">
                <a:off x="20757674" y="6266536"/>
                <a:ext cx="40370" cy="754053"/>
              </a:xfrm>
              <a:custGeom>
                <a:avLst/>
                <a:gdLst>
                  <a:gd name="connsiteX0" fmla="*/ 2398 w 40370"/>
                  <a:gd name="connsiteY0" fmla="*/ 1454 h 754053"/>
                  <a:gd name="connsiteX1" fmla="*/ 38404 w 40370"/>
                  <a:gd name="connsiteY1" fmla="*/ 1454 h 754053"/>
                  <a:gd name="connsiteX2" fmla="*/ 42574 w 40370"/>
                  <a:gd name="connsiteY2" fmla="*/ 754684 h 754053"/>
                  <a:gd name="connsiteX3" fmla="*/ 6574 w 40370"/>
                  <a:gd name="connsiteY3" fmla="*/ 755507 h 754053"/>
                  <a:gd name="connsiteX4" fmla="*/ 2398 w 40370"/>
                  <a:gd name="connsiteY4" fmla="*/ 1454 h 754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0" h="754053">
                    <a:moveTo>
                      <a:pt x="2398" y="1454"/>
                    </a:moveTo>
                    <a:lnTo>
                      <a:pt x="38404" y="1454"/>
                    </a:lnTo>
                    <a:cubicBezTo>
                      <a:pt x="38442" y="252746"/>
                      <a:pt x="36763" y="503867"/>
                      <a:pt x="42574" y="754684"/>
                    </a:cubicBezTo>
                    <a:lnTo>
                      <a:pt x="6574" y="755507"/>
                    </a:lnTo>
                    <a:cubicBezTo>
                      <a:pt x="751" y="503981"/>
                      <a:pt x="2443" y="252594"/>
                      <a:pt x="2398" y="1454"/>
                    </a:cubicBezTo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 : forme 63">
                <a:extLst>
                  <a:ext uri="{FF2B5EF4-FFF2-40B4-BE49-F238E27FC236}">
                    <a16:creationId xmlns:a16="http://schemas.microsoft.com/office/drawing/2014/main" id="{BAB28924-9C3E-4C0D-8A6A-3ADC344CE649}"/>
                  </a:ext>
                </a:extLst>
              </p:cNvPr>
              <p:cNvSpPr/>
              <p:nvPr/>
            </p:nvSpPr>
            <p:spPr>
              <a:xfrm rot="4233632" flipV="1">
                <a:off x="22926794" y="5029778"/>
                <a:ext cx="78329" cy="547442"/>
              </a:xfrm>
              <a:custGeom>
                <a:avLst/>
                <a:gdLst>
                  <a:gd name="connsiteX0" fmla="*/ 2897 w 78329"/>
                  <a:gd name="connsiteY0" fmla="*/ 1059 h 547442"/>
                  <a:gd name="connsiteX1" fmla="*/ 38897 w 78329"/>
                  <a:gd name="connsiteY1" fmla="*/ 1059 h 547442"/>
                  <a:gd name="connsiteX2" fmla="*/ 81227 w 78329"/>
                  <a:gd name="connsiteY2" fmla="*/ 542951 h 547442"/>
                  <a:gd name="connsiteX3" fmla="*/ 45652 w 78329"/>
                  <a:gd name="connsiteY3" fmla="*/ 548502 h 547442"/>
                  <a:gd name="connsiteX4" fmla="*/ 2897 w 78329"/>
                  <a:gd name="connsiteY4" fmla="*/ 1059 h 547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329" h="547442">
                    <a:moveTo>
                      <a:pt x="2897" y="1059"/>
                    </a:moveTo>
                    <a:lnTo>
                      <a:pt x="38897" y="1059"/>
                    </a:lnTo>
                    <a:cubicBezTo>
                      <a:pt x="39315" y="182444"/>
                      <a:pt x="53307" y="363752"/>
                      <a:pt x="81227" y="542951"/>
                    </a:cubicBezTo>
                    <a:lnTo>
                      <a:pt x="45652" y="548502"/>
                    </a:lnTo>
                    <a:cubicBezTo>
                      <a:pt x="17453" y="367472"/>
                      <a:pt x="3303" y="184269"/>
                      <a:pt x="2897" y="1059"/>
                    </a:cubicBezTo>
                  </a:path>
                </a:pathLst>
              </a:custGeom>
              <a:solidFill>
                <a:srgbClr val="4BC3C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5" name="Forme libre : forme 64">
                <a:extLst>
                  <a:ext uri="{FF2B5EF4-FFF2-40B4-BE49-F238E27FC236}">
                    <a16:creationId xmlns:a16="http://schemas.microsoft.com/office/drawing/2014/main" id="{F6C75C0E-702E-44B6-932E-89EC9160A9AD}"/>
                  </a:ext>
                </a:extLst>
              </p:cNvPr>
              <p:cNvSpPr/>
              <p:nvPr/>
            </p:nvSpPr>
            <p:spPr>
              <a:xfrm rot="4765907" flipV="1">
                <a:off x="23273074" y="5157959"/>
                <a:ext cx="38505" cy="129378"/>
              </a:xfrm>
              <a:custGeom>
                <a:avLst/>
                <a:gdLst>
                  <a:gd name="connsiteX0" fmla="*/ 3238 w 38505"/>
                  <a:gd name="connsiteY0" fmla="*/ 1044 h 129378"/>
                  <a:gd name="connsiteX1" fmla="*/ 39237 w 38505"/>
                  <a:gd name="connsiteY1" fmla="*/ 1044 h 129378"/>
                  <a:gd name="connsiteX2" fmla="*/ 41538 w 38505"/>
                  <a:gd name="connsiteY2" fmla="*/ 129117 h 129378"/>
                  <a:gd name="connsiteX3" fmla="*/ 5564 w 38505"/>
                  <a:gd name="connsiteY3" fmla="*/ 130422 h 129378"/>
                  <a:gd name="connsiteX4" fmla="*/ 3238 w 38505"/>
                  <a:gd name="connsiteY4" fmla="*/ 1044 h 129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05" h="129378">
                    <a:moveTo>
                      <a:pt x="3238" y="1044"/>
                    </a:moveTo>
                    <a:lnTo>
                      <a:pt x="39237" y="1044"/>
                    </a:lnTo>
                    <a:cubicBezTo>
                      <a:pt x="38376" y="43754"/>
                      <a:pt x="40422" y="86432"/>
                      <a:pt x="41538" y="129117"/>
                    </a:cubicBezTo>
                    <a:lnTo>
                      <a:pt x="5564" y="130422"/>
                    </a:lnTo>
                    <a:cubicBezTo>
                      <a:pt x="4429" y="87300"/>
                      <a:pt x="2376" y="44191"/>
                      <a:pt x="3238" y="1044"/>
                    </a:cubicBezTo>
                  </a:path>
                </a:pathLst>
              </a:custGeom>
              <a:solidFill>
                <a:srgbClr val="41A57D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6" name="Forme libre : forme 65">
                <a:extLst>
                  <a:ext uri="{FF2B5EF4-FFF2-40B4-BE49-F238E27FC236}">
                    <a16:creationId xmlns:a16="http://schemas.microsoft.com/office/drawing/2014/main" id="{3524E030-0201-4E1B-A71A-B1BC3A648103}"/>
                  </a:ext>
                </a:extLst>
              </p:cNvPr>
              <p:cNvSpPr/>
              <p:nvPr/>
            </p:nvSpPr>
            <p:spPr>
              <a:xfrm>
                <a:off x="23352906" y="5157687"/>
                <a:ext cx="383889" cy="72264"/>
              </a:xfrm>
              <a:custGeom>
                <a:avLst/>
                <a:gdLst>
                  <a:gd name="connsiteX0" fmla="*/ 3092 w 383889"/>
                  <a:gd name="connsiteY0" fmla="*/ 37692 h 72264"/>
                  <a:gd name="connsiteX1" fmla="*/ 8409 w 383889"/>
                  <a:gd name="connsiteY1" fmla="*/ 73298 h 72264"/>
                  <a:gd name="connsiteX2" fmla="*/ 55441 w 383889"/>
                  <a:gd name="connsiteY2" fmla="*/ 66296 h 72264"/>
                  <a:gd name="connsiteX3" fmla="*/ 102662 w 383889"/>
                  <a:gd name="connsiteY3" fmla="*/ 60599 h 72264"/>
                  <a:gd name="connsiteX4" fmla="*/ 149878 w 383889"/>
                  <a:gd name="connsiteY4" fmla="*/ 54896 h 72264"/>
                  <a:gd name="connsiteX5" fmla="*/ 173501 w 383889"/>
                  <a:gd name="connsiteY5" fmla="*/ 52171 h 72264"/>
                  <a:gd name="connsiteX6" fmla="*/ 197195 w 383889"/>
                  <a:gd name="connsiteY6" fmla="*/ 50144 h 72264"/>
                  <a:gd name="connsiteX7" fmla="*/ 291981 w 383889"/>
                  <a:gd name="connsiteY7" fmla="*/ 42013 h 72264"/>
                  <a:gd name="connsiteX8" fmla="*/ 386982 w 383889"/>
                  <a:gd name="connsiteY8" fmla="*/ 37001 h 72264"/>
                  <a:gd name="connsiteX9" fmla="*/ 385385 w 383889"/>
                  <a:gd name="connsiteY9" fmla="*/ 1033 h 72264"/>
                  <a:gd name="connsiteX10" fmla="*/ 289478 w 383889"/>
                  <a:gd name="connsiteY10" fmla="*/ 6103 h 72264"/>
                  <a:gd name="connsiteX11" fmla="*/ 193767 w 383889"/>
                  <a:gd name="connsiteY11" fmla="*/ 14303 h 72264"/>
                  <a:gd name="connsiteX12" fmla="*/ 169839 w 383889"/>
                  <a:gd name="connsiteY12" fmla="*/ 16356 h 72264"/>
                  <a:gd name="connsiteX13" fmla="*/ 145981 w 383889"/>
                  <a:gd name="connsiteY13" fmla="*/ 19106 h 72264"/>
                  <a:gd name="connsiteX14" fmla="*/ 98290 w 383889"/>
                  <a:gd name="connsiteY14" fmla="*/ 24860 h 72264"/>
                  <a:gd name="connsiteX15" fmla="*/ 50606 w 383889"/>
                  <a:gd name="connsiteY15" fmla="*/ 30620 h 72264"/>
                  <a:gd name="connsiteX16" fmla="*/ 3092 w 383889"/>
                  <a:gd name="connsiteY16" fmla="*/ 37692 h 7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3889" h="72264">
                    <a:moveTo>
                      <a:pt x="3092" y="37692"/>
                    </a:moveTo>
                    <a:lnTo>
                      <a:pt x="8409" y="73298"/>
                    </a:lnTo>
                    <a:cubicBezTo>
                      <a:pt x="24092" y="71004"/>
                      <a:pt x="39687" y="68077"/>
                      <a:pt x="55441" y="66296"/>
                    </a:cubicBezTo>
                    <a:lnTo>
                      <a:pt x="102662" y="60599"/>
                    </a:lnTo>
                    <a:lnTo>
                      <a:pt x="149878" y="54896"/>
                    </a:lnTo>
                    <a:cubicBezTo>
                      <a:pt x="157754" y="54003"/>
                      <a:pt x="165606" y="52868"/>
                      <a:pt x="173501" y="52171"/>
                    </a:cubicBezTo>
                    <a:lnTo>
                      <a:pt x="197195" y="50144"/>
                    </a:lnTo>
                    <a:lnTo>
                      <a:pt x="291981" y="42013"/>
                    </a:lnTo>
                    <a:cubicBezTo>
                      <a:pt x="323627" y="40081"/>
                      <a:pt x="355317" y="38693"/>
                      <a:pt x="386982" y="37001"/>
                    </a:cubicBezTo>
                    <a:lnTo>
                      <a:pt x="385385" y="1033"/>
                    </a:lnTo>
                    <a:cubicBezTo>
                      <a:pt x="353416" y="2738"/>
                      <a:pt x="321428" y="4145"/>
                      <a:pt x="289478" y="6103"/>
                    </a:cubicBezTo>
                    <a:lnTo>
                      <a:pt x="193767" y="14303"/>
                    </a:lnTo>
                    <a:lnTo>
                      <a:pt x="169839" y="16356"/>
                    </a:lnTo>
                    <a:cubicBezTo>
                      <a:pt x="161867" y="17059"/>
                      <a:pt x="153933" y="18206"/>
                      <a:pt x="145981" y="19106"/>
                    </a:cubicBezTo>
                    <a:lnTo>
                      <a:pt x="98290" y="24860"/>
                    </a:lnTo>
                    <a:lnTo>
                      <a:pt x="50606" y="30620"/>
                    </a:lnTo>
                    <a:cubicBezTo>
                      <a:pt x="34688" y="32426"/>
                      <a:pt x="18934" y="35372"/>
                      <a:pt x="3092" y="37692"/>
                    </a:cubicBezTo>
                  </a:path>
                </a:pathLst>
              </a:custGeom>
              <a:solidFill>
                <a:srgbClr val="96CD3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7" name="Forme libre : forme 66">
                <a:extLst>
                  <a:ext uri="{FF2B5EF4-FFF2-40B4-BE49-F238E27FC236}">
                    <a16:creationId xmlns:a16="http://schemas.microsoft.com/office/drawing/2014/main" id="{09107233-B201-4F29-B685-208FEF1CC620}"/>
                  </a:ext>
                </a:extLst>
              </p:cNvPr>
              <p:cNvSpPr/>
              <p:nvPr/>
            </p:nvSpPr>
            <p:spPr>
              <a:xfrm>
                <a:off x="25192288" y="5153403"/>
                <a:ext cx="264060" cy="36005"/>
              </a:xfrm>
              <a:custGeom>
                <a:avLst/>
                <a:gdLst>
                  <a:gd name="connsiteX0" fmla="*/ 1764 w 264060"/>
                  <a:gd name="connsiteY0" fmla="*/ 542 h 36005"/>
                  <a:gd name="connsiteX1" fmla="*/ 265824 w 264060"/>
                  <a:gd name="connsiteY1" fmla="*/ 542 h 36005"/>
                  <a:gd name="connsiteX2" fmla="*/ 265824 w 264060"/>
                  <a:gd name="connsiteY2" fmla="*/ 36548 h 36005"/>
                  <a:gd name="connsiteX3" fmla="*/ 1764 w 264060"/>
                  <a:gd name="connsiteY3" fmla="*/ 36548 h 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4060" h="36005">
                    <a:moveTo>
                      <a:pt x="1764" y="542"/>
                    </a:moveTo>
                    <a:lnTo>
                      <a:pt x="265824" y="542"/>
                    </a:lnTo>
                    <a:lnTo>
                      <a:pt x="265824" y="36548"/>
                    </a:lnTo>
                    <a:lnTo>
                      <a:pt x="1764" y="36548"/>
                    </a:lnTo>
                    <a:close/>
                  </a:path>
                </a:pathLst>
              </a:custGeom>
              <a:solidFill>
                <a:srgbClr val="41A57D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8" name="Forme libre : forme 67">
                <a:extLst>
                  <a:ext uri="{FF2B5EF4-FFF2-40B4-BE49-F238E27FC236}">
                    <a16:creationId xmlns:a16="http://schemas.microsoft.com/office/drawing/2014/main" id="{3C9B8632-EF51-4607-8235-FEFB469865B8}"/>
                  </a:ext>
                </a:extLst>
              </p:cNvPr>
              <p:cNvSpPr/>
              <p:nvPr/>
            </p:nvSpPr>
            <p:spPr>
              <a:xfrm>
                <a:off x="24842814" y="5153403"/>
                <a:ext cx="128751" cy="36005"/>
              </a:xfrm>
              <a:custGeom>
                <a:avLst/>
                <a:gdLst>
                  <a:gd name="connsiteX0" fmla="*/ 1698 w 128751"/>
                  <a:gd name="connsiteY0" fmla="*/ 542 h 36005"/>
                  <a:gd name="connsiteX1" fmla="*/ 130449 w 128751"/>
                  <a:gd name="connsiteY1" fmla="*/ 542 h 36005"/>
                  <a:gd name="connsiteX2" fmla="*/ 130449 w 128751"/>
                  <a:gd name="connsiteY2" fmla="*/ 36548 h 36005"/>
                  <a:gd name="connsiteX3" fmla="*/ 1698 w 128751"/>
                  <a:gd name="connsiteY3" fmla="*/ 36548 h 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751" h="36005">
                    <a:moveTo>
                      <a:pt x="1698" y="542"/>
                    </a:moveTo>
                    <a:lnTo>
                      <a:pt x="130449" y="542"/>
                    </a:lnTo>
                    <a:lnTo>
                      <a:pt x="130449" y="36548"/>
                    </a:lnTo>
                    <a:lnTo>
                      <a:pt x="1698" y="36548"/>
                    </a:lnTo>
                    <a:close/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9" name="Forme libre : forme 68">
                <a:extLst>
                  <a:ext uri="{FF2B5EF4-FFF2-40B4-BE49-F238E27FC236}">
                    <a16:creationId xmlns:a16="http://schemas.microsoft.com/office/drawing/2014/main" id="{4265B52C-BEF9-462D-A638-D337729CFD81}"/>
                  </a:ext>
                </a:extLst>
              </p:cNvPr>
              <p:cNvSpPr/>
              <p:nvPr/>
            </p:nvSpPr>
            <p:spPr>
              <a:xfrm>
                <a:off x="24971577" y="5153403"/>
                <a:ext cx="220717" cy="36005"/>
              </a:xfrm>
              <a:custGeom>
                <a:avLst/>
                <a:gdLst>
                  <a:gd name="connsiteX0" fmla="*/ 1726 w 220717"/>
                  <a:gd name="connsiteY0" fmla="*/ 542 h 36005"/>
                  <a:gd name="connsiteX1" fmla="*/ 222443 w 220717"/>
                  <a:gd name="connsiteY1" fmla="*/ 542 h 36005"/>
                  <a:gd name="connsiteX2" fmla="*/ 222443 w 220717"/>
                  <a:gd name="connsiteY2" fmla="*/ 36548 h 36005"/>
                  <a:gd name="connsiteX3" fmla="*/ 1726 w 220717"/>
                  <a:gd name="connsiteY3" fmla="*/ 36548 h 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717" h="36005">
                    <a:moveTo>
                      <a:pt x="1726" y="542"/>
                    </a:moveTo>
                    <a:lnTo>
                      <a:pt x="222443" y="542"/>
                    </a:lnTo>
                    <a:lnTo>
                      <a:pt x="222443" y="36548"/>
                    </a:lnTo>
                    <a:lnTo>
                      <a:pt x="1726" y="36548"/>
                    </a:lnTo>
                    <a:close/>
                  </a:path>
                </a:pathLst>
              </a:custGeom>
              <a:solidFill>
                <a:srgbClr val="FFBE2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0" name="Forme libre : forme 69">
                <a:extLst>
                  <a:ext uri="{FF2B5EF4-FFF2-40B4-BE49-F238E27FC236}">
                    <a16:creationId xmlns:a16="http://schemas.microsoft.com/office/drawing/2014/main" id="{CF6F0D63-D5FB-422A-8EC4-4574B3B471E9}"/>
                  </a:ext>
                </a:extLst>
              </p:cNvPr>
              <p:cNvSpPr/>
              <p:nvPr/>
            </p:nvSpPr>
            <p:spPr>
              <a:xfrm>
                <a:off x="24489601" y="5153403"/>
                <a:ext cx="353244" cy="36005"/>
              </a:xfrm>
              <a:custGeom>
                <a:avLst/>
                <a:gdLst>
                  <a:gd name="connsiteX0" fmla="*/ 1660 w 353244"/>
                  <a:gd name="connsiteY0" fmla="*/ 542 h 36005"/>
                  <a:gd name="connsiteX1" fmla="*/ 354904 w 353244"/>
                  <a:gd name="connsiteY1" fmla="*/ 542 h 36005"/>
                  <a:gd name="connsiteX2" fmla="*/ 354904 w 353244"/>
                  <a:gd name="connsiteY2" fmla="*/ 36548 h 36005"/>
                  <a:gd name="connsiteX3" fmla="*/ 1660 w 353244"/>
                  <a:gd name="connsiteY3" fmla="*/ 36548 h 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3244" h="36005">
                    <a:moveTo>
                      <a:pt x="1660" y="542"/>
                    </a:moveTo>
                    <a:lnTo>
                      <a:pt x="354904" y="542"/>
                    </a:lnTo>
                    <a:lnTo>
                      <a:pt x="354904" y="36548"/>
                    </a:lnTo>
                    <a:lnTo>
                      <a:pt x="1660" y="36548"/>
                    </a:lnTo>
                    <a:close/>
                  </a:path>
                </a:pathLst>
              </a:custGeom>
              <a:solidFill>
                <a:srgbClr val="2382D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1" name="Forme libre : forme 70">
                <a:extLst>
                  <a:ext uri="{FF2B5EF4-FFF2-40B4-BE49-F238E27FC236}">
                    <a16:creationId xmlns:a16="http://schemas.microsoft.com/office/drawing/2014/main" id="{1F53D121-6975-40DA-A5BC-3457B2BA6D3F}"/>
                  </a:ext>
                </a:extLst>
              </p:cNvPr>
              <p:cNvSpPr/>
              <p:nvPr/>
            </p:nvSpPr>
            <p:spPr>
              <a:xfrm>
                <a:off x="23735205" y="5153403"/>
                <a:ext cx="754402" cy="40251"/>
              </a:xfrm>
              <a:custGeom>
                <a:avLst/>
                <a:gdLst>
                  <a:gd name="connsiteX0" fmla="*/ 3242 w 754402"/>
                  <a:gd name="connsiteY0" fmla="*/ 5313 h 40251"/>
                  <a:gd name="connsiteX1" fmla="*/ 4839 w 754402"/>
                  <a:gd name="connsiteY1" fmla="*/ 41281 h 40251"/>
                  <a:gd name="connsiteX2" fmla="*/ 51668 w 754402"/>
                  <a:gd name="connsiteY2" fmla="*/ 39145 h 40251"/>
                  <a:gd name="connsiteX3" fmla="*/ 98548 w 754402"/>
                  <a:gd name="connsiteY3" fmla="*/ 38360 h 40251"/>
                  <a:gd name="connsiteX4" fmla="*/ 192389 w 754402"/>
                  <a:gd name="connsiteY4" fmla="*/ 37035 h 40251"/>
                  <a:gd name="connsiteX5" fmla="*/ 757644 w 754402"/>
                  <a:gd name="connsiteY5" fmla="*/ 37035 h 40251"/>
                  <a:gd name="connsiteX6" fmla="*/ 757644 w 754402"/>
                  <a:gd name="connsiteY6" fmla="*/ 1030 h 40251"/>
                  <a:gd name="connsiteX7" fmla="*/ 192389 w 754402"/>
                  <a:gd name="connsiteY7" fmla="*/ 1030 h 40251"/>
                  <a:gd name="connsiteX8" fmla="*/ 97832 w 754402"/>
                  <a:gd name="connsiteY8" fmla="*/ 2360 h 40251"/>
                  <a:gd name="connsiteX9" fmla="*/ 50515 w 754402"/>
                  <a:gd name="connsiteY9" fmla="*/ 3165 h 40251"/>
                  <a:gd name="connsiteX10" fmla="*/ 3242 w 754402"/>
                  <a:gd name="connsiteY10" fmla="*/ 5313 h 4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4402" h="40251">
                    <a:moveTo>
                      <a:pt x="3242" y="5313"/>
                    </a:moveTo>
                    <a:lnTo>
                      <a:pt x="4839" y="41281"/>
                    </a:lnTo>
                    <a:cubicBezTo>
                      <a:pt x="20447" y="40596"/>
                      <a:pt x="36041" y="39424"/>
                      <a:pt x="51668" y="39145"/>
                    </a:cubicBezTo>
                    <a:lnTo>
                      <a:pt x="98548" y="38360"/>
                    </a:lnTo>
                    <a:cubicBezTo>
                      <a:pt x="129839" y="37948"/>
                      <a:pt x="160984" y="37035"/>
                      <a:pt x="192389" y="37035"/>
                    </a:cubicBezTo>
                    <a:lnTo>
                      <a:pt x="757644" y="37035"/>
                    </a:lnTo>
                    <a:lnTo>
                      <a:pt x="757644" y="1030"/>
                    </a:lnTo>
                    <a:lnTo>
                      <a:pt x="192389" y="1030"/>
                    </a:lnTo>
                    <a:cubicBezTo>
                      <a:pt x="160984" y="1030"/>
                      <a:pt x="129344" y="1948"/>
                      <a:pt x="97832" y="2360"/>
                    </a:cubicBezTo>
                    <a:lnTo>
                      <a:pt x="50515" y="3165"/>
                    </a:lnTo>
                    <a:cubicBezTo>
                      <a:pt x="34742" y="3444"/>
                      <a:pt x="19002" y="4622"/>
                      <a:pt x="3242" y="5313"/>
                    </a:cubicBezTo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72" name="Graphique 17">
              <a:extLst>
                <a:ext uri="{FF2B5EF4-FFF2-40B4-BE49-F238E27FC236}">
                  <a16:creationId xmlns:a16="http://schemas.microsoft.com/office/drawing/2014/main" id="{E3E52ED8-5156-48A0-AE07-3FE2DC02B45F}"/>
                </a:ext>
              </a:extLst>
            </p:cNvPr>
            <p:cNvGrpSpPr/>
            <p:nvPr/>
          </p:nvGrpSpPr>
          <p:grpSpPr>
            <a:xfrm>
              <a:off x="17019977" y="5153295"/>
              <a:ext cx="8345502" cy="3123847"/>
              <a:chOff x="17019977" y="5153295"/>
              <a:chExt cx="8345502" cy="3123847"/>
            </a:xfrm>
          </p:grpSpPr>
          <p:sp>
            <p:nvSpPr>
              <p:cNvPr id="73" name="Forme libre : forme 72">
                <a:extLst>
                  <a:ext uri="{FF2B5EF4-FFF2-40B4-BE49-F238E27FC236}">
                    <a16:creationId xmlns:a16="http://schemas.microsoft.com/office/drawing/2014/main" id="{ECE95192-2519-4036-BC76-53810C471112}"/>
                  </a:ext>
                </a:extLst>
              </p:cNvPr>
              <p:cNvSpPr/>
              <p:nvPr/>
            </p:nvSpPr>
            <p:spPr>
              <a:xfrm>
                <a:off x="17766688" y="8001154"/>
                <a:ext cx="281575" cy="139276"/>
              </a:xfrm>
              <a:custGeom>
                <a:avLst/>
                <a:gdLst>
                  <a:gd name="connsiteX0" fmla="*/ 1321 w 281575"/>
                  <a:gd name="connsiteY0" fmla="*/ 107133 h 139276"/>
                  <a:gd name="connsiteX1" fmla="*/ 12924 w 281575"/>
                  <a:gd name="connsiteY1" fmla="*/ 141212 h 139276"/>
                  <a:gd name="connsiteX2" fmla="*/ 149298 w 281575"/>
                  <a:gd name="connsiteY2" fmla="*/ 91462 h 139276"/>
                  <a:gd name="connsiteX3" fmla="*/ 216367 w 281575"/>
                  <a:gd name="connsiteY3" fmla="*/ 63732 h 139276"/>
                  <a:gd name="connsiteX4" fmla="*/ 249863 w 281575"/>
                  <a:gd name="connsiteY4" fmla="*/ 49779 h 139276"/>
                  <a:gd name="connsiteX5" fmla="*/ 282897 w 281575"/>
                  <a:gd name="connsiteY5" fmla="*/ 34786 h 139276"/>
                  <a:gd name="connsiteX6" fmla="*/ 268157 w 281575"/>
                  <a:gd name="connsiteY6" fmla="*/ 1936 h 139276"/>
                  <a:gd name="connsiteX7" fmla="*/ 235485 w 281575"/>
                  <a:gd name="connsiteY7" fmla="*/ 16770 h 139276"/>
                  <a:gd name="connsiteX8" fmla="*/ 202369 w 281575"/>
                  <a:gd name="connsiteY8" fmla="*/ 30559 h 139276"/>
                  <a:gd name="connsiteX9" fmla="*/ 136073 w 281575"/>
                  <a:gd name="connsiteY9" fmla="*/ 57978 h 139276"/>
                  <a:gd name="connsiteX10" fmla="*/ 1321 w 281575"/>
                  <a:gd name="connsiteY10" fmla="*/ 107133 h 139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1575" h="139276">
                    <a:moveTo>
                      <a:pt x="1321" y="107133"/>
                    </a:moveTo>
                    <a:lnTo>
                      <a:pt x="12924" y="141212"/>
                    </a:lnTo>
                    <a:cubicBezTo>
                      <a:pt x="59037" y="126448"/>
                      <a:pt x="103933" y="108299"/>
                      <a:pt x="149298" y="91462"/>
                    </a:cubicBezTo>
                    <a:cubicBezTo>
                      <a:pt x="171768" y="82496"/>
                      <a:pt x="194004" y="72959"/>
                      <a:pt x="216367" y="63732"/>
                    </a:cubicBezTo>
                    <a:lnTo>
                      <a:pt x="249863" y="49779"/>
                    </a:lnTo>
                    <a:lnTo>
                      <a:pt x="282897" y="34786"/>
                    </a:lnTo>
                    <a:lnTo>
                      <a:pt x="268157" y="1936"/>
                    </a:lnTo>
                    <a:lnTo>
                      <a:pt x="235485" y="16770"/>
                    </a:lnTo>
                    <a:lnTo>
                      <a:pt x="202369" y="30559"/>
                    </a:lnTo>
                    <a:cubicBezTo>
                      <a:pt x="180260" y="39678"/>
                      <a:pt x="158277" y="49113"/>
                      <a:pt x="136073" y="57978"/>
                    </a:cubicBezTo>
                    <a:cubicBezTo>
                      <a:pt x="91240" y="74600"/>
                      <a:pt x="46876" y="92552"/>
                      <a:pt x="1321" y="107133"/>
                    </a:cubicBezTo>
                  </a:path>
                </a:pathLst>
              </a:custGeom>
              <a:solidFill>
                <a:srgbClr val="41A57D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4" name="Forme libre : forme 73">
                <a:extLst>
                  <a:ext uri="{FF2B5EF4-FFF2-40B4-BE49-F238E27FC236}">
                    <a16:creationId xmlns:a16="http://schemas.microsoft.com/office/drawing/2014/main" id="{AD693597-EC06-4D26-9D01-23B149B0AC2C}"/>
                  </a:ext>
                </a:extLst>
              </p:cNvPr>
              <p:cNvSpPr/>
              <p:nvPr/>
            </p:nvSpPr>
            <p:spPr>
              <a:xfrm>
                <a:off x="17400409" y="8174168"/>
                <a:ext cx="145106" cy="66048"/>
              </a:xfrm>
              <a:custGeom>
                <a:avLst/>
                <a:gdLst>
                  <a:gd name="connsiteX0" fmla="*/ 1195 w 145106"/>
                  <a:gd name="connsiteY0" fmla="*/ 32706 h 66048"/>
                  <a:gd name="connsiteX1" fmla="*/ 8140 w 145106"/>
                  <a:gd name="connsiteY1" fmla="*/ 68033 h 66048"/>
                  <a:gd name="connsiteX2" fmla="*/ 77363 w 145106"/>
                  <a:gd name="connsiteY2" fmla="*/ 53097 h 66048"/>
                  <a:gd name="connsiteX3" fmla="*/ 111962 w 145106"/>
                  <a:gd name="connsiteY3" fmla="*/ 45557 h 66048"/>
                  <a:gd name="connsiteX4" fmla="*/ 146301 w 145106"/>
                  <a:gd name="connsiteY4" fmla="*/ 36920 h 66048"/>
                  <a:gd name="connsiteX5" fmla="*/ 137594 w 145106"/>
                  <a:gd name="connsiteY5" fmla="*/ 1985 h 66048"/>
                  <a:gd name="connsiteX6" fmla="*/ 103699 w 145106"/>
                  <a:gd name="connsiteY6" fmla="*/ 10521 h 66048"/>
                  <a:gd name="connsiteX7" fmla="*/ 69537 w 145106"/>
                  <a:gd name="connsiteY7" fmla="*/ 17960 h 66048"/>
                  <a:gd name="connsiteX8" fmla="*/ 1195 w 145106"/>
                  <a:gd name="connsiteY8" fmla="*/ 32706 h 66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106" h="66048">
                    <a:moveTo>
                      <a:pt x="1195" y="32706"/>
                    </a:moveTo>
                    <a:lnTo>
                      <a:pt x="8140" y="68033"/>
                    </a:lnTo>
                    <a:cubicBezTo>
                      <a:pt x="31263" y="63293"/>
                      <a:pt x="54284" y="58066"/>
                      <a:pt x="77363" y="53097"/>
                    </a:cubicBezTo>
                    <a:lnTo>
                      <a:pt x="111962" y="45557"/>
                    </a:lnTo>
                    <a:cubicBezTo>
                      <a:pt x="123489" y="43022"/>
                      <a:pt x="134850" y="39778"/>
                      <a:pt x="146301" y="36920"/>
                    </a:cubicBezTo>
                    <a:lnTo>
                      <a:pt x="137594" y="1985"/>
                    </a:lnTo>
                    <a:cubicBezTo>
                      <a:pt x="126289" y="4805"/>
                      <a:pt x="115080" y="8017"/>
                      <a:pt x="103699" y="10521"/>
                    </a:cubicBezTo>
                    <a:lnTo>
                      <a:pt x="69537" y="17960"/>
                    </a:lnTo>
                    <a:cubicBezTo>
                      <a:pt x="46756" y="22858"/>
                      <a:pt x="24020" y="28029"/>
                      <a:pt x="1195" y="32706"/>
                    </a:cubicBezTo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5" name="Forme libre : forme 74">
                <a:extLst>
                  <a:ext uri="{FF2B5EF4-FFF2-40B4-BE49-F238E27FC236}">
                    <a16:creationId xmlns:a16="http://schemas.microsoft.com/office/drawing/2014/main" id="{EDDB1445-0104-44EC-856E-665263DA85E2}"/>
                  </a:ext>
                </a:extLst>
              </p:cNvPr>
              <p:cNvSpPr/>
              <p:nvPr/>
            </p:nvSpPr>
            <p:spPr>
              <a:xfrm>
                <a:off x="17536808" y="8106377"/>
                <a:ext cx="241482" cy="102713"/>
              </a:xfrm>
              <a:custGeom>
                <a:avLst/>
                <a:gdLst>
                  <a:gd name="connsiteX0" fmla="*/ 1245 w 241482"/>
                  <a:gd name="connsiteY0" fmla="*/ 69745 h 102713"/>
                  <a:gd name="connsiteX1" fmla="*/ 9946 w 241482"/>
                  <a:gd name="connsiteY1" fmla="*/ 104679 h 102713"/>
                  <a:gd name="connsiteX2" fmla="*/ 68726 w 241482"/>
                  <a:gd name="connsiteY2" fmla="*/ 89515 h 102713"/>
                  <a:gd name="connsiteX3" fmla="*/ 83415 w 241482"/>
                  <a:gd name="connsiteY3" fmla="*/ 85720 h 102713"/>
                  <a:gd name="connsiteX4" fmla="*/ 97970 w 241482"/>
                  <a:gd name="connsiteY4" fmla="*/ 81436 h 102713"/>
                  <a:gd name="connsiteX5" fmla="*/ 127056 w 241482"/>
                  <a:gd name="connsiteY5" fmla="*/ 72767 h 102713"/>
                  <a:gd name="connsiteX6" fmla="*/ 185222 w 241482"/>
                  <a:gd name="connsiteY6" fmla="*/ 55430 h 102713"/>
                  <a:gd name="connsiteX7" fmla="*/ 242728 w 241482"/>
                  <a:gd name="connsiteY7" fmla="*/ 36046 h 102713"/>
                  <a:gd name="connsiteX8" fmla="*/ 231125 w 241482"/>
                  <a:gd name="connsiteY8" fmla="*/ 1966 h 102713"/>
                  <a:gd name="connsiteX9" fmla="*/ 174322 w 241482"/>
                  <a:gd name="connsiteY9" fmla="*/ 21116 h 102713"/>
                  <a:gd name="connsiteX10" fmla="*/ 116879 w 241482"/>
                  <a:gd name="connsiteY10" fmla="*/ 38232 h 102713"/>
                  <a:gd name="connsiteX11" fmla="*/ 88161 w 241482"/>
                  <a:gd name="connsiteY11" fmla="*/ 46793 h 102713"/>
                  <a:gd name="connsiteX12" fmla="*/ 73789 w 241482"/>
                  <a:gd name="connsiteY12" fmla="*/ 51032 h 102713"/>
                  <a:gd name="connsiteX13" fmla="*/ 59278 w 241482"/>
                  <a:gd name="connsiteY13" fmla="*/ 54771 h 102713"/>
                  <a:gd name="connsiteX14" fmla="*/ 1245 w 241482"/>
                  <a:gd name="connsiteY14" fmla="*/ 69745 h 102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1482" h="102713">
                    <a:moveTo>
                      <a:pt x="1245" y="69745"/>
                    </a:moveTo>
                    <a:lnTo>
                      <a:pt x="9946" y="104679"/>
                    </a:lnTo>
                    <a:lnTo>
                      <a:pt x="68726" y="89515"/>
                    </a:lnTo>
                    <a:lnTo>
                      <a:pt x="83415" y="85720"/>
                    </a:lnTo>
                    <a:lnTo>
                      <a:pt x="97970" y="81436"/>
                    </a:lnTo>
                    <a:lnTo>
                      <a:pt x="127056" y="72767"/>
                    </a:lnTo>
                    <a:lnTo>
                      <a:pt x="185222" y="55430"/>
                    </a:lnTo>
                    <a:lnTo>
                      <a:pt x="242728" y="36046"/>
                    </a:lnTo>
                    <a:lnTo>
                      <a:pt x="231125" y="1966"/>
                    </a:lnTo>
                    <a:lnTo>
                      <a:pt x="174322" y="21116"/>
                    </a:lnTo>
                    <a:lnTo>
                      <a:pt x="116879" y="38232"/>
                    </a:lnTo>
                    <a:lnTo>
                      <a:pt x="88161" y="46793"/>
                    </a:lnTo>
                    <a:lnTo>
                      <a:pt x="73789" y="51032"/>
                    </a:lnTo>
                    <a:lnTo>
                      <a:pt x="59278" y="54771"/>
                    </a:lnTo>
                    <a:lnTo>
                      <a:pt x="1245" y="69745"/>
                    </a:lnTo>
                    <a:close/>
                  </a:path>
                </a:pathLst>
              </a:custGeom>
              <a:solidFill>
                <a:srgbClr val="FFBE2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6" name="Forme libre : forme 75">
                <a:extLst>
                  <a:ext uri="{FF2B5EF4-FFF2-40B4-BE49-F238E27FC236}">
                    <a16:creationId xmlns:a16="http://schemas.microsoft.com/office/drawing/2014/main" id="{193DFFE1-B55A-495A-8CF0-8D51D9552FFD}"/>
                  </a:ext>
                </a:extLst>
              </p:cNvPr>
              <p:cNvSpPr/>
              <p:nvPr/>
            </p:nvSpPr>
            <p:spPr>
              <a:xfrm rot="5201423" flipV="1">
                <a:off x="17182969" y="8052722"/>
                <a:ext cx="61428" cy="387412"/>
              </a:xfrm>
              <a:custGeom>
                <a:avLst/>
                <a:gdLst>
                  <a:gd name="connsiteX0" fmla="*/ 26517 w 61428"/>
                  <a:gd name="connsiteY0" fmla="*/ 1996 h 387412"/>
                  <a:gd name="connsiteX1" fmla="*/ 62523 w 61428"/>
                  <a:gd name="connsiteY1" fmla="*/ 1996 h 387412"/>
                  <a:gd name="connsiteX2" fmla="*/ 36764 w 61428"/>
                  <a:gd name="connsiteY2" fmla="*/ 389409 h 387412"/>
                  <a:gd name="connsiteX3" fmla="*/ 1094 w 61428"/>
                  <a:gd name="connsiteY3" fmla="*/ 384517 h 387412"/>
                  <a:gd name="connsiteX4" fmla="*/ 26517 w 61428"/>
                  <a:gd name="connsiteY4" fmla="*/ 1996 h 387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428" h="387412">
                    <a:moveTo>
                      <a:pt x="26517" y="1996"/>
                    </a:moveTo>
                    <a:lnTo>
                      <a:pt x="62523" y="1996"/>
                    </a:lnTo>
                    <a:cubicBezTo>
                      <a:pt x="62523" y="131469"/>
                      <a:pt x="54361" y="261051"/>
                      <a:pt x="36764" y="389409"/>
                    </a:cubicBezTo>
                    <a:lnTo>
                      <a:pt x="1094" y="384517"/>
                    </a:lnTo>
                    <a:cubicBezTo>
                      <a:pt x="18469" y="257800"/>
                      <a:pt x="26523" y="129879"/>
                      <a:pt x="26517" y="1996"/>
                    </a:cubicBezTo>
                  </a:path>
                </a:pathLst>
              </a:custGeom>
              <a:solidFill>
                <a:srgbClr val="2382D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7" name="Forme libre : forme 76">
                <a:extLst>
                  <a:ext uri="{FF2B5EF4-FFF2-40B4-BE49-F238E27FC236}">
                    <a16:creationId xmlns:a16="http://schemas.microsoft.com/office/drawing/2014/main" id="{B8160EDD-CB4B-45D1-8850-1B4A593D93E8}"/>
                  </a:ext>
                </a:extLst>
              </p:cNvPr>
              <p:cNvSpPr/>
              <p:nvPr/>
            </p:nvSpPr>
            <p:spPr>
              <a:xfrm>
                <a:off x="18033525" y="7753664"/>
                <a:ext cx="476989" cy="280377"/>
              </a:xfrm>
              <a:custGeom>
                <a:avLst/>
                <a:gdLst>
                  <a:gd name="connsiteX0" fmla="*/ 1421 w 476989"/>
                  <a:gd name="connsiteY0" fmla="*/ 249397 h 280377"/>
                  <a:gd name="connsiteX1" fmla="*/ 16160 w 476989"/>
                  <a:gd name="connsiteY1" fmla="*/ 282247 h 280377"/>
                  <a:gd name="connsiteX2" fmla="*/ 76043 w 476989"/>
                  <a:gd name="connsiteY2" fmla="*/ 254998 h 280377"/>
                  <a:gd name="connsiteX3" fmla="*/ 135076 w 476989"/>
                  <a:gd name="connsiteY3" fmla="*/ 226014 h 280377"/>
                  <a:gd name="connsiteX4" fmla="*/ 251845 w 476989"/>
                  <a:gd name="connsiteY4" fmla="*/ 165529 h 280377"/>
                  <a:gd name="connsiteX5" fmla="*/ 309243 w 476989"/>
                  <a:gd name="connsiteY5" fmla="*/ 133497 h 280377"/>
                  <a:gd name="connsiteX6" fmla="*/ 366275 w 476989"/>
                  <a:gd name="connsiteY6" fmla="*/ 100824 h 280377"/>
                  <a:gd name="connsiteX7" fmla="*/ 478411 w 476989"/>
                  <a:gd name="connsiteY7" fmla="*/ 32323 h 280377"/>
                  <a:gd name="connsiteX8" fmla="*/ 459216 w 476989"/>
                  <a:gd name="connsiteY8" fmla="*/ 1869 h 280377"/>
                  <a:gd name="connsiteX9" fmla="*/ 348031 w 476989"/>
                  <a:gd name="connsiteY9" fmla="*/ 69786 h 280377"/>
                  <a:gd name="connsiteX10" fmla="*/ 291519 w 476989"/>
                  <a:gd name="connsiteY10" fmla="*/ 102155 h 280377"/>
                  <a:gd name="connsiteX11" fmla="*/ 234659 w 476989"/>
                  <a:gd name="connsiteY11" fmla="*/ 133890 h 280377"/>
                  <a:gd name="connsiteX12" fmla="*/ 119070 w 476989"/>
                  <a:gd name="connsiteY12" fmla="*/ 193766 h 280377"/>
                  <a:gd name="connsiteX13" fmla="*/ 60651 w 476989"/>
                  <a:gd name="connsiteY13" fmla="*/ 222453 h 280377"/>
                  <a:gd name="connsiteX14" fmla="*/ 1421 w 476989"/>
                  <a:gd name="connsiteY14" fmla="*/ 249397 h 280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6989" h="280377">
                    <a:moveTo>
                      <a:pt x="1421" y="249397"/>
                    </a:moveTo>
                    <a:lnTo>
                      <a:pt x="16160" y="282247"/>
                    </a:lnTo>
                    <a:lnTo>
                      <a:pt x="76043" y="254998"/>
                    </a:lnTo>
                    <a:lnTo>
                      <a:pt x="135076" y="226014"/>
                    </a:lnTo>
                    <a:cubicBezTo>
                      <a:pt x="174681" y="207149"/>
                      <a:pt x="213013" y="185864"/>
                      <a:pt x="251845" y="165529"/>
                    </a:cubicBezTo>
                    <a:cubicBezTo>
                      <a:pt x="271286" y="155397"/>
                      <a:pt x="290087" y="144136"/>
                      <a:pt x="309243" y="133497"/>
                    </a:cubicBezTo>
                    <a:cubicBezTo>
                      <a:pt x="328235" y="122572"/>
                      <a:pt x="347568" y="112224"/>
                      <a:pt x="366275" y="100824"/>
                    </a:cubicBezTo>
                    <a:cubicBezTo>
                      <a:pt x="403731" y="78119"/>
                      <a:pt x="441682" y="56188"/>
                      <a:pt x="478411" y="32323"/>
                    </a:cubicBezTo>
                    <a:lnTo>
                      <a:pt x="459216" y="1869"/>
                    </a:lnTo>
                    <a:cubicBezTo>
                      <a:pt x="422773" y="25549"/>
                      <a:pt x="385165" y="47272"/>
                      <a:pt x="348031" y="69786"/>
                    </a:cubicBezTo>
                    <a:cubicBezTo>
                      <a:pt x="329483" y="81085"/>
                      <a:pt x="310333" y="91332"/>
                      <a:pt x="291519" y="102155"/>
                    </a:cubicBezTo>
                    <a:cubicBezTo>
                      <a:pt x="272547" y="112693"/>
                      <a:pt x="253910" y="123865"/>
                      <a:pt x="234659" y="133890"/>
                    </a:cubicBezTo>
                    <a:cubicBezTo>
                      <a:pt x="196214" y="154015"/>
                      <a:pt x="158250" y="175110"/>
                      <a:pt x="119070" y="193766"/>
                    </a:cubicBezTo>
                    <a:lnTo>
                      <a:pt x="60651" y="222453"/>
                    </a:lnTo>
                    <a:lnTo>
                      <a:pt x="1421" y="249397"/>
                    </a:lnTo>
                    <a:close/>
                  </a:path>
                </a:pathLst>
              </a:custGeom>
              <a:solidFill>
                <a:srgbClr val="4BC3C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8" name="Forme libre : forme 77">
                <a:extLst>
                  <a:ext uri="{FF2B5EF4-FFF2-40B4-BE49-F238E27FC236}">
                    <a16:creationId xmlns:a16="http://schemas.microsoft.com/office/drawing/2014/main" id="{2491F5EA-E5DC-4A36-A41B-E5EBF71EF403}"/>
                  </a:ext>
                </a:extLst>
              </p:cNvPr>
              <p:cNvSpPr/>
              <p:nvPr/>
            </p:nvSpPr>
            <p:spPr>
              <a:xfrm rot="3466721" flipV="1">
                <a:off x="18603560" y="7533008"/>
                <a:ext cx="45539" cy="302449"/>
              </a:xfrm>
              <a:custGeom>
                <a:avLst/>
                <a:gdLst>
                  <a:gd name="connsiteX0" fmla="*/ 11054 w 45539"/>
                  <a:gd name="connsiteY0" fmla="*/ 1809 h 302449"/>
                  <a:gd name="connsiteX1" fmla="*/ 47053 w 45539"/>
                  <a:gd name="connsiteY1" fmla="*/ 1809 h 302449"/>
                  <a:gd name="connsiteX2" fmla="*/ 37479 w 45539"/>
                  <a:gd name="connsiteY2" fmla="*/ 304258 h 302449"/>
                  <a:gd name="connsiteX3" fmla="*/ 1549 w 45539"/>
                  <a:gd name="connsiteY3" fmla="*/ 302065 h 302449"/>
                  <a:gd name="connsiteX4" fmla="*/ 11054 w 45539"/>
                  <a:gd name="connsiteY4" fmla="*/ 1809 h 302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39" h="302449">
                    <a:moveTo>
                      <a:pt x="11054" y="1809"/>
                    </a:moveTo>
                    <a:lnTo>
                      <a:pt x="47053" y="1809"/>
                    </a:lnTo>
                    <a:cubicBezTo>
                      <a:pt x="47510" y="102754"/>
                      <a:pt x="43397" y="203604"/>
                      <a:pt x="37479" y="304258"/>
                    </a:cubicBezTo>
                    <a:lnTo>
                      <a:pt x="1549" y="302065"/>
                    </a:lnTo>
                    <a:cubicBezTo>
                      <a:pt x="7423" y="202051"/>
                      <a:pt x="11510" y="101917"/>
                      <a:pt x="11054" y="1809"/>
                    </a:cubicBezTo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9" name="Forme libre : forme 78">
                <a:extLst>
                  <a:ext uri="{FF2B5EF4-FFF2-40B4-BE49-F238E27FC236}">
                    <a16:creationId xmlns:a16="http://schemas.microsoft.com/office/drawing/2014/main" id="{687833A0-1101-4BEE-AB88-4334ECAEF50B}"/>
                  </a:ext>
                </a:extLst>
              </p:cNvPr>
              <p:cNvSpPr/>
              <p:nvPr/>
            </p:nvSpPr>
            <p:spPr>
              <a:xfrm>
                <a:off x="18740268" y="7440728"/>
                <a:ext cx="215159" cy="174008"/>
              </a:xfrm>
              <a:custGeom>
                <a:avLst/>
                <a:gdLst>
                  <a:gd name="connsiteX0" fmla="*/ 1623 w 215159"/>
                  <a:gd name="connsiteY0" fmla="*/ 146538 h 174008"/>
                  <a:gd name="connsiteX1" fmla="*/ 22642 w 215159"/>
                  <a:gd name="connsiteY1" fmla="*/ 175769 h 174008"/>
                  <a:gd name="connsiteX2" fmla="*/ 120413 w 215159"/>
                  <a:gd name="connsiteY2" fmla="*/ 103866 h 174008"/>
                  <a:gd name="connsiteX3" fmla="*/ 168889 w 215159"/>
                  <a:gd name="connsiteY3" fmla="*/ 67385 h 174008"/>
                  <a:gd name="connsiteX4" fmla="*/ 216783 w 215159"/>
                  <a:gd name="connsiteY4" fmla="*/ 30169 h 174008"/>
                  <a:gd name="connsiteX5" fmla="*/ 194667 w 215159"/>
                  <a:gd name="connsiteY5" fmla="*/ 1761 h 174008"/>
                  <a:gd name="connsiteX6" fmla="*/ 147015 w 215159"/>
                  <a:gd name="connsiteY6" fmla="*/ 38793 h 174008"/>
                  <a:gd name="connsiteX7" fmla="*/ 98804 w 215159"/>
                  <a:gd name="connsiteY7" fmla="*/ 75071 h 174008"/>
                  <a:gd name="connsiteX8" fmla="*/ 1623 w 215159"/>
                  <a:gd name="connsiteY8" fmla="*/ 146538 h 174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5159" h="174008">
                    <a:moveTo>
                      <a:pt x="1623" y="146538"/>
                    </a:moveTo>
                    <a:lnTo>
                      <a:pt x="22642" y="175769"/>
                    </a:lnTo>
                    <a:cubicBezTo>
                      <a:pt x="55391" y="152013"/>
                      <a:pt x="88266" y="128415"/>
                      <a:pt x="120413" y="103866"/>
                    </a:cubicBezTo>
                    <a:lnTo>
                      <a:pt x="168889" y="67385"/>
                    </a:lnTo>
                    <a:lnTo>
                      <a:pt x="216783" y="30169"/>
                    </a:lnTo>
                    <a:lnTo>
                      <a:pt x="194667" y="1761"/>
                    </a:lnTo>
                    <a:lnTo>
                      <a:pt x="147015" y="38793"/>
                    </a:lnTo>
                    <a:lnTo>
                      <a:pt x="98804" y="75071"/>
                    </a:lnTo>
                    <a:cubicBezTo>
                      <a:pt x="66835" y="99487"/>
                      <a:pt x="34169" y="122927"/>
                      <a:pt x="1623" y="146538"/>
                    </a:cubicBezTo>
                  </a:path>
                </a:pathLst>
              </a:custGeom>
              <a:solidFill>
                <a:srgbClr val="96CD3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0" name="Forme libre : forme 79">
                <a:extLst>
                  <a:ext uri="{FF2B5EF4-FFF2-40B4-BE49-F238E27FC236}">
                    <a16:creationId xmlns:a16="http://schemas.microsoft.com/office/drawing/2014/main" id="{7C96BAC5-6278-49F3-A8B2-D0D531556B79}"/>
                  </a:ext>
                </a:extLst>
              </p:cNvPr>
              <p:cNvSpPr/>
              <p:nvPr/>
            </p:nvSpPr>
            <p:spPr>
              <a:xfrm>
                <a:off x="18933306" y="7058948"/>
                <a:ext cx="482268" cy="410187"/>
              </a:xfrm>
              <a:custGeom>
                <a:avLst/>
                <a:gdLst>
                  <a:gd name="connsiteX0" fmla="*/ 1705 w 482268"/>
                  <a:gd name="connsiteY0" fmla="*/ 383438 h 410187"/>
                  <a:gd name="connsiteX1" fmla="*/ 23827 w 482268"/>
                  <a:gd name="connsiteY1" fmla="*/ 411846 h 410187"/>
                  <a:gd name="connsiteX2" fmla="*/ 141191 w 482268"/>
                  <a:gd name="connsiteY2" fmla="*/ 318771 h 410187"/>
                  <a:gd name="connsiteX3" fmla="*/ 256685 w 482268"/>
                  <a:gd name="connsiteY3" fmla="*/ 223479 h 410187"/>
                  <a:gd name="connsiteX4" fmla="*/ 483974 w 482268"/>
                  <a:gd name="connsiteY4" fmla="*/ 28761 h 410187"/>
                  <a:gd name="connsiteX5" fmla="*/ 460274 w 482268"/>
                  <a:gd name="connsiteY5" fmla="*/ 1659 h 410187"/>
                  <a:gd name="connsiteX6" fmla="*/ 233588 w 482268"/>
                  <a:gd name="connsiteY6" fmla="*/ 195863 h 410187"/>
                  <a:gd name="connsiteX7" fmla="*/ 118530 w 482268"/>
                  <a:gd name="connsiteY7" fmla="*/ 290794 h 410187"/>
                  <a:gd name="connsiteX8" fmla="*/ 1705 w 482268"/>
                  <a:gd name="connsiteY8" fmla="*/ 383438 h 410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2268" h="410187">
                    <a:moveTo>
                      <a:pt x="1705" y="383438"/>
                    </a:moveTo>
                    <a:lnTo>
                      <a:pt x="23827" y="411846"/>
                    </a:lnTo>
                    <a:cubicBezTo>
                      <a:pt x="63470" y="381449"/>
                      <a:pt x="102118" y="349847"/>
                      <a:pt x="141191" y="318771"/>
                    </a:cubicBezTo>
                    <a:cubicBezTo>
                      <a:pt x="179718" y="287037"/>
                      <a:pt x="218607" y="255727"/>
                      <a:pt x="256685" y="223479"/>
                    </a:cubicBezTo>
                    <a:cubicBezTo>
                      <a:pt x="333386" y="159610"/>
                      <a:pt x="408781" y="94278"/>
                      <a:pt x="483974" y="28761"/>
                    </a:cubicBezTo>
                    <a:lnTo>
                      <a:pt x="460274" y="1659"/>
                    </a:lnTo>
                    <a:cubicBezTo>
                      <a:pt x="385233" y="67048"/>
                      <a:pt x="310016" y="132216"/>
                      <a:pt x="233588" y="195863"/>
                    </a:cubicBezTo>
                    <a:cubicBezTo>
                      <a:pt x="195630" y="228009"/>
                      <a:pt x="156906" y="259180"/>
                      <a:pt x="118530" y="290794"/>
                    </a:cubicBezTo>
                    <a:cubicBezTo>
                      <a:pt x="79629" y="321731"/>
                      <a:pt x="41139" y="353206"/>
                      <a:pt x="1705" y="383438"/>
                    </a:cubicBezTo>
                  </a:path>
                </a:pathLst>
              </a:custGeom>
              <a:solidFill>
                <a:srgbClr val="4BC3C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1" name="Forme libre : forme 80">
                <a:extLst>
                  <a:ext uri="{FF2B5EF4-FFF2-40B4-BE49-F238E27FC236}">
                    <a16:creationId xmlns:a16="http://schemas.microsoft.com/office/drawing/2014/main" id="{0158BFEF-88E6-413F-AE92-1192C3E44881}"/>
                  </a:ext>
                </a:extLst>
              </p:cNvPr>
              <p:cNvSpPr/>
              <p:nvPr/>
            </p:nvSpPr>
            <p:spPr>
              <a:xfrm rot="2929926" flipV="1">
                <a:off x="19438345" y="6955531"/>
                <a:ext cx="36480" cy="140860"/>
              </a:xfrm>
              <a:custGeom>
                <a:avLst/>
                <a:gdLst>
                  <a:gd name="connsiteX0" fmla="*/ 2297 w 36480"/>
                  <a:gd name="connsiteY0" fmla="*/ 1606 h 140860"/>
                  <a:gd name="connsiteX1" fmla="*/ 38303 w 36480"/>
                  <a:gd name="connsiteY1" fmla="*/ 1606 h 140860"/>
                  <a:gd name="connsiteX2" fmla="*/ 37828 w 36480"/>
                  <a:gd name="connsiteY2" fmla="*/ 142467 h 140860"/>
                  <a:gd name="connsiteX3" fmla="*/ 1822 w 36480"/>
                  <a:gd name="connsiteY3" fmla="*/ 142252 h 140860"/>
                  <a:gd name="connsiteX4" fmla="*/ 2297 w 36480"/>
                  <a:gd name="connsiteY4" fmla="*/ 1606 h 14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80" h="140860">
                    <a:moveTo>
                      <a:pt x="2297" y="1606"/>
                    </a:moveTo>
                    <a:lnTo>
                      <a:pt x="38303" y="1606"/>
                    </a:lnTo>
                    <a:lnTo>
                      <a:pt x="37828" y="142467"/>
                    </a:lnTo>
                    <a:lnTo>
                      <a:pt x="1822" y="142252"/>
                    </a:lnTo>
                    <a:lnTo>
                      <a:pt x="2297" y="1606"/>
                    </a:lnTo>
                    <a:close/>
                  </a:path>
                </a:pathLst>
              </a:custGeom>
              <a:solidFill>
                <a:srgbClr val="41A57D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2" name="Forme libre : forme 81">
                <a:extLst>
                  <a:ext uri="{FF2B5EF4-FFF2-40B4-BE49-F238E27FC236}">
                    <a16:creationId xmlns:a16="http://schemas.microsoft.com/office/drawing/2014/main" id="{411E1BF5-FA40-4D90-9DED-EC8A9BE3228B}"/>
                  </a:ext>
                </a:extLst>
              </p:cNvPr>
              <p:cNvSpPr/>
              <p:nvPr/>
            </p:nvSpPr>
            <p:spPr>
              <a:xfrm rot="2909777" flipV="1">
                <a:off x="19646694" y="6631428"/>
                <a:ext cx="37450" cy="418032"/>
              </a:xfrm>
              <a:custGeom>
                <a:avLst/>
                <a:gdLst>
                  <a:gd name="connsiteX0" fmla="*/ 3316 w 37450"/>
                  <a:gd name="connsiteY0" fmla="*/ 1533 h 418032"/>
                  <a:gd name="connsiteX1" fmla="*/ 39322 w 37450"/>
                  <a:gd name="connsiteY1" fmla="*/ 1533 h 418032"/>
                  <a:gd name="connsiteX2" fmla="*/ 37877 w 37450"/>
                  <a:gd name="connsiteY2" fmla="*/ 419566 h 418032"/>
                  <a:gd name="connsiteX3" fmla="*/ 1872 w 37450"/>
                  <a:gd name="connsiteY3" fmla="*/ 419458 h 418032"/>
                  <a:gd name="connsiteX4" fmla="*/ 3316 w 37450"/>
                  <a:gd name="connsiteY4" fmla="*/ 1533 h 418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50" h="418032">
                    <a:moveTo>
                      <a:pt x="3316" y="1533"/>
                    </a:moveTo>
                    <a:lnTo>
                      <a:pt x="39322" y="1533"/>
                    </a:lnTo>
                    <a:lnTo>
                      <a:pt x="37877" y="419566"/>
                    </a:lnTo>
                    <a:lnTo>
                      <a:pt x="1872" y="419458"/>
                    </a:lnTo>
                    <a:lnTo>
                      <a:pt x="3316" y="1533"/>
                    </a:lnTo>
                    <a:close/>
                  </a:path>
                </a:pathLst>
              </a:custGeom>
              <a:solidFill>
                <a:srgbClr val="96CD3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3" name="Forme libre : forme 82">
                <a:extLst>
                  <a:ext uri="{FF2B5EF4-FFF2-40B4-BE49-F238E27FC236}">
                    <a16:creationId xmlns:a16="http://schemas.microsoft.com/office/drawing/2014/main" id="{6AB22E8B-A276-46BF-9717-67B783E160D6}"/>
                  </a:ext>
                </a:extLst>
              </p:cNvPr>
              <p:cNvSpPr/>
              <p:nvPr/>
            </p:nvSpPr>
            <p:spPr>
              <a:xfrm>
                <a:off x="21067413" y="5569319"/>
                <a:ext cx="269389" cy="172322"/>
              </a:xfrm>
              <a:custGeom>
                <a:avLst/>
                <a:gdLst>
                  <a:gd name="connsiteX0" fmla="*/ 2362 w 269389"/>
                  <a:gd name="connsiteY0" fmla="*/ 142658 h 172322"/>
                  <a:gd name="connsiteX1" fmla="*/ 20941 w 269389"/>
                  <a:gd name="connsiteY1" fmla="*/ 173493 h 172322"/>
                  <a:gd name="connsiteX2" fmla="*/ 82833 w 269389"/>
                  <a:gd name="connsiteY2" fmla="*/ 136943 h 172322"/>
                  <a:gd name="connsiteX3" fmla="*/ 145117 w 269389"/>
                  <a:gd name="connsiteY3" fmla="*/ 101083 h 172322"/>
                  <a:gd name="connsiteX4" fmla="*/ 208200 w 269389"/>
                  <a:gd name="connsiteY4" fmla="*/ 66661 h 172322"/>
                  <a:gd name="connsiteX5" fmla="*/ 239776 w 269389"/>
                  <a:gd name="connsiteY5" fmla="*/ 49520 h 172322"/>
                  <a:gd name="connsiteX6" fmla="*/ 271752 w 269389"/>
                  <a:gd name="connsiteY6" fmla="*/ 33152 h 172322"/>
                  <a:gd name="connsiteX7" fmla="*/ 255219 w 269389"/>
                  <a:gd name="connsiteY7" fmla="*/ 1170 h 172322"/>
                  <a:gd name="connsiteX8" fmla="*/ 222965 w 269389"/>
                  <a:gd name="connsiteY8" fmla="*/ 17684 h 172322"/>
                  <a:gd name="connsiteX9" fmla="*/ 191122 w 269389"/>
                  <a:gd name="connsiteY9" fmla="*/ 34965 h 172322"/>
                  <a:gd name="connsiteX10" fmla="*/ 127514 w 269389"/>
                  <a:gd name="connsiteY10" fmla="*/ 69671 h 172322"/>
                  <a:gd name="connsiteX11" fmla="*/ 64735 w 269389"/>
                  <a:gd name="connsiteY11" fmla="*/ 105823 h 172322"/>
                  <a:gd name="connsiteX12" fmla="*/ 2362 w 269389"/>
                  <a:gd name="connsiteY12" fmla="*/ 142658 h 17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9389" h="172322">
                    <a:moveTo>
                      <a:pt x="2362" y="142658"/>
                    </a:moveTo>
                    <a:lnTo>
                      <a:pt x="20941" y="173493"/>
                    </a:lnTo>
                    <a:cubicBezTo>
                      <a:pt x="41276" y="160801"/>
                      <a:pt x="62099" y="148945"/>
                      <a:pt x="82833" y="136943"/>
                    </a:cubicBezTo>
                    <a:cubicBezTo>
                      <a:pt x="103605" y="125004"/>
                      <a:pt x="124231" y="112812"/>
                      <a:pt x="145117" y="101083"/>
                    </a:cubicBezTo>
                    <a:lnTo>
                      <a:pt x="208200" y="66661"/>
                    </a:lnTo>
                    <a:lnTo>
                      <a:pt x="239776" y="49520"/>
                    </a:lnTo>
                    <a:lnTo>
                      <a:pt x="271752" y="33152"/>
                    </a:lnTo>
                    <a:lnTo>
                      <a:pt x="255219" y="1170"/>
                    </a:lnTo>
                    <a:lnTo>
                      <a:pt x="222965" y="17684"/>
                    </a:lnTo>
                    <a:lnTo>
                      <a:pt x="191122" y="34965"/>
                    </a:lnTo>
                    <a:lnTo>
                      <a:pt x="127514" y="69671"/>
                    </a:lnTo>
                    <a:cubicBezTo>
                      <a:pt x="106456" y="81502"/>
                      <a:pt x="85665" y="93789"/>
                      <a:pt x="64735" y="105823"/>
                    </a:cubicBezTo>
                    <a:cubicBezTo>
                      <a:pt x="43830" y="117920"/>
                      <a:pt x="22842" y="129871"/>
                      <a:pt x="2362" y="142658"/>
                    </a:cubicBezTo>
                  </a:path>
                </a:pathLst>
              </a:custGeom>
              <a:solidFill>
                <a:srgbClr val="41A57D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4" name="Forme libre : forme 83">
                <a:extLst>
                  <a:ext uri="{FF2B5EF4-FFF2-40B4-BE49-F238E27FC236}">
                    <a16:creationId xmlns:a16="http://schemas.microsoft.com/office/drawing/2014/main" id="{EC741A23-71B8-4C9E-8812-823AF6E11AF9}"/>
                  </a:ext>
                </a:extLst>
              </p:cNvPr>
              <p:cNvSpPr/>
              <p:nvPr/>
            </p:nvSpPr>
            <p:spPr>
              <a:xfrm>
                <a:off x="20746834" y="5840819"/>
                <a:ext cx="136374" cy="109385"/>
              </a:xfrm>
              <a:custGeom>
                <a:avLst/>
                <a:gdLst>
                  <a:gd name="connsiteX0" fmla="*/ 2250 w 136374"/>
                  <a:gd name="connsiteY0" fmla="*/ 81221 h 109385"/>
                  <a:gd name="connsiteX1" fmla="*/ 23010 w 136374"/>
                  <a:gd name="connsiteY1" fmla="*/ 110637 h 109385"/>
                  <a:gd name="connsiteX2" fmla="*/ 80472 w 136374"/>
                  <a:gd name="connsiteY2" fmla="*/ 70385 h 109385"/>
                  <a:gd name="connsiteX3" fmla="*/ 138624 w 136374"/>
                  <a:gd name="connsiteY3" fmla="*/ 31173 h 109385"/>
                  <a:gd name="connsiteX4" fmla="*/ 118594 w 136374"/>
                  <a:gd name="connsiteY4" fmla="*/ 1251 h 109385"/>
                  <a:gd name="connsiteX5" fmla="*/ 60067 w 136374"/>
                  <a:gd name="connsiteY5" fmla="*/ 40729 h 109385"/>
                  <a:gd name="connsiteX6" fmla="*/ 2250 w 136374"/>
                  <a:gd name="connsiteY6" fmla="*/ 81221 h 109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374" h="109385">
                    <a:moveTo>
                      <a:pt x="2250" y="81221"/>
                    </a:moveTo>
                    <a:lnTo>
                      <a:pt x="23010" y="110637"/>
                    </a:lnTo>
                    <a:lnTo>
                      <a:pt x="80472" y="70385"/>
                    </a:lnTo>
                    <a:cubicBezTo>
                      <a:pt x="99742" y="57141"/>
                      <a:pt x="119246" y="44259"/>
                      <a:pt x="138624" y="31173"/>
                    </a:cubicBezTo>
                    <a:lnTo>
                      <a:pt x="118594" y="1251"/>
                    </a:lnTo>
                    <a:cubicBezTo>
                      <a:pt x="99095" y="14425"/>
                      <a:pt x="79451" y="27397"/>
                      <a:pt x="60067" y="40729"/>
                    </a:cubicBezTo>
                    <a:lnTo>
                      <a:pt x="2250" y="81221"/>
                    </a:lnTo>
                    <a:close/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5" name="Forme libre : forme 84">
                <a:extLst>
                  <a:ext uri="{FF2B5EF4-FFF2-40B4-BE49-F238E27FC236}">
                    <a16:creationId xmlns:a16="http://schemas.microsoft.com/office/drawing/2014/main" id="{AAE6BA29-4083-4849-A4FA-3155BABF7A0A}"/>
                  </a:ext>
                </a:extLst>
              </p:cNvPr>
              <p:cNvSpPr/>
              <p:nvPr/>
            </p:nvSpPr>
            <p:spPr>
              <a:xfrm>
                <a:off x="20863178" y="5710807"/>
                <a:ext cx="222801" cy="159928"/>
              </a:xfrm>
              <a:custGeom>
                <a:avLst/>
                <a:gdLst>
                  <a:gd name="connsiteX0" fmla="*/ 2294 w 222801"/>
                  <a:gd name="connsiteY0" fmla="*/ 131226 h 159928"/>
                  <a:gd name="connsiteX1" fmla="*/ 22318 w 222801"/>
                  <a:gd name="connsiteY1" fmla="*/ 161142 h 159928"/>
                  <a:gd name="connsiteX2" fmla="*/ 72379 w 222801"/>
                  <a:gd name="connsiteY2" fmla="*/ 127861 h 159928"/>
                  <a:gd name="connsiteX3" fmla="*/ 122959 w 222801"/>
                  <a:gd name="connsiteY3" fmla="*/ 95391 h 159928"/>
                  <a:gd name="connsiteX4" fmla="*/ 225096 w 222801"/>
                  <a:gd name="connsiteY4" fmla="*/ 32049 h 159928"/>
                  <a:gd name="connsiteX5" fmla="*/ 206510 w 222801"/>
                  <a:gd name="connsiteY5" fmla="*/ 1214 h 159928"/>
                  <a:gd name="connsiteX6" fmla="*/ 103625 w 222801"/>
                  <a:gd name="connsiteY6" fmla="*/ 65019 h 159928"/>
                  <a:gd name="connsiteX7" fmla="*/ 52684 w 222801"/>
                  <a:gd name="connsiteY7" fmla="*/ 97717 h 159928"/>
                  <a:gd name="connsiteX8" fmla="*/ 2294 w 222801"/>
                  <a:gd name="connsiteY8" fmla="*/ 131226 h 159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801" h="159928">
                    <a:moveTo>
                      <a:pt x="2294" y="131226"/>
                    </a:moveTo>
                    <a:lnTo>
                      <a:pt x="22318" y="161142"/>
                    </a:lnTo>
                    <a:cubicBezTo>
                      <a:pt x="39022" y="150078"/>
                      <a:pt x="55434" y="138551"/>
                      <a:pt x="72379" y="127861"/>
                    </a:cubicBezTo>
                    <a:lnTo>
                      <a:pt x="122959" y="95391"/>
                    </a:lnTo>
                    <a:cubicBezTo>
                      <a:pt x="156462" y="73390"/>
                      <a:pt x="190997" y="53074"/>
                      <a:pt x="225096" y="32049"/>
                    </a:cubicBezTo>
                    <a:lnTo>
                      <a:pt x="206510" y="1214"/>
                    </a:lnTo>
                    <a:cubicBezTo>
                      <a:pt x="172158" y="22392"/>
                      <a:pt x="137356" y="42872"/>
                      <a:pt x="103625" y="65019"/>
                    </a:cubicBezTo>
                    <a:lnTo>
                      <a:pt x="52684" y="97717"/>
                    </a:lnTo>
                    <a:cubicBezTo>
                      <a:pt x="35625" y="108490"/>
                      <a:pt x="19112" y="120086"/>
                      <a:pt x="2294" y="131226"/>
                    </a:cubicBezTo>
                  </a:path>
                </a:pathLst>
              </a:custGeom>
              <a:solidFill>
                <a:srgbClr val="FFBE2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6" name="Forme libre : forme 85">
                <a:extLst>
                  <a:ext uri="{FF2B5EF4-FFF2-40B4-BE49-F238E27FC236}">
                    <a16:creationId xmlns:a16="http://schemas.microsoft.com/office/drawing/2014/main" id="{4AD993DD-173D-43B6-9EB2-1940B11D404E}"/>
                  </a:ext>
                </a:extLst>
              </p:cNvPr>
              <p:cNvSpPr/>
              <p:nvPr/>
            </p:nvSpPr>
            <p:spPr>
              <a:xfrm rot="3096666" flipV="1">
                <a:off x="20580122" y="5857555"/>
                <a:ext cx="46150" cy="386937"/>
              </a:xfrm>
              <a:custGeom>
                <a:avLst/>
                <a:gdLst>
                  <a:gd name="connsiteX0" fmla="*/ 2168 w 46150"/>
                  <a:gd name="connsiteY0" fmla="*/ 1288 h 386937"/>
                  <a:gd name="connsiteX1" fmla="*/ 38174 w 46150"/>
                  <a:gd name="connsiteY1" fmla="*/ 1288 h 386937"/>
                  <a:gd name="connsiteX2" fmla="*/ 48319 w 46150"/>
                  <a:gd name="connsiteY2" fmla="*/ 386236 h 386937"/>
                  <a:gd name="connsiteX3" fmla="*/ 12370 w 46150"/>
                  <a:gd name="connsiteY3" fmla="*/ 388225 h 386937"/>
                  <a:gd name="connsiteX4" fmla="*/ 2168 w 46150"/>
                  <a:gd name="connsiteY4" fmla="*/ 1288 h 386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50" h="386937">
                    <a:moveTo>
                      <a:pt x="2168" y="1288"/>
                    </a:moveTo>
                    <a:lnTo>
                      <a:pt x="38174" y="1288"/>
                    </a:lnTo>
                    <a:cubicBezTo>
                      <a:pt x="38243" y="129716"/>
                      <a:pt x="41272" y="258106"/>
                      <a:pt x="48319" y="386236"/>
                    </a:cubicBezTo>
                    <a:lnTo>
                      <a:pt x="12370" y="388225"/>
                    </a:lnTo>
                    <a:cubicBezTo>
                      <a:pt x="5279" y="259329"/>
                      <a:pt x="2244" y="130280"/>
                      <a:pt x="2168" y="1288"/>
                    </a:cubicBezTo>
                  </a:path>
                </a:pathLst>
              </a:custGeom>
              <a:solidFill>
                <a:srgbClr val="2382D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7" name="Forme libre : forme 86">
                <a:extLst>
                  <a:ext uri="{FF2B5EF4-FFF2-40B4-BE49-F238E27FC236}">
                    <a16:creationId xmlns:a16="http://schemas.microsoft.com/office/drawing/2014/main" id="{2CC2E59A-B3E1-45C6-B6FE-DEC29A7D109F}"/>
                  </a:ext>
                </a:extLst>
              </p:cNvPr>
              <p:cNvSpPr/>
              <p:nvPr/>
            </p:nvSpPr>
            <p:spPr>
              <a:xfrm rot="3759824" flipV="1">
                <a:off x="21534175" y="5218013"/>
                <a:ext cx="70332" cy="524313"/>
              </a:xfrm>
              <a:custGeom>
                <a:avLst/>
                <a:gdLst>
                  <a:gd name="connsiteX0" fmla="*/ 2460 w 70332"/>
                  <a:gd name="connsiteY0" fmla="*/ 1109 h 524313"/>
                  <a:gd name="connsiteX1" fmla="*/ 38459 w 70332"/>
                  <a:gd name="connsiteY1" fmla="*/ 1109 h 524313"/>
                  <a:gd name="connsiteX2" fmla="*/ 72792 w 70332"/>
                  <a:gd name="connsiteY2" fmla="*/ 520524 h 524313"/>
                  <a:gd name="connsiteX3" fmla="*/ 37122 w 70332"/>
                  <a:gd name="connsiteY3" fmla="*/ 525423 h 524313"/>
                  <a:gd name="connsiteX4" fmla="*/ 2460 w 70332"/>
                  <a:gd name="connsiteY4" fmla="*/ 1109 h 524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332" h="524313">
                    <a:moveTo>
                      <a:pt x="2460" y="1109"/>
                    </a:moveTo>
                    <a:lnTo>
                      <a:pt x="38459" y="1109"/>
                    </a:lnTo>
                    <a:cubicBezTo>
                      <a:pt x="38554" y="174807"/>
                      <a:pt x="49460" y="348480"/>
                      <a:pt x="72792" y="520524"/>
                    </a:cubicBezTo>
                    <a:lnTo>
                      <a:pt x="37122" y="525423"/>
                    </a:lnTo>
                    <a:cubicBezTo>
                      <a:pt x="13562" y="351655"/>
                      <a:pt x="2549" y="176316"/>
                      <a:pt x="2460" y="1109"/>
                    </a:cubicBezTo>
                  </a:path>
                </a:pathLst>
              </a:custGeom>
              <a:solidFill>
                <a:srgbClr val="4BC3C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8" name="Forme libre : forme 87">
                <a:extLst>
                  <a:ext uri="{FF2B5EF4-FFF2-40B4-BE49-F238E27FC236}">
                    <a16:creationId xmlns:a16="http://schemas.microsoft.com/office/drawing/2014/main" id="{C9613230-6CA2-436F-8BEA-2A76CFEFA561}"/>
                  </a:ext>
                </a:extLst>
              </p:cNvPr>
              <p:cNvSpPr/>
              <p:nvPr/>
            </p:nvSpPr>
            <p:spPr>
              <a:xfrm>
                <a:off x="21801974" y="5270685"/>
                <a:ext cx="298837" cy="122585"/>
              </a:xfrm>
              <a:custGeom>
                <a:avLst/>
                <a:gdLst>
                  <a:gd name="connsiteX0" fmla="*/ 2596 w 298837"/>
                  <a:gd name="connsiteY0" fmla="*/ 89725 h 122585"/>
                  <a:gd name="connsiteX1" fmla="*/ 14623 w 298837"/>
                  <a:gd name="connsiteY1" fmla="*/ 123658 h 122585"/>
                  <a:gd name="connsiteX2" fmla="*/ 85709 w 298837"/>
                  <a:gd name="connsiteY2" fmla="*/ 99705 h 122585"/>
                  <a:gd name="connsiteX3" fmla="*/ 121265 w 298837"/>
                  <a:gd name="connsiteY3" fmla="*/ 87773 h 122585"/>
                  <a:gd name="connsiteX4" fmla="*/ 157132 w 298837"/>
                  <a:gd name="connsiteY4" fmla="*/ 76829 h 122585"/>
                  <a:gd name="connsiteX5" fmla="*/ 228991 w 298837"/>
                  <a:gd name="connsiteY5" fmla="*/ 55316 h 122585"/>
                  <a:gd name="connsiteX6" fmla="*/ 301433 w 298837"/>
                  <a:gd name="connsiteY6" fmla="*/ 35900 h 122585"/>
                  <a:gd name="connsiteX7" fmla="*/ 292327 w 298837"/>
                  <a:gd name="connsiteY7" fmla="*/ 1073 h 122585"/>
                  <a:gd name="connsiteX8" fmla="*/ 219137 w 298837"/>
                  <a:gd name="connsiteY8" fmla="*/ 20691 h 122585"/>
                  <a:gd name="connsiteX9" fmla="*/ 146549 w 298837"/>
                  <a:gd name="connsiteY9" fmla="*/ 42420 h 122585"/>
                  <a:gd name="connsiteX10" fmla="*/ 110315 w 298837"/>
                  <a:gd name="connsiteY10" fmla="*/ 53478 h 122585"/>
                  <a:gd name="connsiteX11" fmla="*/ 74392 w 298837"/>
                  <a:gd name="connsiteY11" fmla="*/ 65524 h 122585"/>
                  <a:gd name="connsiteX12" fmla="*/ 2596 w 298837"/>
                  <a:gd name="connsiteY12" fmla="*/ 89725 h 12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8837" h="122585">
                    <a:moveTo>
                      <a:pt x="2596" y="89725"/>
                    </a:moveTo>
                    <a:lnTo>
                      <a:pt x="14623" y="123658"/>
                    </a:lnTo>
                    <a:lnTo>
                      <a:pt x="85709" y="99705"/>
                    </a:lnTo>
                    <a:lnTo>
                      <a:pt x="121265" y="87773"/>
                    </a:lnTo>
                    <a:cubicBezTo>
                      <a:pt x="133121" y="83812"/>
                      <a:pt x="145187" y="80504"/>
                      <a:pt x="157132" y="76829"/>
                    </a:cubicBezTo>
                    <a:lnTo>
                      <a:pt x="228991" y="55316"/>
                    </a:lnTo>
                    <a:cubicBezTo>
                      <a:pt x="252988" y="48320"/>
                      <a:pt x="277296" y="42408"/>
                      <a:pt x="301433" y="35900"/>
                    </a:cubicBezTo>
                    <a:lnTo>
                      <a:pt x="292327" y="1073"/>
                    </a:lnTo>
                    <a:cubicBezTo>
                      <a:pt x="267937" y="7644"/>
                      <a:pt x="243388" y="13626"/>
                      <a:pt x="219137" y="20691"/>
                    </a:cubicBezTo>
                    <a:lnTo>
                      <a:pt x="146549" y="42420"/>
                    </a:lnTo>
                    <a:cubicBezTo>
                      <a:pt x="134477" y="46127"/>
                      <a:pt x="122292" y="49480"/>
                      <a:pt x="110315" y="53478"/>
                    </a:cubicBezTo>
                    <a:lnTo>
                      <a:pt x="74392" y="65524"/>
                    </a:lnTo>
                    <a:lnTo>
                      <a:pt x="2596" y="89725"/>
                    </a:lnTo>
                    <a:close/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9" name="Forme libre : forme 88">
                <a:extLst>
                  <a:ext uri="{FF2B5EF4-FFF2-40B4-BE49-F238E27FC236}">
                    <a16:creationId xmlns:a16="http://schemas.microsoft.com/office/drawing/2014/main" id="{A2F77EC1-FBD6-47D9-84FA-8BA5FF22FD0D}"/>
                  </a:ext>
                </a:extLst>
              </p:cNvPr>
              <p:cNvSpPr/>
              <p:nvPr/>
            </p:nvSpPr>
            <p:spPr>
              <a:xfrm>
                <a:off x="22091693" y="5217348"/>
                <a:ext cx="243941" cy="88170"/>
              </a:xfrm>
              <a:custGeom>
                <a:avLst/>
                <a:gdLst>
                  <a:gd name="connsiteX0" fmla="*/ 2683 w 243941"/>
                  <a:gd name="connsiteY0" fmla="*/ 54390 h 88170"/>
                  <a:gd name="connsiteX1" fmla="*/ 11789 w 243941"/>
                  <a:gd name="connsiteY1" fmla="*/ 89224 h 88170"/>
                  <a:gd name="connsiteX2" fmla="*/ 70056 w 243941"/>
                  <a:gd name="connsiteY2" fmla="*/ 74148 h 88170"/>
                  <a:gd name="connsiteX3" fmla="*/ 128754 w 243941"/>
                  <a:gd name="connsiteY3" fmla="*/ 60803 h 88170"/>
                  <a:gd name="connsiteX4" fmla="*/ 187509 w 243941"/>
                  <a:gd name="connsiteY4" fmla="*/ 47755 h 88170"/>
                  <a:gd name="connsiteX5" fmla="*/ 246625 w 243941"/>
                  <a:gd name="connsiteY5" fmla="*/ 36425 h 88170"/>
                  <a:gd name="connsiteX6" fmla="*/ 239939 w 243941"/>
                  <a:gd name="connsiteY6" fmla="*/ 1053 h 88170"/>
                  <a:gd name="connsiteX7" fmla="*/ 180215 w 243941"/>
                  <a:gd name="connsiteY7" fmla="*/ 12498 h 88170"/>
                  <a:gd name="connsiteX8" fmla="*/ 120852 w 243941"/>
                  <a:gd name="connsiteY8" fmla="*/ 25678 h 88170"/>
                  <a:gd name="connsiteX9" fmla="*/ 61552 w 243941"/>
                  <a:gd name="connsiteY9" fmla="*/ 39163 h 88170"/>
                  <a:gd name="connsiteX10" fmla="*/ 2683 w 243941"/>
                  <a:gd name="connsiteY10" fmla="*/ 54390 h 88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3941" h="88170">
                    <a:moveTo>
                      <a:pt x="2683" y="54390"/>
                    </a:moveTo>
                    <a:lnTo>
                      <a:pt x="11789" y="89224"/>
                    </a:lnTo>
                    <a:cubicBezTo>
                      <a:pt x="31218" y="84230"/>
                      <a:pt x="50532" y="78742"/>
                      <a:pt x="70056" y="74148"/>
                    </a:cubicBezTo>
                    <a:lnTo>
                      <a:pt x="128754" y="60803"/>
                    </a:lnTo>
                    <a:cubicBezTo>
                      <a:pt x="148341" y="56488"/>
                      <a:pt x="167814" y="51589"/>
                      <a:pt x="187509" y="47755"/>
                    </a:cubicBezTo>
                    <a:lnTo>
                      <a:pt x="246625" y="36425"/>
                    </a:lnTo>
                    <a:lnTo>
                      <a:pt x="239939" y="1053"/>
                    </a:lnTo>
                    <a:lnTo>
                      <a:pt x="180215" y="12498"/>
                    </a:lnTo>
                    <a:cubicBezTo>
                      <a:pt x="160317" y="16376"/>
                      <a:pt x="140648" y="21318"/>
                      <a:pt x="120852" y="25678"/>
                    </a:cubicBezTo>
                    <a:lnTo>
                      <a:pt x="61552" y="39163"/>
                    </a:lnTo>
                    <a:cubicBezTo>
                      <a:pt x="41826" y="43808"/>
                      <a:pt x="22315" y="49346"/>
                      <a:pt x="2683" y="54390"/>
                    </a:cubicBezTo>
                  </a:path>
                </a:pathLst>
              </a:custGeom>
              <a:solidFill>
                <a:srgbClr val="96CD3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0" name="Forme libre : forme 89">
                <a:extLst>
                  <a:ext uri="{FF2B5EF4-FFF2-40B4-BE49-F238E27FC236}">
                    <a16:creationId xmlns:a16="http://schemas.microsoft.com/office/drawing/2014/main" id="{09F949DA-5504-442E-8034-185DD9EF0258}"/>
                  </a:ext>
                </a:extLst>
              </p:cNvPr>
              <p:cNvSpPr/>
              <p:nvPr/>
            </p:nvSpPr>
            <p:spPr>
              <a:xfrm rot="2899074" flipV="1">
                <a:off x="20108323" y="6021676"/>
                <a:ext cx="53913" cy="824556"/>
              </a:xfrm>
              <a:custGeom>
                <a:avLst/>
                <a:gdLst>
                  <a:gd name="connsiteX0" fmla="*/ 1995 w 53913"/>
                  <a:gd name="connsiteY0" fmla="*/ 1385 h 824556"/>
                  <a:gd name="connsiteX1" fmla="*/ 37994 w 53913"/>
                  <a:gd name="connsiteY1" fmla="*/ 1385 h 824556"/>
                  <a:gd name="connsiteX2" fmla="*/ 55909 w 53913"/>
                  <a:gd name="connsiteY2" fmla="*/ 823869 h 824556"/>
                  <a:gd name="connsiteX3" fmla="*/ 19966 w 53913"/>
                  <a:gd name="connsiteY3" fmla="*/ 825942 h 824556"/>
                  <a:gd name="connsiteX4" fmla="*/ 1995 w 53913"/>
                  <a:gd name="connsiteY4" fmla="*/ 1385 h 824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913" h="824556">
                    <a:moveTo>
                      <a:pt x="1995" y="1385"/>
                    </a:moveTo>
                    <a:lnTo>
                      <a:pt x="37994" y="1385"/>
                    </a:lnTo>
                    <a:cubicBezTo>
                      <a:pt x="38013" y="275869"/>
                      <a:pt x="40022" y="550278"/>
                      <a:pt x="55909" y="823869"/>
                    </a:cubicBezTo>
                    <a:lnTo>
                      <a:pt x="19966" y="825942"/>
                    </a:lnTo>
                    <a:cubicBezTo>
                      <a:pt x="4016" y="551159"/>
                      <a:pt x="2008" y="276060"/>
                      <a:pt x="1995" y="1385"/>
                    </a:cubicBezTo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1" name="Forme libre : forme 90">
                <a:extLst>
                  <a:ext uri="{FF2B5EF4-FFF2-40B4-BE49-F238E27FC236}">
                    <a16:creationId xmlns:a16="http://schemas.microsoft.com/office/drawing/2014/main" id="{4DF689F1-12C0-4099-A093-0314E8670696}"/>
                  </a:ext>
                </a:extLst>
              </p:cNvPr>
              <p:cNvSpPr/>
              <p:nvPr/>
            </p:nvSpPr>
            <p:spPr>
              <a:xfrm>
                <a:off x="22328942" y="5155007"/>
                <a:ext cx="597629" cy="97719"/>
              </a:xfrm>
              <a:custGeom>
                <a:avLst/>
                <a:gdLst>
                  <a:gd name="connsiteX0" fmla="*/ 2786 w 597629"/>
                  <a:gd name="connsiteY0" fmla="*/ 63376 h 97719"/>
                  <a:gd name="connsiteX1" fmla="*/ 9471 w 597629"/>
                  <a:gd name="connsiteY1" fmla="*/ 98754 h 97719"/>
                  <a:gd name="connsiteX2" fmla="*/ 156079 w 597629"/>
                  <a:gd name="connsiteY2" fmla="*/ 74072 h 97719"/>
                  <a:gd name="connsiteX3" fmla="*/ 229776 w 597629"/>
                  <a:gd name="connsiteY3" fmla="*/ 64288 h 97719"/>
                  <a:gd name="connsiteX4" fmla="*/ 303594 w 597629"/>
                  <a:gd name="connsiteY4" fmla="*/ 55373 h 97719"/>
                  <a:gd name="connsiteX5" fmla="*/ 377677 w 597629"/>
                  <a:gd name="connsiteY5" fmla="*/ 48966 h 97719"/>
                  <a:gd name="connsiteX6" fmla="*/ 414722 w 597629"/>
                  <a:gd name="connsiteY6" fmla="*/ 45785 h 97719"/>
                  <a:gd name="connsiteX7" fmla="*/ 433245 w 597629"/>
                  <a:gd name="connsiteY7" fmla="*/ 44245 h 97719"/>
                  <a:gd name="connsiteX8" fmla="*/ 451818 w 597629"/>
                  <a:gd name="connsiteY8" fmla="*/ 43295 h 97719"/>
                  <a:gd name="connsiteX9" fmla="*/ 526091 w 597629"/>
                  <a:gd name="connsiteY9" fmla="*/ 39499 h 97719"/>
                  <a:gd name="connsiteX10" fmla="*/ 563231 w 597629"/>
                  <a:gd name="connsiteY10" fmla="*/ 37655 h 97719"/>
                  <a:gd name="connsiteX11" fmla="*/ 600416 w 597629"/>
                  <a:gd name="connsiteY11" fmla="*/ 37027 h 97719"/>
                  <a:gd name="connsiteX12" fmla="*/ 599548 w 597629"/>
                  <a:gd name="connsiteY12" fmla="*/ 1034 h 97719"/>
                  <a:gd name="connsiteX13" fmla="*/ 562021 w 597629"/>
                  <a:gd name="connsiteY13" fmla="*/ 1674 h 97719"/>
                  <a:gd name="connsiteX14" fmla="*/ 524526 w 597629"/>
                  <a:gd name="connsiteY14" fmla="*/ 3531 h 97719"/>
                  <a:gd name="connsiteX15" fmla="*/ 449549 w 597629"/>
                  <a:gd name="connsiteY15" fmla="*/ 7365 h 97719"/>
                  <a:gd name="connsiteX16" fmla="*/ 430799 w 597629"/>
                  <a:gd name="connsiteY16" fmla="*/ 8322 h 97719"/>
                  <a:gd name="connsiteX17" fmla="*/ 412092 w 597629"/>
                  <a:gd name="connsiteY17" fmla="*/ 9881 h 97719"/>
                  <a:gd name="connsiteX18" fmla="*/ 374686 w 597629"/>
                  <a:gd name="connsiteY18" fmla="*/ 13087 h 97719"/>
                  <a:gd name="connsiteX19" fmla="*/ 299880 w 597629"/>
                  <a:gd name="connsiteY19" fmla="*/ 19563 h 97719"/>
                  <a:gd name="connsiteX20" fmla="*/ 225322 w 597629"/>
                  <a:gd name="connsiteY20" fmla="*/ 28562 h 97719"/>
                  <a:gd name="connsiteX21" fmla="*/ 150890 w 597629"/>
                  <a:gd name="connsiteY21" fmla="*/ 38447 h 97719"/>
                  <a:gd name="connsiteX22" fmla="*/ 2786 w 597629"/>
                  <a:gd name="connsiteY22" fmla="*/ 63376 h 9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7629" h="97719">
                    <a:moveTo>
                      <a:pt x="2786" y="63376"/>
                    </a:moveTo>
                    <a:lnTo>
                      <a:pt x="9471" y="98754"/>
                    </a:lnTo>
                    <a:cubicBezTo>
                      <a:pt x="58017" y="88685"/>
                      <a:pt x="107134" y="81848"/>
                      <a:pt x="156079" y="74072"/>
                    </a:cubicBezTo>
                    <a:cubicBezTo>
                      <a:pt x="180514" y="69877"/>
                      <a:pt x="205183" y="67330"/>
                      <a:pt x="229776" y="64288"/>
                    </a:cubicBezTo>
                    <a:lnTo>
                      <a:pt x="303594" y="55373"/>
                    </a:lnTo>
                    <a:lnTo>
                      <a:pt x="377677" y="48966"/>
                    </a:lnTo>
                    <a:lnTo>
                      <a:pt x="414722" y="45785"/>
                    </a:lnTo>
                    <a:lnTo>
                      <a:pt x="433245" y="44245"/>
                    </a:lnTo>
                    <a:lnTo>
                      <a:pt x="451818" y="43295"/>
                    </a:lnTo>
                    <a:lnTo>
                      <a:pt x="526091" y="39499"/>
                    </a:lnTo>
                    <a:lnTo>
                      <a:pt x="563231" y="37655"/>
                    </a:lnTo>
                    <a:lnTo>
                      <a:pt x="600416" y="37027"/>
                    </a:lnTo>
                    <a:lnTo>
                      <a:pt x="599548" y="1034"/>
                    </a:lnTo>
                    <a:lnTo>
                      <a:pt x="562021" y="1674"/>
                    </a:lnTo>
                    <a:lnTo>
                      <a:pt x="524526" y="3531"/>
                    </a:lnTo>
                    <a:lnTo>
                      <a:pt x="449549" y="7365"/>
                    </a:lnTo>
                    <a:lnTo>
                      <a:pt x="430799" y="8322"/>
                    </a:lnTo>
                    <a:lnTo>
                      <a:pt x="412092" y="9881"/>
                    </a:lnTo>
                    <a:lnTo>
                      <a:pt x="374686" y="13087"/>
                    </a:lnTo>
                    <a:lnTo>
                      <a:pt x="299880" y="19563"/>
                    </a:lnTo>
                    <a:lnTo>
                      <a:pt x="225322" y="28562"/>
                    </a:lnTo>
                    <a:cubicBezTo>
                      <a:pt x="200481" y="31635"/>
                      <a:pt x="175571" y="34214"/>
                      <a:pt x="150890" y="38447"/>
                    </a:cubicBezTo>
                    <a:cubicBezTo>
                      <a:pt x="101444" y="46292"/>
                      <a:pt x="51833" y="53212"/>
                      <a:pt x="2786" y="63376"/>
                    </a:cubicBezTo>
                  </a:path>
                </a:pathLst>
              </a:custGeom>
              <a:solidFill>
                <a:srgbClr val="4BC3C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2" name="Forme libre : forme 91">
                <a:extLst>
                  <a:ext uri="{FF2B5EF4-FFF2-40B4-BE49-F238E27FC236}">
                    <a16:creationId xmlns:a16="http://schemas.microsoft.com/office/drawing/2014/main" id="{C40A500B-F9C7-4C93-863B-57DB386D3E47}"/>
                  </a:ext>
                </a:extLst>
              </p:cNvPr>
              <p:cNvSpPr/>
              <p:nvPr/>
            </p:nvSpPr>
            <p:spPr>
              <a:xfrm rot="5317099" flipV="1">
                <a:off x="22977825" y="5101612"/>
                <a:ext cx="37805" cy="141171"/>
              </a:xfrm>
              <a:custGeom>
                <a:avLst/>
                <a:gdLst>
                  <a:gd name="connsiteX0" fmla="*/ 2938 w 37805"/>
                  <a:gd name="connsiteY0" fmla="*/ 1029 h 141171"/>
                  <a:gd name="connsiteX1" fmla="*/ 38944 w 37805"/>
                  <a:gd name="connsiteY1" fmla="*/ 1029 h 141171"/>
                  <a:gd name="connsiteX2" fmla="*/ 40744 w 37805"/>
                  <a:gd name="connsiteY2" fmla="*/ 141332 h 141171"/>
                  <a:gd name="connsiteX3" fmla="*/ 4744 w 37805"/>
                  <a:gd name="connsiteY3" fmla="*/ 142200 h 141171"/>
                  <a:gd name="connsiteX4" fmla="*/ 2938 w 37805"/>
                  <a:gd name="connsiteY4" fmla="*/ 1029 h 14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05" h="141171">
                    <a:moveTo>
                      <a:pt x="2938" y="1029"/>
                    </a:moveTo>
                    <a:lnTo>
                      <a:pt x="38944" y="1029"/>
                    </a:lnTo>
                    <a:cubicBezTo>
                      <a:pt x="39381" y="47750"/>
                      <a:pt x="39255" y="94339"/>
                      <a:pt x="40744" y="141332"/>
                    </a:cubicBezTo>
                    <a:lnTo>
                      <a:pt x="4744" y="142200"/>
                    </a:lnTo>
                    <a:cubicBezTo>
                      <a:pt x="3262" y="95397"/>
                      <a:pt x="3369" y="48137"/>
                      <a:pt x="2938" y="1029"/>
                    </a:cubicBezTo>
                  </a:path>
                </a:pathLst>
              </a:custGeom>
              <a:solidFill>
                <a:srgbClr val="41A57D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3" name="Forme libre : forme 92">
                <a:extLst>
                  <a:ext uri="{FF2B5EF4-FFF2-40B4-BE49-F238E27FC236}">
                    <a16:creationId xmlns:a16="http://schemas.microsoft.com/office/drawing/2014/main" id="{E3822A33-101D-4C18-BAAA-B77B32B762D9}"/>
                  </a:ext>
                </a:extLst>
              </p:cNvPr>
              <p:cNvSpPr/>
              <p:nvPr/>
            </p:nvSpPr>
            <p:spPr>
              <a:xfrm>
                <a:off x="23066863" y="5153403"/>
                <a:ext cx="417981" cy="36005"/>
              </a:xfrm>
              <a:custGeom>
                <a:avLst/>
                <a:gdLst>
                  <a:gd name="connsiteX0" fmla="*/ 1441 w 417981"/>
                  <a:gd name="connsiteY0" fmla="*/ 542 h 36005"/>
                  <a:gd name="connsiteX1" fmla="*/ 419423 w 417981"/>
                  <a:gd name="connsiteY1" fmla="*/ 542 h 36005"/>
                  <a:gd name="connsiteX2" fmla="*/ 419423 w 417981"/>
                  <a:gd name="connsiteY2" fmla="*/ 36548 h 36005"/>
                  <a:gd name="connsiteX3" fmla="*/ 1441 w 417981"/>
                  <a:gd name="connsiteY3" fmla="*/ 36548 h 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981" h="36005">
                    <a:moveTo>
                      <a:pt x="1441" y="542"/>
                    </a:moveTo>
                    <a:lnTo>
                      <a:pt x="419423" y="542"/>
                    </a:lnTo>
                    <a:lnTo>
                      <a:pt x="419423" y="36548"/>
                    </a:lnTo>
                    <a:lnTo>
                      <a:pt x="1441" y="36548"/>
                    </a:lnTo>
                    <a:close/>
                  </a:path>
                </a:pathLst>
              </a:custGeom>
              <a:solidFill>
                <a:srgbClr val="96CD3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4" name="Forme libre : forme 93">
                <a:extLst>
                  <a:ext uri="{FF2B5EF4-FFF2-40B4-BE49-F238E27FC236}">
                    <a16:creationId xmlns:a16="http://schemas.microsoft.com/office/drawing/2014/main" id="{E93D9CD5-C335-4C80-8732-E40AB419133B}"/>
                  </a:ext>
                </a:extLst>
              </p:cNvPr>
              <p:cNvSpPr/>
              <p:nvPr/>
            </p:nvSpPr>
            <p:spPr>
              <a:xfrm>
                <a:off x="25076832" y="5153403"/>
                <a:ext cx="288647" cy="36005"/>
              </a:xfrm>
              <a:custGeom>
                <a:avLst/>
                <a:gdLst>
                  <a:gd name="connsiteX0" fmla="*/ 1747 w 288647"/>
                  <a:gd name="connsiteY0" fmla="*/ 542 h 36005"/>
                  <a:gd name="connsiteX1" fmla="*/ 290395 w 288647"/>
                  <a:gd name="connsiteY1" fmla="*/ 542 h 36005"/>
                  <a:gd name="connsiteX2" fmla="*/ 290395 w 288647"/>
                  <a:gd name="connsiteY2" fmla="*/ 36548 h 36005"/>
                  <a:gd name="connsiteX3" fmla="*/ 1747 w 288647"/>
                  <a:gd name="connsiteY3" fmla="*/ 36548 h 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647" h="36005">
                    <a:moveTo>
                      <a:pt x="1747" y="542"/>
                    </a:moveTo>
                    <a:lnTo>
                      <a:pt x="290395" y="542"/>
                    </a:lnTo>
                    <a:lnTo>
                      <a:pt x="290395" y="36548"/>
                    </a:lnTo>
                    <a:lnTo>
                      <a:pt x="1747" y="36548"/>
                    </a:lnTo>
                    <a:close/>
                  </a:path>
                </a:pathLst>
              </a:custGeom>
              <a:solidFill>
                <a:srgbClr val="41A57D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5" name="Forme libre : forme 94">
                <a:extLst>
                  <a:ext uri="{FF2B5EF4-FFF2-40B4-BE49-F238E27FC236}">
                    <a16:creationId xmlns:a16="http://schemas.microsoft.com/office/drawing/2014/main" id="{0E8FFE6A-6A9B-4E2B-BF27-7B2462D0CEA2}"/>
                  </a:ext>
                </a:extLst>
              </p:cNvPr>
              <p:cNvSpPr/>
              <p:nvPr/>
            </p:nvSpPr>
            <p:spPr>
              <a:xfrm>
                <a:off x="24694849" y="5153403"/>
                <a:ext cx="140740" cy="36005"/>
              </a:xfrm>
              <a:custGeom>
                <a:avLst/>
                <a:gdLst>
                  <a:gd name="connsiteX0" fmla="*/ 1675 w 140740"/>
                  <a:gd name="connsiteY0" fmla="*/ 542 h 36005"/>
                  <a:gd name="connsiteX1" fmla="*/ 142415 w 140740"/>
                  <a:gd name="connsiteY1" fmla="*/ 542 h 36005"/>
                  <a:gd name="connsiteX2" fmla="*/ 142415 w 140740"/>
                  <a:gd name="connsiteY2" fmla="*/ 36548 h 36005"/>
                  <a:gd name="connsiteX3" fmla="*/ 1675 w 140740"/>
                  <a:gd name="connsiteY3" fmla="*/ 36548 h 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740" h="36005">
                    <a:moveTo>
                      <a:pt x="1675" y="542"/>
                    </a:moveTo>
                    <a:lnTo>
                      <a:pt x="142415" y="542"/>
                    </a:lnTo>
                    <a:lnTo>
                      <a:pt x="142415" y="36548"/>
                    </a:lnTo>
                    <a:lnTo>
                      <a:pt x="1675" y="36548"/>
                    </a:lnTo>
                    <a:close/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6" name="Forme libre : forme 95">
                <a:extLst>
                  <a:ext uri="{FF2B5EF4-FFF2-40B4-BE49-F238E27FC236}">
                    <a16:creationId xmlns:a16="http://schemas.microsoft.com/office/drawing/2014/main" id="{64FE9CE3-D123-4091-8613-8FACB071304E}"/>
                  </a:ext>
                </a:extLst>
              </p:cNvPr>
              <p:cNvSpPr/>
              <p:nvPr/>
            </p:nvSpPr>
            <p:spPr>
              <a:xfrm>
                <a:off x="24835590" y="5153403"/>
                <a:ext cx="241267" cy="36005"/>
              </a:xfrm>
              <a:custGeom>
                <a:avLst/>
                <a:gdLst>
                  <a:gd name="connsiteX0" fmla="*/ 1706 w 241267"/>
                  <a:gd name="connsiteY0" fmla="*/ 542 h 36005"/>
                  <a:gd name="connsiteX1" fmla="*/ 242973 w 241267"/>
                  <a:gd name="connsiteY1" fmla="*/ 542 h 36005"/>
                  <a:gd name="connsiteX2" fmla="*/ 242973 w 241267"/>
                  <a:gd name="connsiteY2" fmla="*/ 36548 h 36005"/>
                  <a:gd name="connsiteX3" fmla="*/ 1706 w 241267"/>
                  <a:gd name="connsiteY3" fmla="*/ 36548 h 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7" h="36005">
                    <a:moveTo>
                      <a:pt x="1706" y="542"/>
                    </a:moveTo>
                    <a:lnTo>
                      <a:pt x="242973" y="542"/>
                    </a:lnTo>
                    <a:lnTo>
                      <a:pt x="242973" y="36548"/>
                    </a:lnTo>
                    <a:lnTo>
                      <a:pt x="1706" y="36548"/>
                    </a:lnTo>
                    <a:close/>
                  </a:path>
                </a:pathLst>
              </a:custGeom>
              <a:solidFill>
                <a:srgbClr val="FFBE2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7" name="Forme libre : forme 96">
                <a:extLst>
                  <a:ext uri="{FF2B5EF4-FFF2-40B4-BE49-F238E27FC236}">
                    <a16:creationId xmlns:a16="http://schemas.microsoft.com/office/drawing/2014/main" id="{C7A5450A-29C7-43D4-B145-BBCD4D45289D}"/>
                  </a:ext>
                </a:extLst>
              </p:cNvPr>
              <p:cNvSpPr/>
              <p:nvPr/>
            </p:nvSpPr>
            <p:spPr>
              <a:xfrm>
                <a:off x="24308685" y="5153403"/>
                <a:ext cx="386132" cy="36005"/>
              </a:xfrm>
              <a:custGeom>
                <a:avLst/>
                <a:gdLst>
                  <a:gd name="connsiteX0" fmla="*/ 1634 w 386132"/>
                  <a:gd name="connsiteY0" fmla="*/ 542 h 36005"/>
                  <a:gd name="connsiteX1" fmla="*/ 387767 w 386132"/>
                  <a:gd name="connsiteY1" fmla="*/ 542 h 36005"/>
                  <a:gd name="connsiteX2" fmla="*/ 387767 w 386132"/>
                  <a:gd name="connsiteY2" fmla="*/ 36548 h 36005"/>
                  <a:gd name="connsiteX3" fmla="*/ 1634 w 386132"/>
                  <a:gd name="connsiteY3" fmla="*/ 36548 h 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132" h="36005">
                    <a:moveTo>
                      <a:pt x="1634" y="542"/>
                    </a:moveTo>
                    <a:lnTo>
                      <a:pt x="387767" y="542"/>
                    </a:lnTo>
                    <a:lnTo>
                      <a:pt x="387767" y="36548"/>
                    </a:lnTo>
                    <a:lnTo>
                      <a:pt x="1634" y="36548"/>
                    </a:lnTo>
                    <a:close/>
                  </a:path>
                </a:pathLst>
              </a:custGeom>
              <a:solidFill>
                <a:srgbClr val="2382D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8" name="Forme libre : forme 97">
                <a:extLst>
                  <a:ext uri="{FF2B5EF4-FFF2-40B4-BE49-F238E27FC236}">
                    <a16:creationId xmlns:a16="http://schemas.microsoft.com/office/drawing/2014/main" id="{E066FB62-F49D-4698-8403-3C20AE87B16D}"/>
                  </a:ext>
                </a:extLst>
              </p:cNvPr>
              <p:cNvSpPr/>
              <p:nvPr/>
            </p:nvSpPr>
            <p:spPr>
              <a:xfrm>
                <a:off x="23484838" y="5153403"/>
                <a:ext cx="823834" cy="36005"/>
              </a:xfrm>
              <a:custGeom>
                <a:avLst/>
                <a:gdLst>
                  <a:gd name="connsiteX0" fmla="*/ 1539 w 823834"/>
                  <a:gd name="connsiteY0" fmla="*/ 542 h 36005"/>
                  <a:gd name="connsiteX1" fmla="*/ 825373 w 823834"/>
                  <a:gd name="connsiteY1" fmla="*/ 542 h 36005"/>
                  <a:gd name="connsiteX2" fmla="*/ 825373 w 823834"/>
                  <a:gd name="connsiteY2" fmla="*/ 36548 h 36005"/>
                  <a:gd name="connsiteX3" fmla="*/ 1539 w 823834"/>
                  <a:gd name="connsiteY3" fmla="*/ 36548 h 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3834" h="36005">
                    <a:moveTo>
                      <a:pt x="1539" y="542"/>
                    </a:moveTo>
                    <a:lnTo>
                      <a:pt x="825373" y="542"/>
                    </a:lnTo>
                    <a:lnTo>
                      <a:pt x="825373" y="36548"/>
                    </a:lnTo>
                    <a:lnTo>
                      <a:pt x="1539" y="36548"/>
                    </a:lnTo>
                    <a:close/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99" name="Graphique 17">
              <a:extLst>
                <a:ext uri="{FF2B5EF4-FFF2-40B4-BE49-F238E27FC236}">
                  <a16:creationId xmlns:a16="http://schemas.microsoft.com/office/drawing/2014/main" id="{B7122196-B821-423B-AF42-0EC61FC1E32F}"/>
                </a:ext>
              </a:extLst>
            </p:cNvPr>
            <p:cNvGrpSpPr/>
            <p:nvPr/>
          </p:nvGrpSpPr>
          <p:grpSpPr>
            <a:xfrm>
              <a:off x="16139738" y="5153403"/>
              <a:ext cx="9134864" cy="3121737"/>
              <a:chOff x="16139738" y="5153403"/>
              <a:chExt cx="9134864" cy="3121737"/>
            </a:xfrm>
          </p:grpSpPr>
          <p:sp>
            <p:nvSpPr>
              <p:cNvPr id="100" name="Forme libre : forme 99">
                <a:extLst>
                  <a:ext uri="{FF2B5EF4-FFF2-40B4-BE49-F238E27FC236}">
                    <a16:creationId xmlns:a16="http://schemas.microsoft.com/office/drawing/2014/main" id="{A8BC4D1B-9452-4B24-A2EF-15FCBFEDBD65}"/>
                  </a:ext>
                </a:extLst>
              </p:cNvPr>
              <p:cNvSpPr/>
              <p:nvPr/>
            </p:nvSpPr>
            <p:spPr>
              <a:xfrm>
                <a:off x="16947511" y="7959883"/>
                <a:ext cx="302056" cy="155910"/>
              </a:xfrm>
              <a:custGeom>
                <a:avLst/>
                <a:gdLst>
                  <a:gd name="connsiteX0" fmla="*/ 1064 w 302056"/>
                  <a:gd name="connsiteY0" fmla="*/ 124053 h 155910"/>
                  <a:gd name="connsiteX1" fmla="*/ 13503 w 302056"/>
                  <a:gd name="connsiteY1" fmla="*/ 157835 h 155910"/>
                  <a:gd name="connsiteX2" fmla="*/ 87175 w 302056"/>
                  <a:gd name="connsiteY2" fmla="*/ 129953 h 155910"/>
                  <a:gd name="connsiteX3" fmla="*/ 159877 w 302056"/>
                  <a:gd name="connsiteY3" fmla="*/ 99676 h 155910"/>
                  <a:gd name="connsiteX4" fmla="*/ 231857 w 302056"/>
                  <a:gd name="connsiteY4" fmla="*/ 67763 h 155910"/>
                  <a:gd name="connsiteX5" fmla="*/ 303120 w 302056"/>
                  <a:gd name="connsiteY5" fmla="*/ 34318 h 155910"/>
                  <a:gd name="connsiteX6" fmla="*/ 287418 w 302056"/>
                  <a:gd name="connsiteY6" fmla="*/ 1924 h 155910"/>
                  <a:gd name="connsiteX7" fmla="*/ 216914 w 302056"/>
                  <a:gd name="connsiteY7" fmla="*/ 35002 h 155910"/>
                  <a:gd name="connsiteX8" fmla="*/ 145740 w 302056"/>
                  <a:gd name="connsiteY8" fmla="*/ 66566 h 155910"/>
                  <a:gd name="connsiteX9" fmla="*/ 73868 w 302056"/>
                  <a:gd name="connsiteY9" fmla="*/ 96501 h 155910"/>
                  <a:gd name="connsiteX10" fmla="*/ 1064 w 302056"/>
                  <a:gd name="connsiteY10" fmla="*/ 124053 h 15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2056" h="155910">
                    <a:moveTo>
                      <a:pt x="1064" y="124053"/>
                    </a:moveTo>
                    <a:lnTo>
                      <a:pt x="13503" y="157835"/>
                    </a:lnTo>
                    <a:lnTo>
                      <a:pt x="87175" y="129953"/>
                    </a:lnTo>
                    <a:lnTo>
                      <a:pt x="159877" y="99676"/>
                    </a:lnTo>
                    <a:cubicBezTo>
                      <a:pt x="184274" y="89942"/>
                      <a:pt x="207891" y="78466"/>
                      <a:pt x="231857" y="67763"/>
                    </a:cubicBezTo>
                    <a:cubicBezTo>
                      <a:pt x="255753" y="56902"/>
                      <a:pt x="279731" y="46218"/>
                      <a:pt x="303120" y="34318"/>
                    </a:cubicBezTo>
                    <a:lnTo>
                      <a:pt x="287418" y="1924"/>
                    </a:lnTo>
                    <a:cubicBezTo>
                      <a:pt x="264263" y="13704"/>
                      <a:pt x="240551" y="24268"/>
                      <a:pt x="216914" y="35002"/>
                    </a:cubicBezTo>
                    <a:cubicBezTo>
                      <a:pt x="193221" y="45591"/>
                      <a:pt x="169851" y="56953"/>
                      <a:pt x="145740" y="66566"/>
                    </a:cubicBezTo>
                    <a:lnTo>
                      <a:pt x="73868" y="96501"/>
                    </a:lnTo>
                    <a:lnTo>
                      <a:pt x="1064" y="124053"/>
                    </a:lnTo>
                    <a:close/>
                  </a:path>
                </a:pathLst>
              </a:custGeom>
              <a:solidFill>
                <a:srgbClr val="41A57D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1" name="Forme libre : forme 100">
                <a:extLst>
                  <a:ext uri="{FF2B5EF4-FFF2-40B4-BE49-F238E27FC236}">
                    <a16:creationId xmlns:a16="http://schemas.microsoft.com/office/drawing/2014/main" id="{E68AF3C6-19F5-4272-B312-5B3978FF5E46}"/>
                  </a:ext>
                </a:extLst>
              </p:cNvPr>
              <p:cNvSpPr/>
              <p:nvPr/>
            </p:nvSpPr>
            <p:spPr>
              <a:xfrm>
                <a:off x="16552152" y="8160968"/>
                <a:ext cx="156905" cy="70560"/>
              </a:xfrm>
              <a:custGeom>
                <a:avLst/>
                <a:gdLst>
                  <a:gd name="connsiteX0" fmla="*/ 928 w 156905"/>
                  <a:gd name="connsiteY0" fmla="*/ 37321 h 70560"/>
                  <a:gd name="connsiteX1" fmla="*/ 8386 w 156905"/>
                  <a:gd name="connsiteY1" fmla="*/ 72541 h 70560"/>
                  <a:gd name="connsiteX2" fmla="*/ 83420 w 156905"/>
                  <a:gd name="connsiteY2" fmla="*/ 55939 h 70560"/>
                  <a:gd name="connsiteX3" fmla="*/ 157833 w 156905"/>
                  <a:gd name="connsiteY3" fmla="*/ 36745 h 70560"/>
                  <a:gd name="connsiteX4" fmla="*/ 148480 w 156905"/>
                  <a:gd name="connsiteY4" fmla="*/ 1981 h 70560"/>
                  <a:gd name="connsiteX5" fmla="*/ 75005 w 156905"/>
                  <a:gd name="connsiteY5" fmla="*/ 20934 h 70560"/>
                  <a:gd name="connsiteX6" fmla="*/ 928 w 156905"/>
                  <a:gd name="connsiteY6" fmla="*/ 37321 h 70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6905" h="70560">
                    <a:moveTo>
                      <a:pt x="928" y="37321"/>
                    </a:moveTo>
                    <a:lnTo>
                      <a:pt x="8386" y="72541"/>
                    </a:lnTo>
                    <a:cubicBezTo>
                      <a:pt x="33391" y="66984"/>
                      <a:pt x="58504" y="61870"/>
                      <a:pt x="83420" y="55939"/>
                    </a:cubicBezTo>
                    <a:lnTo>
                      <a:pt x="157833" y="36745"/>
                    </a:lnTo>
                    <a:lnTo>
                      <a:pt x="148480" y="1981"/>
                    </a:lnTo>
                    <a:lnTo>
                      <a:pt x="75005" y="20934"/>
                    </a:lnTo>
                    <a:cubicBezTo>
                      <a:pt x="50406" y="26790"/>
                      <a:pt x="25616" y="31834"/>
                      <a:pt x="928" y="37321"/>
                    </a:cubicBezTo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2" name="Forme libre : forme 101">
                <a:extLst>
                  <a:ext uri="{FF2B5EF4-FFF2-40B4-BE49-F238E27FC236}">
                    <a16:creationId xmlns:a16="http://schemas.microsoft.com/office/drawing/2014/main" id="{2E1E3CC4-F659-4FC3-B27B-713347B3753A}"/>
                  </a:ext>
                </a:extLst>
              </p:cNvPr>
              <p:cNvSpPr/>
              <p:nvPr/>
            </p:nvSpPr>
            <p:spPr>
              <a:xfrm>
                <a:off x="16699705" y="8082025"/>
                <a:ext cx="260252" cy="113720"/>
              </a:xfrm>
              <a:custGeom>
                <a:avLst/>
                <a:gdLst>
                  <a:gd name="connsiteX0" fmla="*/ 983 w 260252"/>
                  <a:gd name="connsiteY0" fmla="*/ 80916 h 113720"/>
                  <a:gd name="connsiteX1" fmla="*/ 10342 w 260252"/>
                  <a:gd name="connsiteY1" fmla="*/ 115680 h 113720"/>
                  <a:gd name="connsiteX2" fmla="*/ 73697 w 260252"/>
                  <a:gd name="connsiteY2" fmla="*/ 97715 h 113720"/>
                  <a:gd name="connsiteX3" fmla="*/ 136793 w 260252"/>
                  <a:gd name="connsiteY3" fmla="*/ 78837 h 113720"/>
                  <a:gd name="connsiteX4" fmla="*/ 199185 w 260252"/>
                  <a:gd name="connsiteY4" fmla="*/ 57761 h 113720"/>
                  <a:gd name="connsiteX5" fmla="*/ 230381 w 260252"/>
                  <a:gd name="connsiteY5" fmla="*/ 47217 h 113720"/>
                  <a:gd name="connsiteX6" fmla="*/ 261235 w 260252"/>
                  <a:gd name="connsiteY6" fmla="*/ 35747 h 113720"/>
                  <a:gd name="connsiteX7" fmla="*/ 248796 w 260252"/>
                  <a:gd name="connsiteY7" fmla="*/ 1959 h 113720"/>
                  <a:gd name="connsiteX8" fmla="*/ 218303 w 260252"/>
                  <a:gd name="connsiteY8" fmla="*/ 13302 h 113720"/>
                  <a:gd name="connsiteX9" fmla="*/ 187487 w 260252"/>
                  <a:gd name="connsiteY9" fmla="*/ 23707 h 113720"/>
                  <a:gd name="connsiteX10" fmla="*/ 125862 w 260252"/>
                  <a:gd name="connsiteY10" fmla="*/ 44536 h 113720"/>
                  <a:gd name="connsiteX11" fmla="*/ 63546 w 260252"/>
                  <a:gd name="connsiteY11" fmla="*/ 63179 h 113720"/>
                  <a:gd name="connsiteX12" fmla="*/ 983 w 260252"/>
                  <a:gd name="connsiteY12" fmla="*/ 80916 h 113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0252" h="113720">
                    <a:moveTo>
                      <a:pt x="983" y="80916"/>
                    </a:moveTo>
                    <a:lnTo>
                      <a:pt x="10342" y="115680"/>
                    </a:lnTo>
                    <a:cubicBezTo>
                      <a:pt x="31691" y="110528"/>
                      <a:pt x="52647" y="103957"/>
                      <a:pt x="73697" y="97715"/>
                    </a:cubicBezTo>
                    <a:lnTo>
                      <a:pt x="136793" y="78837"/>
                    </a:lnTo>
                    <a:lnTo>
                      <a:pt x="199185" y="57761"/>
                    </a:lnTo>
                    <a:lnTo>
                      <a:pt x="230381" y="47217"/>
                    </a:lnTo>
                    <a:cubicBezTo>
                      <a:pt x="240754" y="43643"/>
                      <a:pt x="250944" y="39556"/>
                      <a:pt x="261235" y="35747"/>
                    </a:cubicBezTo>
                    <a:lnTo>
                      <a:pt x="248796" y="1959"/>
                    </a:lnTo>
                    <a:cubicBezTo>
                      <a:pt x="238625" y="5723"/>
                      <a:pt x="228556" y="9773"/>
                      <a:pt x="218303" y="13302"/>
                    </a:cubicBezTo>
                    <a:lnTo>
                      <a:pt x="187487" y="23707"/>
                    </a:lnTo>
                    <a:lnTo>
                      <a:pt x="125862" y="44536"/>
                    </a:lnTo>
                    <a:lnTo>
                      <a:pt x="63546" y="63179"/>
                    </a:lnTo>
                    <a:cubicBezTo>
                      <a:pt x="42761" y="69339"/>
                      <a:pt x="22065" y="75834"/>
                      <a:pt x="983" y="80916"/>
                    </a:cubicBezTo>
                  </a:path>
                </a:pathLst>
              </a:custGeom>
              <a:solidFill>
                <a:srgbClr val="FFBE2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3" name="Forme libre : forme 102">
                <a:extLst>
                  <a:ext uri="{FF2B5EF4-FFF2-40B4-BE49-F238E27FC236}">
                    <a16:creationId xmlns:a16="http://schemas.microsoft.com/office/drawing/2014/main" id="{ADCF28F5-2782-4F9B-9AB8-AB8E79F4AE23}"/>
                  </a:ext>
                </a:extLst>
              </p:cNvPr>
              <p:cNvSpPr/>
              <p:nvPr/>
            </p:nvSpPr>
            <p:spPr>
              <a:xfrm rot="5191723" flipV="1">
                <a:off x="16316550" y="8031836"/>
                <a:ext cx="66492" cy="420116"/>
              </a:xfrm>
              <a:custGeom>
                <a:avLst/>
                <a:gdLst>
                  <a:gd name="connsiteX0" fmla="*/ 31305 w 66492"/>
                  <a:gd name="connsiteY0" fmla="*/ 1994 h 420116"/>
                  <a:gd name="connsiteX1" fmla="*/ 67311 w 66492"/>
                  <a:gd name="connsiteY1" fmla="*/ 1994 h 420116"/>
                  <a:gd name="connsiteX2" fmla="*/ 36425 w 66492"/>
                  <a:gd name="connsiteY2" fmla="*/ 422111 h 420116"/>
                  <a:gd name="connsiteX3" fmla="*/ 819 w 66492"/>
                  <a:gd name="connsiteY3" fmla="*/ 416794 h 420116"/>
                  <a:gd name="connsiteX4" fmla="*/ 31305 w 66492"/>
                  <a:gd name="connsiteY4" fmla="*/ 1994 h 420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492" h="420116">
                    <a:moveTo>
                      <a:pt x="31305" y="1994"/>
                    </a:moveTo>
                    <a:lnTo>
                      <a:pt x="67311" y="1994"/>
                    </a:lnTo>
                    <a:cubicBezTo>
                      <a:pt x="67336" y="142506"/>
                      <a:pt x="57165" y="283082"/>
                      <a:pt x="36425" y="422111"/>
                    </a:cubicBezTo>
                    <a:lnTo>
                      <a:pt x="819" y="416794"/>
                    </a:lnTo>
                    <a:cubicBezTo>
                      <a:pt x="21286" y="279546"/>
                      <a:pt x="31330" y="140776"/>
                      <a:pt x="31305" y="1994"/>
                    </a:cubicBezTo>
                  </a:path>
                </a:pathLst>
              </a:custGeom>
              <a:solidFill>
                <a:srgbClr val="2382D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4" name="Forme libre : forme 103">
                <a:extLst>
                  <a:ext uri="{FF2B5EF4-FFF2-40B4-BE49-F238E27FC236}">
                    <a16:creationId xmlns:a16="http://schemas.microsoft.com/office/drawing/2014/main" id="{840B59A9-C4B8-46FF-BB2C-D2EBCB098CA0}"/>
                  </a:ext>
                </a:extLst>
              </p:cNvPr>
              <p:cNvSpPr/>
              <p:nvPr/>
            </p:nvSpPr>
            <p:spPr>
              <a:xfrm>
                <a:off x="17233865" y="7675963"/>
                <a:ext cx="508547" cy="316320"/>
              </a:xfrm>
              <a:custGeom>
                <a:avLst/>
                <a:gdLst>
                  <a:gd name="connsiteX0" fmla="*/ 1171 w 508547"/>
                  <a:gd name="connsiteY0" fmla="*/ 285767 h 316320"/>
                  <a:gd name="connsiteX1" fmla="*/ 16873 w 508547"/>
                  <a:gd name="connsiteY1" fmla="*/ 318167 h 316320"/>
                  <a:gd name="connsiteX2" fmla="*/ 80894 w 508547"/>
                  <a:gd name="connsiteY2" fmla="*/ 286616 h 316320"/>
                  <a:gd name="connsiteX3" fmla="*/ 143983 w 508547"/>
                  <a:gd name="connsiteY3" fmla="*/ 253285 h 316320"/>
                  <a:gd name="connsiteX4" fmla="*/ 175502 w 508547"/>
                  <a:gd name="connsiteY4" fmla="*/ 236575 h 316320"/>
                  <a:gd name="connsiteX5" fmla="*/ 206546 w 508547"/>
                  <a:gd name="connsiteY5" fmla="*/ 219015 h 316320"/>
                  <a:gd name="connsiteX6" fmla="*/ 268590 w 508547"/>
                  <a:gd name="connsiteY6" fmla="*/ 183821 h 316320"/>
                  <a:gd name="connsiteX7" fmla="*/ 329721 w 508547"/>
                  <a:gd name="connsiteY7" fmla="*/ 147112 h 316320"/>
                  <a:gd name="connsiteX8" fmla="*/ 360207 w 508547"/>
                  <a:gd name="connsiteY8" fmla="*/ 128627 h 316320"/>
                  <a:gd name="connsiteX9" fmla="*/ 390314 w 508547"/>
                  <a:gd name="connsiteY9" fmla="*/ 109547 h 316320"/>
                  <a:gd name="connsiteX10" fmla="*/ 450412 w 508547"/>
                  <a:gd name="connsiteY10" fmla="*/ 71209 h 316320"/>
                  <a:gd name="connsiteX11" fmla="*/ 509718 w 508547"/>
                  <a:gd name="connsiteY11" fmla="*/ 31700 h 316320"/>
                  <a:gd name="connsiteX12" fmla="*/ 489599 w 508547"/>
                  <a:gd name="connsiteY12" fmla="*/ 1847 h 316320"/>
                  <a:gd name="connsiteX13" fmla="*/ 430730 w 508547"/>
                  <a:gd name="connsiteY13" fmla="*/ 41065 h 316320"/>
                  <a:gd name="connsiteX14" fmla="*/ 371107 w 508547"/>
                  <a:gd name="connsiteY14" fmla="*/ 79092 h 316320"/>
                  <a:gd name="connsiteX15" fmla="*/ 341248 w 508547"/>
                  <a:gd name="connsiteY15" fmla="*/ 98027 h 316320"/>
                  <a:gd name="connsiteX16" fmla="*/ 311021 w 508547"/>
                  <a:gd name="connsiteY16" fmla="*/ 116347 h 316320"/>
                  <a:gd name="connsiteX17" fmla="*/ 250422 w 508547"/>
                  <a:gd name="connsiteY17" fmla="*/ 152739 h 316320"/>
                  <a:gd name="connsiteX18" fmla="*/ 188955 w 508547"/>
                  <a:gd name="connsiteY18" fmla="*/ 187604 h 316320"/>
                  <a:gd name="connsiteX19" fmla="*/ 158197 w 508547"/>
                  <a:gd name="connsiteY19" fmla="*/ 205005 h 316320"/>
                  <a:gd name="connsiteX20" fmla="*/ 126988 w 508547"/>
                  <a:gd name="connsiteY20" fmla="*/ 221550 h 316320"/>
                  <a:gd name="connsiteX21" fmla="*/ 64526 w 508547"/>
                  <a:gd name="connsiteY21" fmla="*/ 254552 h 316320"/>
                  <a:gd name="connsiteX22" fmla="*/ 1171 w 508547"/>
                  <a:gd name="connsiteY22" fmla="*/ 285767 h 316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08547" h="316320">
                    <a:moveTo>
                      <a:pt x="1171" y="285767"/>
                    </a:moveTo>
                    <a:lnTo>
                      <a:pt x="16873" y="318167"/>
                    </a:lnTo>
                    <a:lnTo>
                      <a:pt x="80894" y="286616"/>
                    </a:lnTo>
                    <a:lnTo>
                      <a:pt x="143983" y="253285"/>
                    </a:lnTo>
                    <a:lnTo>
                      <a:pt x="175502" y="236575"/>
                    </a:lnTo>
                    <a:lnTo>
                      <a:pt x="206546" y="219015"/>
                    </a:lnTo>
                    <a:lnTo>
                      <a:pt x="268590" y="183821"/>
                    </a:lnTo>
                    <a:lnTo>
                      <a:pt x="329721" y="147112"/>
                    </a:lnTo>
                    <a:cubicBezTo>
                      <a:pt x="339873" y="140940"/>
                      <a:pt x="350176" y="134996"/>
                      <a:pt x="360207" y="128627"/>
                    </a:cubicBezTo>
                    <a:lnTo>
                      <a:pt x="390314" y="109547"/>
                    </a:lnTo>
                    <a:cubicBezTo>
                      <a:pt x="410332" y="96747"/>
                      <a:pt x="430559" y="84257"/>
                      <a:pt x="450412" y="71209"/>
                    </a:cubicBezTo>
                    <a:lnTo>
                      <a:pt x="509718" y="31700"/>
                    </a:lnTo>
                    <a:lnTo>
                      <a:pt x="489599" y="1847"/>
                    </a:lnTo>
                    <a:lnTo>
                      <a:pt x="430730" y="41065"/>
                    </a:lnTo>
                    <a:cubicBezTo>
                      <a:pt x="411029" y="54011"/>
                      <a:pt x="390973" y="66394"/>
                      <a:pt x="371107" y="79092"/>
                    </a:cubicBezTo>
                    <a:lnTo>
                      <a:pt x="341248" y="98027"/>
                    </a:lnTo>
                    <a:cubicBezTo>
                      <a:pt x="331299" y="104345"/>
                      <a:pt x="321090" y="110225"/>
                      <a:pt x="311021" y="116347"/>
                    </a:cubicBezTo>
                    <a:lnTo>
                      <a:pt x="250422" y="152739"/>
                    </a:lnTo>
                    <a:lnTo>
                      <a:pt x="188955" y="187604"/>
                    </a:lnTo>
                    <a:lnTo>
                      <a:pt x="158197" y="205005"/>
                    </a:lnTo>
                    <a:lnTo>
                      <a:pt x="126988" y="221550"/>
                    </a:lnTo>
                    <a:lnTo>
                      <a:pt x="64526" y="254552"/>
                    </a:lnTo>
                    <a:lnTo>
                      <a:pt x="1171" y="285767"/>
                    </a:lnTo>
                    <a:close/>
                  </a:path>
                </a:pathLst>
              </a:custGeom>
              <a:solidFill>
                <a:srgbClr val="4BC3C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5" name="Forme libre : forme 104">
                <a:extLst>
                  <a:ext uri="{FF2B5EF4-FFF2-40B4-BE49-F238E27FC236}">
                    <a16:creationId xmlns:a16="http://schemas.microsoft.com/office/drawing/2014/main" id="{E53F14E0-E84A-4B86-9259-24F85351D039}"/>
                  </a:ext>
                </a:extLst>
              </p:cNvPr>
              <p:cNvSpPr/>
              <p:nvPr/>
            </p:nvSpPr>
            <p:spPr>
              <a:xfrm rot="3360808" flipV="1">
                <a:off x="17842696" y="7431067"/>
                <a:ext cx="45853" cy="328087"/>
              </a:xfrm>
              <a:custGeom>
                <a:avLst/>
                <a:gdLst>
                  <a:gd name="connsiteX0" fmla="*/ 11161 w 45853"/>
                  <a:gd name="connsiteY0" fmla="*/ 1779 h 328087"/>
                  <a:gd name="connsiteX1" fmla="*/ 47161 w 45853"/>
                  <a:gd name="connsiteY1" fmla="*/ 1779 h 328087"/>
                  <a:gd name="connsiteX2" fmla="*/ 37250 w 45853"/>
                  <a:gd name="connsiteY2" fmla="*/ 329866 h 328087"/>
                  <a:gd name="connsiteX3" fmla="*/ 1308 w 45853"/>
                  <a:gd name="connsiteY3" fmla="*/ 327782 h 328087"/>
                  <a:gd name="connsiteX4" fmla="*/ 11161 w 45853"/>
                  <a:gd name="connsiteY4" fmla="*/ 1779 h 328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53" h="328087">
                    <a:moveTo>
                      <a:pt x="11161" y="1779"/>
                    </a:moveTo>
                    <a:lnTo>
                      <a:pt x="47161" y="1779"/>
                    </a:lnTo>
                    <a:cubicBezTo>
                      <a:pt x="46901" y="111247"/>
                      <a:pt x="43701" y="220683"/>
                      <a:pt x="37250" y="329866"/>
                    </a:cubicBezTo>
                    <a:lnTo>
                      <a:pt x="1308" y="327782"/>
                    </a:lnTo>
                    <a:cubicBezTo>
                      <a:pt x="7727" y="219181"/>
                      <a:pt x="10901" y="110461"/>
                      <a:pt x="11161" y="1779"/>
                    </a:cubicBezTo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6" name="Forme libre : forme 105">
                <a:extLst>
                  <a:ext uri="{FF2B5EF4-FFF2-40B4-BE49-F238E27FC236}">
                    <a16:creationId xmlns:a16="http://schemas.microsoft.com/office/drawing/2014/main" id="{22BFE637-2816-4FC4-86D3-AE6925A8F187}"/>
                  </a:ext>
                </a:extLst>
              </p:cNvPr>
              <p:cNvSpPr/>
              <p:nvPr/>
            </p:nvSpPr>
            <p:spPr>
              <a:xfrm>
                <a:off x="17987095" y="7322997"/>
                <a:ext cx="228232" cy="191206"/>
              </a:xfrm>
              <a:custGeom>
                <a:avLst/>
                <a:gdLst>
                  <a:gd name="connsiteX0" fmla="*/ 1386 w 228232"/>
                  <a:gd name="connsiteY0" fmla="*/ 164296 h 191206"/>
                  <a:gd name="connsiteX1" fmla="*/ 23204 w 228232"/>
                  <a:gd name="connsiteY1" fmla="*/ 192932 h 191206"/>
                  <a:gd name="connsiteX2" fmla="*/ 127153 w 228232"/>
                  <a:gd name="connsiteY2" fmla="*/ 112163 h 191206"/>
                  <a:gd name="connsiteX3" fmla="*/ 229619 w 228232"/>
                  <a:gd name="connsiteY3" fmla="*/ 29601 h 191206"/>
                  <a:gd name="connsiteX4" fmla="*/ 206838 w 228232"/>
                  <a:gd name="connsiteY4" fmla="*/ 1725 h 191206"/>
                  <a:gd name="connsiteX5" fmla="*/ 104809 w 228232"/>
                  <a:gd name="connsiteY5" fmla="*/ 83939 h 191206"/>
                  <a:gd name="connsiteX6" fmla="*/ 1386 w 228232"/>
                  <a:gd name="connsiteY6" fmla="*/ 164296 h 191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232" h="191206">
                    <a:moveTo>
                      <a:pt x="1386" y="164296"/>
                    </a:moveTo>
                    <a:lnTo>
                      <a:pt x="23204" y="192932"/>
                    </a:lnTo>
                    <a:cubicBezTo>
                      <a:pt x="58044" y="166247"/>
                      <a:pt x="92687" y="139310"/>
                      <a:pt x="127153" y="112163"/>
                    </a:cubicBezTo>
                    <a:cubicBezTo>
                      <a:pt x="161334" y="84674"/>
                      <a:pt x="195882" y="57609"/>
                      <a:pt x="229619" y="29601"/>
                    </a:cubicBezTo>
                    <a:lnTo>
                      <a:pt x="206838" y="1725"/>
                    </a:lnTo>
                    <a:cubicBezTo>
                      <a:pt x="173215" y="29632"/>
                      <a:pt x="138838" y="56557"/>
                      <a:pt x="104809" y="83939"/>
                    </a:cubicBezTo>
                    <a:cubicBezTo>
                      <a:pt x="70508" y="110946"/>
                      <a:pt x="36042" y="137757"/>
                      <a:pt x="1386" y="164296"/>
                    </a:cubicBezTo>
                  </a:path>
                </a:pathLst>
              </a:custGeom>
              <a:solidFill>
                <a:srgbClr val="96CD3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7" name="Forme libre : forme 106">
                <a:extLst>
                  <a:ext uri="{FF2B5EF4-FFF2-40B4-BE49-F238E27FC236}">
                    <a16:creationId xmlns:a16="http://schemas.microsoft.com/office/drawing/2014/main" id="{2DAF3CB5-7111-45E4-86B6-E55C9A9F8F3F}"/>
                  </a:ext>
                </a:extLst>
              </p:cNvPr>
              <p:cNvSpPr/>
              <p:nvPr/>
            </p:nvSpPr>
            <p:spPr>
              <a:xfrm rot="3044127" flipV="1">
                <a:off x="18423619" y="6800427"/>
                <a:ext cx="52703" cy="649198"/>
              </a:xfrm>
              <a:custGeom>
                <a:avLst/>
                <a:gdLst>
                  <a:gd name="connsiteX0" fmla="*/ 18178 w 52703"/>
                  <a:gd name="connsiteY0" fmla="*/ 1612 h 649198"/>
                  <a:gd name="connsiteX1" fmla="*/ 54177 w 52703"/>
                  <a:gd name="connsiteY1" fmla="*/ 1612 h 649198"/>
                  <a:gd name="connsiteX2" fmla="*/ 37448 w 52703"/>
                  <a:gd name="connsiteY2" fmla="*/ 650810 h 649198"/>
                  <a:gd name="connsiteX3" fmla="*/ 1474 w 52703"/>
                  <a:gd name="connsiteY3" fmla="*/ 649302 h 649198"/>
                  <a:gd name="connsiteX4" fmla="*/ 18178 w 52703"/>
                  <a:gd name="connsiteY4" fmla="*/ 1612 h 649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703" h="649198">
                    <a:moveTo>
                      <a:pt x="18178" y="1612"/>
                    </a:moveTo>
                    <a:lnTo>
                      <a:pt x="54177" y="1612"/>
                    </a:lnTo>
                    <a:cubicBezTo>
                      <a:pt x="54259" y="218292"/>
                      <a:pt x="46484" y="434694"/>
                      <a:pt x="37448" y="650810"/>
                    </a:cubicBezTo>
                    <a:lnTo>
                      <a:pt x="1474" y="649302"/>
                    </a:lnTo>
                    <a:cubicBezTo>
                      <a:pt x="10510" y="433344"/>
                      <a:pt x="18254" y="217430"/>
                      <a:pt x="18178" y="1612"/>
                    </a:cubicBezTo>
                  </a:path>
                </a:pathLst>
              </a:custGeom>
              <a:solidFill>
                <a:srgbClr val="4BC3C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8" name="Forme libre : forme 107">
                <a:extLst>
                  <a:ext uri="{FF2B5EF4-FFF2-40B4-BE49-F238E27FC236}">
                    <a16:creationId xmlns:a16="http://schemas.microsoft.com/office/drawing/2014/main" id="{E8C83795-7628-4830-ABBF-EA217A794B45}"/>
                  </a:ext>
                </a:extLst>
              </p:cNvPr>
              <p:cNvSpPr/>
              <p:nvPr/>
            </p:nvSpPr>
            <p:spPr>
              <a:xfrm rot="2899926" flipV="1">
                <a:off x="18734495" y="6786359"/>
                <a:ext cx="35834" cy="152773"/>
              </a:xfrm>
              <a:custGeom>
                <a:avLst/>
                <a:gdLst>
                  <a:gd name="connsiteX0" fmla="*/ 1599 w 35834"/>
                  <a:gd name="connsiteY0" fmla="*/ 1554 h 152773"/>
                  <a:gd name="connsiteX1" fmla="*/ 37434 w 35834"/>
                  <a:gd name="connsiteY1" fmla="*/ 1554 h 152773"/>
                  <a:gd name="connsiteX2" fmla="*/ 37434 w 35834"/>
                  <a:gd name="connsiteY2" fmla="*/ 154328 h 152773"/>
                  <a:gd name="connsiteX3" fmla="*/ 1599 w 35834"/>
                  <a:gd name="connsiteY3" fmla="*/ 154328 h 15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34" h="152773">
                    <a:moveTo>
                      <a:pt x="1599" y="1554"/>
                    </a:moveTo>
                    <a:lnTo>
                      <a:pt x="37434" y="1554"/>
                    </a:lnTo>
                    <a:lnTo>
                      <a:pt x="37434" y="154328"/>
                    </a:lnTo>
                    <a:lnTo>
                      <a:pt x="1599" y="154328"/>
                    </a:lnTo>
                    <a:close/>
                  </a:path>
                </a:pathLst>
              </a:custGeom>
              <a:solidFill>
                <a:srgbClr val="41A57D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9" name="Forme libre : forme 108">
                <a:extLst>
                  <a:ext uri="{FF2B5EF4-FFF2-40B4-BE49-F238E27FC236}">
                    <a16:creationId xmlns:a16="http://schemas.microsoft.com/office/drawing/2014/main" id="{F3429D03-EFF1-4FBE-A74F-C7D29D754FEF}"/>
                  </a:ext>
                </a:extLst>
              </p:cNvPr>
              <p:cNvSpPr/>
              <p:nvPr/>
            </p:nvSpPr>
            <p:spPr>
              <a:xfrm rot="2893898" flipV="1">
                <a:off x="18960326" y="6434535"/>
                <a:ext cx="37754" cy="453790"/>
              </a:xfrm>
              <a:custGeom>
                <a:avLst/>
                <a:gdLst>
                  <a:gd name="connsiteX0" fmla="*/ 1653 w 37754"/>
                  <a:gd name="connsiteY0" fmla="*/ 1475 h 453790"/>
                  <a:gd name="connsiteX1" fmla="*/ 37659 w 37754"/>
                  <a:gd name="connsiteY1" fmla="*/ 1475 h 453790"/>
                  <a:gd name="connsiteX2" fmla="*/ 39408 w 37754"/>
                  <a:gd name="connsiteY2" fmla="*/ 454835 h 453790"/>
                  <a:gd name="connsiteX3" fmla="*/ 3402 w 37754"/>
                  <a:gd name="connsiteY3" fmla="*/ 455266 h 453790"/>
                  <a:gd name="connsiteX4" fmla="*/ 1653 w 37754"/>
                  <a:gd name="connsiteY4" fmla="*/ 1475 h 453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54" h="453790">
                    <a:moveTo>
                      <a:pt x="1653" y="1475"/>
                    </a:moveTo>
                    <a:lnTo>
                      <a:pt x="37659" y="1475"/>
                    </a:lnTo>
                    <a:cubicBezTo>
                      <a:pt x="37659" y="152671"/>
                      <a:pt x="37602" y="303797"/>
                      <a:pt x="39408" y="454835"/>
                    </a:cubicBezTo>
                    <a:lnTo>
                      <a:pt x="3402" y="455266"/>
                    </a:lnTo>
                    <a:cubicBezTo>
                      <a:pt x="1596" y="303930"/>
                      <a:pt x="1653" y="152665"/>
                      <a:pt x="1653" y="1475"/>
                    </a:cubicBezTo>
                  </a:path>
                </a:pathLst>
              </a:custGeom>
              <a:solidFill>
                <a:srgbClr val="96CD3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0" name="Forme libre : forme 109">
                <a:extLst>
                  <a:ext uri="{FF2B5EF4-FFF2-40B4-BE49-F238E27FC236}">
                    <a16:creationId xmlns:a16="http://schemas.microsoft.com/office/drawing/2014/main" id="{46D61E5D-8EC1-4902-8BEF-516309DC3A38}"/>
                  </a:ext>
                </a:extLst>
              </p:cNvPr>
              <p:cNvSpPr/>
              <p:nvPr/>
            </p:nvSpPr>
            <p:spPr>
              <a:xfrm>
                <a:off x="20553181" y="5385793"/>
                <a:ext cx="302081" cy="155999"/>
              </a:xfrm>
              <a:custGeom>
                <a:avLst/>
                <a:gdLst>
                  <a:gd name="connsiteX0" fmla="*/ 2202 w 302081"/>
                  <a:gd name="connsiteY0" fmla="*/ 124597 h 155999"/>
                  <a:gd name="connsiteX1" fmla="*/ 17664 w 302081"/>
                  <a:gd name="connsiteY1" fmla="*/ 157111 h 155999"/>
                  <a:gd name="connsiteX2" fmla="*/ 159615 w 302081"/>
                  <a:gd name="connsiteY2" fmla="*/ 92716 h 155999"/>
                  <a:gd name="connsiteX3" fmla="*/ 231715 w 302081"/>
                  <a:gd name="connsiteY3" fmla="*/ 63142 h 155999"/>
                  <a:gd name="connsiteX4" fmla="*/ 267803 w 302081"/>
                  <a:gd name="connsiteY4" fmla="*/ 48454 h 155999"/>
                  <a:gd name="connsiteX5" fmla="*/ 304284 w 302081"/>
                  <a:gd name="connsiteY5" fmla="*/ 34792 h 155999"/>
                  <a:gd name="connsiteX6" fmla="*/ 291553 w 302081"/>
                  <a:gd name="connsiteY6" fmla="*/ 1111 h 155999"/>
                  <a:gd name="connsiteX7" fmla="*/ 254711 w 302081"/>
                  <a:gd name="connsiteY7" fmla="*/ 14913 h 155999"/>
                  <a:gd name="connsiteX8" fmla="*/ 218268 w 302081"/>
                  <a:gd name="connsiteY8" fmla="*/ 29741 h 155999"/>
                  <a:gd name="connsiteX9" fmla="*/ 145477 w 302081"/>
                  <a:gd name="connsiteY9" fmla="*/ 59606 h 155999"/>
                  <a:gd name="connsiteX10" fmla="*/ 2202 w 302081"/>
                  <a:gd name="connsiteY10" fmla="*/ 124597 h 155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2081" h="155999">
                    <a:moveTo>
                      <a:pt x="2202" y="124597"/>
                    </a:moveTo>
                    <a:lnTo>
                      <a:pt x="17664" y="157111"/>
                    </a:lnTo>
                    <a:cubicBezTo>
                      <a:pt x="64284" y="134102"/>
                      <a:pt x="112184" y="113925"/>
                      <a:pt x="159615" y="92716"/>
                    </a:cubicBezTo>
                    <a:cubicBezTo>
                      <a:pt x="183504" y="82527"/>
                      <a:pt x="207692" y="73021"/>
                      <a:pt x="231715" y="63142"/>
                    </a:cubicBezTo>
                    <a:lnTo>
                      <a:pt x="267803" y="48454"/>
                    </a:lnTo>
                    <a:cubicBezTo>
                      <a:pt x="279900" y="43726"/>
                      <a:pt x="292130" y="39354"/>
                      <a:pt x="304284" y="34792"/>
                    </a:cubicBezTo>
                    <a:lnTo>
                      <a:pt x="291553" y="1111"/>
                    </a:lnTo>
                    <a:cubicBezTo>
                      <a:pt x="279279" y="5725"/>
                      <a:pt x="266922" y="10141"/>
                      <a:pt x="254711" y="14913"/>
                    </a:cubicBezTo>
                    <a:lnTo>
                      <a:pt x="218268" y="29741"/>
                    </a:lnTo>
                    <a:cubicBezTo>
                      <a:pt x="194017" y="39722"/>
                      <a:pt x="169595" y="49315"/>
                      <a:pt x="145477" y="59606"/>
                    </a:cubicBezTo>
                    <a:cubicBezTo>
                      <a:pt x="97596" y="81006"/>
                      <a:pt x="49240" y="101391"/>
                      <a:pt x="2202" y="124597"/>
                    </a:cubicBezTo>
                  </a:path>
                </a:pathLst>
              </a:custGeom>
              <a:solidFill>
                <a:srgbClr val="41A57D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1" name="Forme libre : forme 110">
                <a:extLst>
                  <a:ext uri="{FF2B5EF4-FFF2-40B4-BE49-F238E27FC236}">
                    <a16:creationId xmlns:a16="http://schemas.microsoft.com/office/drawing/2014/main" id="{C0A60E26-F3BF-4B90-9211-A7CF05F073F7}"/>
                  </a:ext>
                </a:extLst>
              </p:cNvPr>
              <p:cNvSpPr/>
              <p:nvPr/>
            </p:nvSpPr>
            <p:spPr>
              <a:xfrm>
                <a:off x="20186661" y="5629614"/>
                <a:ext cx="150258" cy="107535"/>
              </a:xfrm>
              <a:custGeom>
                <a:avLst/>
                <a:gdLst>
                  <a:gd name="connsiteX0" fmla="*/ 2074 w 150258"/>
                  <a:gd name="connsiteY0" fmla="*/ 77847 h 107535"/>
                  <a:gd name="connsiteX1" fmla="*/ 20597 w 150258"/>
                  <a:gd name="connsiteY1" fmla="*/ 108720 h 107535"/>
                  <a:gd name="connsiteX2" fmla="*/ 36838 w 150258"/>
                  <a:gd name="connsiteY2" fmla="*/ 98815 h 107535"/>
                  <a:gd name="connsiteX3" fmla="*/ 53301 w 150258"/>
                  <a:gd name="connsiteY3" fmla="*/ 89297 h 107535"/>
                  <a:gd name="connsiteX4" fmla="*/ 86214 w 150258"/>
                  <a:gd name="connsiteY4" fmla="*/ 70249 h 107535"/>
                  <a:gd name="connsiteX5" fmla="*/ 152333 w 150258"/>
                  <a:gd name="connsiteY5" fmla="*/ 32659 h 107535"/>
                  <a:gd name="connsiteX6" fmla="*/ 134849 w 150258"/>
                  <a:gd name="connsiteY6" fmla="*/ 1184 h 107535"/>
                  <a:gd name="connsiteX7" fmla="*/ 68205 w 150258"/>
                  <a:gd name="connsiteY7" fmla="*/ 39072 h 107535"/>
                  <a:gd name="connsiteX8" fmla="*/ 18436 w 150258"/>
                  <a:gd name="connsiteY8" fmla="*/ 67873 h 107535"/>
                  <a:gd name="connsiteX9" fmla="*/ 2074 w 150258"/>
                  <a:gd name="connsiteY9" fmla="*/ 77847 h 107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0258" h="107535">
                    <a:moveTo>
                      <a:pt x="2074" y="77847"/>
                    </a:moveTo>
                    <a:lnTo>
                      <a:pt x="20597" y="108720"/>
                    </a:lnTo>
                    <a:lnTo>
                      <a:pt x="36838" y="98815"/>
                    </a:lnTo>
                    <a:lnTo>
                      <a:pt x="53301" y="89297"/>
                    </a:lnTo>
                    <a:lnTo>
                      <a:pt x="86214" y="70249"/>
                    </a:lnTo>
                    <a:cubicBezTo>
                      <a:pt x="108216" y="57658"/>
                      <a:pt x="129932" y="44541"/>
                      <a:pt x="152333" y="32659"/>
                    </a:cubicBezTo>
                    <a:lnTo>
                      <a:pt x="134849" y="1184"/>
                    </a:lnTo>
                    <a:cubicBezTo>
                      <a:pt x="112265" y="13174"/>
                      <a:pt x="90384" y="26379"/>
                      <a:pt x="68205" y="39072"/>
                    </a:cubicBezTo>
                    <a:lnTo>
                      <a:pt x="18436" y="67873"/>
                    </a:lnTo>
                    <a:lnTo>
                      <a:pt x="2074" y="77847"/>
                    </a:lnTo>
                    <a:close/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2" name="Forme libre : forme 111">
                <a:extLst>
                  <a:ext uri="{FF2B5EF4-FFF2-40B4-BE49-F238E27FC236}">
                    <a16:creationId xmlns:a16="http://schemas.microsoft.com/office/drawing/2014/main" id="{A5E60D2A-7E11-4F20-A9C5-09367E66576F}"/>
                  </a:ext>
                </a:extLst>
              </p:cNvPr>
              <p:cNvSpPr/>
              <p:nvPr/>
            </p:nvSpPr>
            <p:spPr>
              <a:xfrm>
                <a:off x="20319417" y="5509278"/>
                <a:ext cx="249200" cy="151810"/>
              </a:xfrm>
              <a:custGeom>
                <a:avLst/>
                <a:gdLst>
                  <a:gd name="connsiteX0" fmla="*/ 2124 w 249200"/>
                  <a:gd name="connsiteY0" fmla="*/ 121486 h 151810"/>
                  <a:gd name="connsiteX1" fmla="*/ 19601 w 249200"/>
                  <a:gd name="connsiteY1" fmla="*/ 152961 h 151810"/>
                  <a:gd name="connsiteX2" fmla="*/ 134557 w 249200"/>
                  <a:gd name="connsiteY2" fmla="*/ 91519 h 151810"/>
                  <a:gd name="connsiteX3" fmla="*/ 192564 w 249200"/>
                  <a:gd name="connsiteY3" fmla="*/ 61825 h 151810"/>
                  <a:gd name="connsiteX4" fmla="*/ 251325 w 249200"/>
                  <a:gd name="connsiteY4" fmla="*/ 33664 h 151810"/>
                  <a:gd name="connsiteX5" fmla="*/ 235857 w 249200"/>
                  <a:gd name="connsiteY5" fmla="*/ 1150 h 151810"/>
                  <a:gd name="connsiteX6" fmla="*/ 176570 w 249200"/>
                  <a:gd name="connsiteY6" fmla="*/ 29570 h 151810"/>
                  <a:gd name="connsiteX7" fmla="*/ 118050 w 249200"/>
                  <a:gd name="connsiteY7" fmla="*/ 59518 h 151810"/>
                  <a:gd name="connsiteX8" fmla="*/ 2124 w 249200"/>
                  <a:gd name="connsiteY8" fmla="*/ 121486 h 151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9200" h="151810">
                    <a:moveTo>
                      <a:pt x="2124" y="121486"/>
                    </a:moveTo>
                    <a:lnTo>
                      <a:pt x="19601" y="152961"/>
                    </a:lnTo>
                    <a:cubicBezTo>
                      <a:pt x="57818" y="132284"/>
                      <a:pt x="95643" y="110853"/>
                      <a:pt x="134557" y="91519"/>
                    </a:cubicBezTo>
                    <a:lnTo>
                      <a:pt x="192564" y="61825"/>
                    </a:lnTo>
                    <a:lnTo>
                      <a:pt x="251325" y="33664"/>
                    </a:lnTo>
                    <a:lnTo>
                      <a:pt x="235857" y="1150"/>
                    </a:lnTo>
                    <a:lnTo>
                      <a:pt x="176570" y="29570"/>
                    </a:lnTo>
                    <a:lnTo>
                      <a:pt x="118050" y="59518"/>
                    </a:lnTo>
                    <a:cubicBezTo>
                      <a:pt x="78793" y="79029"/>
                      <a:pt x="40658" y="100631"/>
                      <a:pt x="2124" y="121486"/>
                    </a:cubicBezTo>
                  </a:path>
                </a:pathLst>
              </a:custGeom>
              <a:solidFill>
                <a:srgbClr val="FFBE2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3" name="Forme libre : forme 112">
                <a:extLst>
                  <a:ext uri="{FF2B5EF4-FFF2-40B4-BE49-F238E27FC236}">
                    <a16:creationId xmlns:a16="http://schemas.microsoft.com/office/drawing/2014/main" id="{1AA51B2B-03FF-46AA-8CE8-51CBF72B031C}"/>
                  </a:ext>
                </a:extLst>
              </p:cNvPr>
              <p:cNvSpPr/>
              <p:nvPr/>
            </p:nvSpPr>
            <p:spPr>
              <a:xfrm rot="3270835" flipV="1">
                <a:off x="19995520" y="5626287"/>
                <a:ext cx="51856" cy="420028"/>
              </a:xfrm>
              <a:custGeom>
                <a:avLst/>
                <a:gdLst>
                  <a:gd name="connsiteX0" fmla="*/ 1984 w 51856"/>
                  <a:gd name="connsiteY0" fmla="*/ 1220 h 420028"/>
                  <a:gd name="connsiteX1" fmla="*/ 37983 w 51856"/>
                  <a:gd name="connsiteY1" fmla="*/ 1220 h 420028"/>
                  <a:gd name="connsiteX2" fmla="*/ 53838 w 51856"/>
                  <a:gd name="connsiteY2" fmla="*/ 418409 h 420028"/>
                  <a:gd name="connsiteX3" fmla="*/ 17940 w 51856"/>
                  <a:gd name="connsiteY3" fmla="*/ 421248 h 420028"/>
                  <a:gd name="connsiteX4" fmla="*/ 1984 w 51856"/>
                  <a:gd name="connsiteY4" fmla="*/ 1220 h 420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6" h="420028">
                    <a:moveTo>
                      <a:pt x="1984" y="1220"/>
                    </a:moveTo>
                    <a:lnTo>
                      <a:pt x="37983" y="1220"/>
                    </a:lnTo>
                    <a:cubicBezTo>
                      <a:pt x="37856" y="140484"/>
                      <a:pt x="42850" y="279703"/>
                      <a:pt x="53838" y="418409"/>
                    </a:cubicBezTo>
                    <a:lnTo>
                      <a:pt x="17940" y="421248"/>
                    </a:lnTo>
                    <a:cubicBezTo>
                      <a:pt x="6876" y="281478"/>
                      <a:pt x="1851" y="141301"/>
                      <a:pt x="1984" y="1220"/>
                    </a:cubicBezTo>
                  </a:path>
                </a:pathLst>
              </a:custGeom>
              <a:solidFill>
                <a:srgbClr val="2382D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4" name="Forme libre : forme 113">
                <a:extLst>
                  <a:ext uri="{FF2B5EF4-FFF2-40B4-BE49-F238E27FC236}">
                    <a16:creationId xmlns:a16="http://schemas.microsoft.com/office/drawing/2014/main" id="{81C1EF7D-A2B2-4BE4-B7AF-AF198A8177E8}"/>
                  </a:ext>
                </a:extLst>
              </p:cNvPr>
              <p:cNvSpPr/>
              <p:nvPr/>
            </p:nvSpPr>
            <p:spPr>
              <a:xfrm>
                <a:off x="20842520" y="5227031"/>
                <a:ext cx="554894" cy="192435"/>
              </a:xfrm>
              <a:custGeom>
                <a:avLst/>
                <a:gdLst>
                  <a:gd name="connsiteX0" fmla="*/ 2313 w 554894"/>
                  <a:gd name="connsiteY0" fmla="*/ 159827 h 192435"/>
                  <a:gd name="connsiteX1" fmla="*/ 15044 w 554894"/>
                  <a:gd name="connsiteY1" fmla="*/ 193500 h 192435"/>
                  <a:gd name="connsiteX2" fmla="*/ 81276 w 554894"/>
                  <a:gd name="connsiteY2" fmla="*/ 168914 h 192435"/>
                  <a:gd name="connsiteX3" fmla="*/ 148167 w 554894"/>
                  <a:gd name="connsiteY3" fmla="*/ 146209 h 192435"/>
                  <a:gd name="connsiteX4" fmla="*/ 181657 w 554894"/>
                  <a:gd name="connsiteY4" fmla="*/ 134974 h 192435"/>
                  <a:gd name="connsiteX5" fmla="*/ 198399 w 554894"/>
                  <a:gd name="connsiteY5" fmla="*/ 129372 h 192435"/>
                  <a:gd name="connsiteX6" fmla="*/ 215319 w 554894"/>
                  <a:gd name="connsiteY6" fmla="*/ 124309 h 192435"/>
                  <a:gd name="connsiteX7" fmla="*/ 282989 w 554894"/>
                  <a:gd name="connsiteY7" fmla="*/ 104050 h 192435"/>
                  <a:gd name="connsiteX8" fmla="*/ 316897 w 554894"/>
                  <a:gd name="connsiteY8" fmla="*/ 94165 h 192435"/>
                  <a:gd name="connsiteX9" fmla="*/ 351046 w 554894"/>
                  <a:gd name="connsiteY9" fmla="*/ 85173 h 192435"/>
                  <a:gd name="connsiteX10" fmla="*/ 419357 w 554894"/>
                  <a:gd name="connsiteY10" fmla="*/ 67183 h 192435"/>
                  <a:gd name="connsiteX11" fmla="*/ 488200 w 554894"/>
                  <a:gd name="connsiteY11" fmla="*/ 51391 h 192435"/>
                  <a:gd name="connsiteX12" fmla="*/ 522641 w 554894"/>
                  <a:gd name="connsiteY12" fmla="*/ 43559 h 192435"/>
                  <a:gd name="connsiteX13" fmla="*/ 539864 w 554894"/>
                  <a:gd name="connsiteY13" fmla="*/ 39662 h 192435"/>
                  <a:gd name="connsiteX14" fmla="*/ 557208 w 554894"/>
                  <a:gd name="connsiteY14" fmla="*/ 36341 h 192435"/>
                  <a:gd name="connsiteX15" fmla="*/ 550009 w 554894"/>
                  <a:gd name="connsiteY15" fmla="*/ 1064 h 192435"/>
                  <a:gd name="connsiteX16" fmla="*/ 532488 w 554894"/>
                  <a:gd name="connsiteY16" fmla="*/ 4423 h 192435"/>
                  <a:gd name="connsiteX17" fmla="*/ 515081 w 554894"/>
                  <a:gd name="connsiteY17" fmla="*/ 8358 h 192435"/>
                  <a:gd name="connsiteX18" fmla="*/ 480292 w 554894"/>
                  <a:gd name="connsiteY18" fmla="*/ 16266 h 192435"/>
                  <a:gd name="connsiteX19" fmla="*/ 410733 w 554894"/>
                  <a:gd name="connsiteY19" fmla="*/ 32222 h 192435"/>
                  <a:gd name="connsiteX20" fmla="*/ 341725 w 554894"/>
                  <a:gd name="connsiteY20" fmla="*/ 50403 h 192435"/>
                  <a:gd name="connsiteX21" fmla="*/ 307221 w 554894"/>
                  <a:gd name="connsiteY21" fmla="*/ 59490 h 192435"/>
                  <a:gd name="connsiteX22" fmla="*/ 272964 w 554894"/>
                  <a:gd name="connsiteY22" fmla="*/ 69470 h 192435"/>
                  <a:gd name="connsiteX23" fmla="*/ 204603 w 554894"/>
                  <a:gd name="connsiteY23" fmla="*/ 89938 h 192435"/>
                  <a:gd name="connsiteX24" fmla="*/ 187513 w 554894"/>
                  <a:gd name="connsiteY24" fmla="*/ 95058 h 192435"/>
                  <a:gd name="connsiteX25" fmla="*/ 170593 w 554894"/>
                  <a:gd name="connsiteY25" fmla="*/ 100711 h 192435"/>
                  <a:gd name="connsiteX26" fmla="*/ 136768 w 554894"/>
                  <a:gd name="connsiteY26" fmla="*/ 112053 h 192435"/>
                  <a:gd name="connsiteX27" fmla="*/ 69205 w 554894"/>
                  <a:gd name="connsiteY27" fmla="*/ 134993 h 192435"/>
                  <a:gd name="connsiteX28" fmla="*/ 2313 w 554894"/>
                  <a:gd name="connsiteY28" fmla="*/ 159827 h 192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54894" h="192435">
                    <a:moveTo>
                      <a:pt x="2313" y="159827"/>
                    </a:moveTo>
                    <a:lnTo>
                      <a:pt x="15044" y="193500"/>
                    </a:lnTo>
                    <a:lnTo>
                      <a:pt x="81276" y="168914"/>
                    </a:lnTo>
                    <a:cubicBezTo>
                      <a:pt x="103430" y="160935"/>
                      <a:pt x="125881" y="153800"/>
                      <a:pt x="148167" y="146209"/>
                    </a:cubicBezTo>
                    <a:lnTo>
                      <a:pt x="181657" y="134974"/>
                    </a:lnTo>
                    <a:lnTo>
                      <a:pt x="198399" y="129372"/>
                    </a:lnTo>
                    <a:lnTo>
                      <a:pt x="215319" y="124309"/>
                    </a:lnTo>
                    <a:lnTo>
                      <a:pt x="282989" y="104050"/>
                    </a:lnTo>
                    <a:cubicBezTo>
                      <a:pt x="294300" y="100780"/>
                      <a:pt x="305479" y="97042"/>
                      <a:pt x="316897" y="94165"/>
                    </a:cubicBezTo>
                    <a:lnTo>
                      <a:pt x="351046" y="85173"/>
                    </a:lnTo>
                    <a:lnTo>
                      <a:pt x="419357" y="67183"/>
                    </a:lnTo>
                    <a:cubicBezTo>
                      <a:pt x="442252" y="61708"/>
                      <a:pt x="465255" y="56670"/>
                      <a:pt x="488200" y="51391"/>
                    </a:cubicBezTo>
                    <a:lnTo>
                      <a:pt x="522641" y="43559"/>
                    </a:lnTo>
                    <a:lnTo>
                      <a:pt x="539864" y="39662"/>
                    </a:lnTo>
                    <a:lnTo>
                      <a:pt x="557208" y="36341"/>
                    </a:lnTo>
                    <a:lnTo>
                      <a:pt x="550009" y="1064"/>
                    </a:lnTo>
                    <a:lnTo>
                      <a:pt x="532488" y="4423"/>
                    </a:lnTo>
                    <a:lnTo>
                      <a:pt x="515081" y="8358"/>
                    </a:lnTo>
                    <a:lnTo>
                      <a:pt x="480292" y="16266"/>
                    </a:lnTo>
                    <a:cubicBezTo>
                      <a:pt x="457105" y="21602"/>
                      <a:pt x="433868" y="26697"/>
                      <a:pt x="410733" y="32222"/>
                    </a:cubicBezTo>
                    <a:lnTo>
                      <a:pt x="341725" y="50403"/>
                    </a:lnTo>
                    <a:lnTo>
                      <a:pt x="307221" y="59490"/>
                    </a:lnTo>
                    <a:cubicBezTo>
                      <a:pt x="295682" y="62392"/>
                      <a:pt x="284390" y="66169"/>
                      <a:pt x="272964" y="69470"/>
                    </a:cubicBezTo>
                    <a:lnTo>
                      <a:pt x="204603" y="89938"/>
                    </a:lnTo>
                    <a:lnTo>
                      <a:pt x="187513" y="95058"/>
                    </a:lnTo>
                    <a:lnTo>
                      <a:pt x="170593" y="100711"/>
                    </a:lnTo>
                    <a:lnTo>
                      <a:pt x="136768" y="112053"/>
                    </a:lnTo>
                    <a:cubicBezTo>
                      <a:pt x="114253" y="119727"/>
                      <a:pt x="91580" y="126939"/>
                      <a:pt x="69205" y="134993"/>
                    </a:cubicBezTo>
                    <a:lnTo>
                      <a:pt x="2313" y="159827"/>
                    </a:lnTo>
                    <a:close/>
                  </a:path>
                </a:pathLst>
              </a:custGeom>
              <a:solidFill>
                <a:srgbClr val="4BC3C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5" name="Forme libre : forme 114">
                <a:extLst>
                  <a:ext uri="{FF2B5EF4-FFF2-40B4-BE49-F238E27FC236}">
                    <a16:creationId xmlns:a16="http://schemas.microsoft.com/office/drawing/2014/main" id="{CD68C57A-06D3-41F7-AC27-686E756DCA5B}"/>
                  </a:ext>
                </a:extLst>
              </p:cNvPr>
              <p:cNvSpPr/>
              <p:nvPr/>
            </p:nvSpPr>
            <p:spPr>
              <a:xfrm>
                <a:off x="21390209" y="5176279"/>
                <a:ext cx="328772" cy="86028"/>
              </a:xfrm>
              <a:custGeom>
                <a:avLst/>
                <a:gdLst>
                  <a:gd name="connsiteX0" fmla="*/ 2468 w 328772"/>
                  <a:gd name="connsiteY0" fmla="*/ 51792 h 86028"/>
                  <a:gd name="connsiteX1" fmla="*/ 9667 w 328772"/>
                  <a:gd name="connsiteY1" fmla="*/ 87069 h 86028"/>
                  <a:gd name="connsiteX2" fmla="*/ 89606 w 328772"/>
                  <a:gd name="connsiteY2" fmla="*/ 71746 h 86028"/>
                  <a:gd name="connsiteX3" fmla="*/ 109592 w 328772"/>
                  <a:gd name="connsiteY3" fmla="*/ 67912 h 86028"/>
                  <a:gd name="connsiteX4" fmla="*/ 129692 w 328772"/>
                  <a:gd name="connsiteY4" fmla="*/ 64757 h 86028"/>
                  <a:gd name="connsiteX5" fmla="*/ 169906 w 328772"/>
                  <a:gd name="connsiteY5" fmla="*/ 58483 h 86028"/>
                  <a:gd name="connsiteX6" fmla="*/ 210119 w 328772"/>
                  <a:gd name="connsiteY6" fmla="*/ 52204 h 86028"/>
                  <a:gd name="connsiteX7" fmla="*/ 230226 w 328772"/>
                  <a:gd name="connsiteY7" fmla="*/ 49067 h 86028"/>
                  <a:gd name="connsiteX8" fmla="*/ 250421 w 328772"/>
                  <a:gd name="connsiteY8" fmla="*/ 46583 h 86028"/>
                  <a:gd name="connsiteX9" fmla="*/ 331241 w 328772"/>
                  <a:gd name="connsiteY9" fmla="*/ 36824 h 86028"/>
                  <a:gd name="connsiteX10" fmla="*/ 327299 w 328772"/>
                  <a:gd name="connsiteY10" fmla="*/ 1040 h 86028"/>
                  <a:gd name="connsiteX11" fmla="*/ 245675 w 328772"/>
                  <a:gd name="connsiteY11" fmla="*/ 10894 h 86028"/>
                  <a:gd name="connsiteX12" fmla="*/ 225277 w 328772"/>
                  <a:gd name="connsiteY12" fmla="*/ 13403 h 86028"/>
                  <a:gd name="connsiteX13" fmla="*/ 204967 w 328772"/>
                  <a:gd name="connsiteY13" fmla="*/ 16572 h 86028"/>
                  <a:gd name="connsiteX14" fmla="*/ 164342 w 328772"/>
                  <a:gd name="connsiteY14" fmla="*/ 22915 h 86028"/>
                  <a:gd name="connsiteX15" fmla="*/ 123723 w 328772"/>
                  <a:gd name="connsiteY15" fmla="*/ 29252 h 86028"/>
                  <a:gd name="connsiteX16" fmla="*/ 103420 w 328772"/>
                  <a:gd name="connsiteY16" fmla="*/ 32445 h 86028"/>
                  <a:gd name="connsiteX17" fmla="*/ 83225 w 328772"/>
                  <a:gd name="connsiteY17" fmla="*/ 36317 h 86028"/>
                  <a:gd name="connsiteX18" fmla="*/ 2468 w 328772"/>
                  <a:gd name="connsiteY18" fmla="*/ 51792 h 8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28772" h="86028">
                    <a:moveTo>
                      <a:pt x="2468" y="51792"/>
                    </a:moveTo>
                    <a:lnTo>
                      <a:pt x="9667" y="87069"/>
                    </a:lnTo>
                    <a:lnTo>
                      <a:pt x="89606" y="71746"/>
                    </a:lnTo>
                    <a:lnTo>
                      <a:pt x="109592" y="67912"/>
                    </a:lnTo>
                    <a:lnTo>
                      <a:pt x="129692" y="64757"/>
                    </a:lnTo>
                    <a:lnTo>
                      <a:pt x="169906" y="58483"/>
                    </a:lnTo>
                    <a:lnTo>
                      <a:pt x="210119" y="52204"/>
                    </a:lnTo>
                    <a:lnTo>
                      <a:pt x="230226" y="49067"/>
                    </a:lnTo>
                    <a:lnTo>
                      <a:pt x="250421" y="46583"/>
                    </a:lnTo>
                    <a:lnTo>
                      <a:pt x="331241" y="36824"/>
                    </a:lnTo>
                    <a:lnTo>
                      <a:pt x="327299" y="1040"/>
                    </a:lnTo>
                    <a:lnTo>
                      <a:pt x="245675" y="10894"/>
                    </a:lnTo>
                    <a:lnTo>
                      <a:pt x="225277" y="13403"/>
                    </a:lnTo>
                    <a:lnTo>
                      <a:pt x="204967" y="16572"/>
                    </a:lnTo>
                    <a:lnTo>
                      <a:pt x="164342" y="22915"/>
                    </a:lnTo>
                    <a:lnTo>
                      <a:pt x="123723" y="29252"/>
                    </a:lnTo>
                    <a:lnTo>
                      <a:pt x="103420" y="32445"/>
                    </a:lnTo>
                    <a:lnTo>
                      <a:pt x="83225" y="36317"/>
                    </a:lnTo>
                    <a:lnTo>
                      <a:pt x="2468" y="51792"/>
                    </a:lnTo>
                    <a:close/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6" name="Forme libre : forme 115">
                <a:extLst>
                  <a:ext uri="{FF2B5EF4-FFF2-40B4-BE49-F238E27FC236}">
                    <a16:creationId xmlns:a16="http://schemas.microsoft.com/office/drawing/2014/main" id="{84BD373B-DD88-4A9B-9E80-6D9DFB056BF7}"/>
                  </a:ext>
                </a:extLst>
              </p:cNvPr>
              <p:cNvSpPr/>
              <p:nvPr/>
            </p:nvSpPr>
            <p:spPr>
              <a:xfrm>
                <a:off x="21715033" y="5156705"/>
                <a:ext cx="264504" cy="55364"/>
              </a:xfrm>
              <a:custGeom>
                <a:avLst/>
                <a:gdLst>
                  <a:gd name="connsiteX0" fmla="*/ 2566 w 264504"/>
                  <a:gd name="connsiteY0" fmla="*/ 20612 h 55364"/>
                  <a:gd name="connsiteX1" fmla="*/ 6507 w 264504"/>
                  <a:gd name="connsiteY1" fmla="*/ 56396 h 55364"/>
                  <a:gd name="connsiteX2" fmla="*/ 71510 w 264504"/>
                  <a:gd name="connsiteY2" fmla="*/ 49977 h 55364"/>
                  <a:gd name="connsiteX3" fmla="*/ 136608 w 264504"/>
                  <a:gd name="connsiteY3" fmla="*/ 44394 h 55364"/>
                  <a:gd name="connsiteX4" fmla="*/ 201814 w 264504"/>
                  <a:gd name="connsiteY4" fmla="*/ 40345 h 55364"/>
                  <a:gd name="connsiteX5" fmla="*/ 267070 w 264504"/>
                  <a:gd name="connsiteY5" fmla="*/ 37006 h 55364"/>
                  <a:gd name="connsiteX6" fmla="*/ 265657 w 264504"/>
                  <a:gd name="connsiteY6" fmla="*/ 1032 h 55364"/>
                  <a:gd name="connsiteX7" fmla="*/ 199780 w 264504"/>
                  <a:gd name="connsiteY7" fmla="*/ 4397 h 55364"/>
                  <a:gd name="connsiteX8" fmla="*/ 133947 w 264504"/>
                  <a:gd name="connsiteY8" fmla="*/ 8490 h 55364"/>
                  <a:gd name="connsiteX9" fmla="*/ 68215 w 264504"/>
                  <a:gd name="connsiteY9" fmla="*/ 14130 h 55364"/>
                  <a:gd name="connsiteX10" fmla="*/ 2566 w 264504"/>
                  <a:gd name="connsiteY10" fmla="*/ 20612 h 5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504" h="55364">
                    <a:moveTo>
                      <a:pt x="2566" y="20612"/>
                    </a:moveTo>
                    <a:lnTo>
                      <a:pt x="6507" y="56396"/>
                    </a:lnTo>
                    <a:cubicBezTo>
                      <a:pt x="28090" y="53475"/>
                      <a:pt x="49813" y="51840"/>
                      <a:pt x="71510" y="49977"/>
                    </a:cubicBezTo>
                    <a:lnTo>
                      <a:pt x="136608" y="44394"/>
                    </a:lnTo>
                    <a:cubicBezTo>
                      <a:pt x="158280" y="42196"/>
                      <a:pt x="180072" y="41562"/>
                      <a:pt x="201814" y="40345"/>
                    </a:cubicBezTo>
                    <a:lnTo>
                      <a:pt x="267070" y="37006"/>
                    </a:lnTo>
                    <a:lnTo>
                      <a:pt x="265657" y="1032"/>
                    </a:lnTo>
                    <a:lnTo>
                      <a:pt x="199780" y="4397"/>
                    </a:lnTo>
                    <a:cubicBezTo>
                      <a:pt x="177829" y="5632"/>
                      <a:pt x="155834" y="6272"/>
                      <a:pt x="133947" y="8490"/>
                    </a:cubicBezTo>
                    <a:lnTo>
                      <a:pt x="68215" y="14130"/>
                    </a:lnTo>
                    <a:cubicBezTo>
                      <a:pt x="46302" y="16006"/>
                      <a:pt x="24371" y="17659"/>
                      <a:pt x="2566" y="20612"/>
                    </a:cubicBezTo>
                  </a:path>
                </a:pathLst>
              </a:custGeom>
              <a:solidFill>
                <a:srgbClr val="96CD3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7" name="Forme libre : forme 116">
                <a:extLst>
                  <a:ext uri="{FF2B5EF4-FFF2-40B4-BE49-F238E27FC236}">
                    <a16:creationId xmlns:a16="http://schemas.microsoft.com/office/drawing/2014/main" id="{2103C880-2247-4803-BE6B-6AC2A9CD982A}"/>
                  </a:ext>
                </a:extLst>
              </p:cNvPr>
              <p:cNvSpPr/>
              <p:nvPr/>
            </p:nvSpPr>
            <p:spPr>
              <a:xfrm rot="2935506" flipV="1">
                <a:off x="19461865" y="5783483"/>
                <a:ext cx="72195" cy="894667"/>
              </a:xfrm>
              <a:custGeom>
                <a:avLst/>
                <a:gdLst>
                  <a:gd name="connsiteX0" fmla="*/ 1789 w 72195"/>
                  <a:gd name="connsiteY0" fmla="*/ 1318 h 894667"/>
                  <a:gd name="connsiteX1" fmla="*/ 37794 w 72195"/>
                  <a:gd name="connsiteY1" fmla="*/ 1318 h 894667"/>
                  <a:gd name="connsiteX2" fmla="*/ 73984 w 72195"/>
                  <a:gd name="connsiteY2" fmla="*/ 892475 h 894667"/>
                  <a:gd name="connsiteX3" fmla="*/ 38155 w 72195"/>
                  <a:gd name="connsiteY3" fmla="*/ 895985 h 894667"/>
                  <a:gd name="connsiteX4" fmla="*/ 1789 w 72195"/>
                  <a:gd name="connsiteY4" fmla="*/ 1318 h 89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195" h="894667">
                    <a:moveTo>
                      <a:pt x="1789" y="1318"/>
                    </a:moveTo>
                    <a:lnTo>
                      <a:pt x="37794" y="1318"/>
                    </a:lnTo>
                    <a:cubicBezTo>
                      <a:pt x="37750" y="298964"/>
                      <a:pt x="44987" y="596686"/>
                      <a:pt x="73984" y="892475"/>
                    </a:cubicBezTo>
                    <a:lnTo>
                      <a:pt x="38155" y="895985"/>
                    </a:lnTo>
                    <a:cubicBezTo>
                      <a:pt x="8987" y="598441"/>
                      <a:pt x="1744" y="299541"/>
                      <a:pt x="1789" y="1318"/>
                    </a:cubicBezTo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8" name="Forme libre : forme 117">
                <a:extLst>
                  <a:ext uri="{FF2B5EF4-FFF2-40B4-BE49-F238E27FC236}">
                    <a16:creationId xmlns:a16="http://schemas.microsoft.com/office/drawing/2014/main" id="{5FD6C820-63C3-4ED9-AD46-995FE8172BBD}"/>
                  </a:ext>
                </a:extLst>
              </p:cNvPr>
              <p:cNvSpPr/>
              <p:nvPr/>
            </p:nvSpPr>
            <p:spPr>
              <a:xfrm>
                <a:off x="21978137" y="5153410"/>
                <a:ext cx="649376" cy="39269"/>
              </a:xfrm>
              <a:custGeom>
                <a:avLst/>
                <a:gdLst>
                  <a:gd name="connsiteX0" fmla="*/ 2679 w 649376"/>
                  <a:gd name="connsiteY0" fmla="*/ 4325 h 39269"/>
                  <a:gd name="connsiteX1" fmla="*/ 4092 w 649376"/>
                  <a:gd name="connsiteY1" fmla="*/ 40299 h 39269"/>
                  <a:gd name="connsiteX2" fmla="*/ 24243 w 649376"/>
                  <a:gd name="connsiteY2" fmla="*/ 39272 h 39269"/>
                  <a:gd name="connsiteX3" fmla="*/ 44420 w 649376"/>
                  <a:gd name="connsiteY3" fmla="*/ 38930 h 39269"/>
                  <a:gd name="connsiteX4" fmla="*/ 84773 w 649376"/>
                  <a:gd name="connsiteY4" fmla="*/ 38252 h 39269"/>
                  <a:gd name="connsiteX5" fmla="*/ 165516 w 649376"/>
                  <a:gd name="connsiteY5" fmla="*/ 37035 h 39269"/>
                  <a:gd name="connsiteX6" fmla="*/ 652055 w 649376"/>
                  <a:gd name="connsiteY6" fmla="*/ 37035 h 39269"/>
                  <a:gd name="connsiteX7" fmla="*/ 652055 w 649376"/>
                  <a:gd name="connsiteY7" fmla="*/ 1029 h 39269"/>
                  <a:gd name="connsiteX8" fmla="*/ 165516 w 649376"/>
                  <a:gd name="connsiteY8" fmla="*/ 1029 h 39269"/>
                  <a:gd name="connsiteX9" fmla="*/ 84107 w 649376"/>
                  <a:gd name="connsiteY9" fmla="*/ 2259 h 39269"/>
                  <a:gd name="connsiteX10" fmla="*/ 43381 w 649376"/>
                  <a:gd name="connsiteY10" fmla="*/ 2943 h 39269"/>
                  <a:gd name="connsiteX11" fmla="*/ 23020 w 649376"/>
                  <a:gd name="connsiteY11" fmla="*/ 3292 h 39269"/>
                  <a:gd name="connsiteX12" fmla="*/ 2679 w 649376"/>
                  <a:gd name="connsiteY12" fmla="*/ 4325 h 3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49376" h="39269">
                    <a:moveTo>
                      <a:pt x="2679" y="4325"/>
                    </a:moveTo>
                    <a:lnTo>
                      <a:pt x="4092" y="40299"/>
                    </a:lnTo>
                    <a:lnTo>
                      <a:pt x="24243" y="39272"/>
                    </a:lnTo>
                    <a:lnTo>
                      <a:pt x="44420" y="38930"/>
                    </a:lnTo>
                    <a:lnTo>
                      <a:pt x="84773" y="38252"/>
                    </a:lnTo>
                    <a:cubicBezTo>
                      <a:pt x="111691" y="37865"/>
                      <a:pt x="138534" y="37194"/>
                      <a:pt x="165516" y="37035"/>
                    </a:cubicBezTo>
                    <a:lnTo>
                      <a:pt x="652055" y="37035"/>
                    </a:lnTo>
                    <a:lnTo>
                      <a:pt x="652055" y="1029"/>
                    </a:lnTo>
                    <a:lnTo>
                      <a:pt x="165516" y="1029"/>
                    </a:lnTo>
                    <a:cubicBezTo>
                      <a:pt x="138445" y="1194"/>
                      <a:pt x="111241" y="1866"/>
                      <a:pt x="84107" y="2259"/>
                    </a:cubicBezTo>
                    <a:lnTo>
                      <a:pt x="43381" y="2943"/>
                    </a:lnTo>
                    <a:lnTo>
                      <a:pt x="23020" y="3292"/>
                    </a:lnTo>
                    <a:lnTo>
                      <a:pt x="2679" y="4325"/>
                    </a:lnTo>
                    <a:close/>
                  </a:path>
                </a:pathLst>
              </a:custGeom>
              <a:solidFill>
                <a:srgbClr val="4BC3C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9" name="Forme libre : forme 118">
                <a:extLst>
                  <a:ext uri="{FF2B5EF4-FFF2-40B4-BE49-F238E27FC236}">
                    <a16:creationId xmlns:a16="http://schemas.microsoft.com/office/drawing/2014/main" id="{EB428E40-7BC5-4B93-8385-E00769ED1005}"/>
                  </a:ext>
                </a:extLst>
              </p:cNvPr>
              <p:cNvSpPr/>
              <p:nvPr/>
            </p:nvSpPr>
            <p:spPr>
              <a:xfrm>
                <a:off x="22627469" y="5153403"/>
                <a:ext cx="152742" cy="36005"/>
              </a:xfrm>
              <a:custGeom>
                <a:avLst/>
                <a:gdLst>
                  <a:gd name="connsiteX0" fmla="*/ 1350 w 152742"/>
                  <a:gd name="connsiteY0" fmla="*/ 542 h 36005"/>
                  <a:gd name="connsiteX1" fmla="*/ 154092 w 152742"/>
                  <a:gd name="connsiteY1" fmla="*/ 542 h 36005"/>
                  <a:gd name="connsiteX2" fmla="*/ 154092 w 152742"/>
                  <a:gd name="connsiteY2" fmla="*/ 36548 h 36005"/>
                  <a:gd name="connsiteX3" fmla="*/ 1350 w 152742"/>
                  <a:gd name="connsiteY3" fmla="*/ 36548 h 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742" h="36005">
                    <a:moveTo>
                      <a:pt x="1350" y="542"/>
                    </a:moveTo>
                    <a:lnTo>
                      <a:pt x="154092" y="542"/>
                    </a:lnTo>
                    <a:lnTo>
                      <a:pt x="154092" y="36548"/>
                    </a:lnTo>
                    <a:lnTo>
                      <a:pt x="1350" y="36548"/>
                    </a:lnTo>
                    <a:close/>
                  </a:path>
                </a:pathLst>
              </a:custGeom>
              <a:solidFill>
                <a:srgbClr val="41A57D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0" name="Forme libre : forme 119">
                <a:extLst>
                  <a:ext uri="{FF2B5EF4-FFF2-40B4-BE49-F238E27FC236}">
                    <a16:creationId xmlns:a16="http://schemas.microsoft.com/office/drawing/2014/main" id="{96B75F1E-D466-487E-8F9F-5244C9D3047A}"/>
                  </a:ext>
                </a:extLst>
              </p:cNvPr>
              <p:cNvSpPr/>
              <p:nvPr/>
            </p:nvSpPr>
            <p:spPr>
              <a:xfrm>
                <a:off x="22780249" y="5153403"/>
                <a:ext cx="453575" cy="36005"/>
              </a:xfrm>
              <a:custGeom>
                <a:avLst/>
                <a:gdLst>
                  <a:gd name="connsiteX0" fmla="*/ 1398 w 453575"/>
                  <a:gd name="connsiteY0" fmla="*/ 542 h 36005"/>
                  <a:gd name="connsiteX1" fmla="*/ 454973 w 453575"/>
                  <a:gd name="connsiteY1" fmla="*/ 542 h 36005"/>
                  <a:gd name="connsiteX2" fmla="*/ 454973 w 453575"/>
                  <a:gd name="connsiteY2" fmla="*/ 36548 h 36005"/>
                  <a:gd name="connsiteX3" fmla="*/ 1398 w 453575"/>
                  <a:gd name="connsiteY3" fmla="*/ 36548 h 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3575" h="36005">
                    <a:moveTo>
                      <a:pt x="1398" y="542"/>
                    </a:moveTo>
                    <a:lnTo>
                      <a:pt x="454973" y="542"/>
                    </a:lnTo>
                    <a:lnTo>
                      <a:pt x="454973" y="36548"/>
                    </a:lnTo>
                    <a:lnTo>
                      <a:pt x="1398" y="36548"/>
                    </a:lnTo>
                    <a:close/>
                  </a:path>
                </a:pathLst>
              </a:custGeom>
              <a:solidFill>
                <a:srgbClr val="96CD3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1" name="Forme libre : forme 120">
                <a:extLst>
                  <a:ext uri="{FF2B5EF4-FFF2-40B4-BE49-F238E27FC236}">
                    <a16:creationId xmlns:a16="http://schemas.microsoft.com/office/drawing/2014/main" id="{CA004300-4E18-412A-BC31-365BE5F565EE}"/>
                  </a:ext>
                </a:extLst>
              </p:cNvPr>
              <p:cNvSpPr/>
              <p:nvPr/>
            </p:nvSpPr>
            <p:spPr>
              <a:xfrm>
                <a:off x="24961375" y="5153403"/>
                <a:ext cx="313227" cy="36005"/>
              </a:xfrm>
              <a:custGeom>
                <a:avLst/>
                <a:gdLst>
                  <a:gd name="connsiteX0" fmla="*/ 1731 w 313227"/>
                  <a:gd name="connsiteY0" fmla="*/ 542 h 36005"/>
                  <a:gd name="connsiteX1" fmla="*/ 314960 w 313227"/>
                  <a:gd name="connsiteY1" fmla="*/ 542 h 36005"/>
                  <a:gd name="connsiteX2" fmla="*/ 314960 w 313227"/>
                  <a:gd name="connsiteY2" fmla="*/ 36548 h 36005"/>
                  <a:gd name="connsiteX3" fmla="*/ 1731 w 313227"/>
                  <a:gd name="connsiteY3" fmla="*/ 36548 h 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227" h="36005">
                    <a:moveTo>
                      <a:pt x="1731" y="542"/>
                    </a:moveTo>
                    <a:lnTo>
                      <a:pt x="314960" y="542"/>
                    </a:lnTo>
                    <a:lnTo>
                      <a:pt x="314960" y="36548"/>
                    </a:lnTo>
                    <a:lnTo>
                      <a:pt x="1731" y="36548"/>
                    </a:lnTo>
                    <a:close/>
                  </a:path>
                </a:pathLst>
              </a:custGeom>
              <a:solidFill>
                <a:srgbClr val="41A57D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2" name="Forme libre : forme 121">
                <a:extLst>
                  <a:ext uri="{FF2B5EF4-FFF2-40B4-BE49-F238E27FC236}">
                    <a16:creationId xmlns:a16="http://schemas.microsoft.com/office/drawing/2014/main" id="{2544E22A-95E4-41B5-80D0-50A700020D0D}"/>
                  </a:ext>
                </a:extLst>
              </p:cNvPr>
              <p:cNvSpPr/>
              <p:nvPr/>
            </p:nvSpPr>
            <p:spPr>
              <a:xfrm>
                <a:off x="24546822" y="5153403"/>
                <a:ext cx="152729" cy="36005"/>
              </a:xfrm>
              <a:custGeom>
                <a:avLst/>
                <a:gdLst>
                  <a:gd name="connsiteX0" fmla="*/ 1653 w 152729"/>
                  <a:gd name="connsiteY0" fmla="*/ 542 h 36005"/>
                  <a:gd name="connsiteX1" fmla="*/ 154383 w 152729"/>
                  <a:gd name="connsiteY1" fmla="*/ 542 h 36005"/>
                  <a:gd name="connsiteX2" fmla="*/ 154383 w 152729"/>
                  <a:gd name="connsiteY2" fmla="*/ 36548 h 36005"/>
                  <a:gd name="connsiteX3" fmla="*/ 1653 w 152729"/>
                  <a:gd name="connsiteY3" fmla="*/ 36548 h 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729" h="36005">
                    <a:moveTo>
                      <a:pt x="1653" y="542"/>
                    </a:moveTo>
                    <a:lnTo>
                      <a:pt x="154383" y="542"/>
                    </a:lnTo>
                    <a:lnTo>
                      <a:pt x="154383" y="36548"/>
                    </a:lnTo>
                    <a:lnTo>
                      <a:pt x="1653" y="36548"/>
                    </a:lnTo>
                    <a:close/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3" name="Forme libre : forme 122">
                <a:extLst>
                  <a:ext uri="{FF2B5EF4-FFF2-40B4-BE49-F238E27FC236}">
                    <a16:creationId xmlns:a16="http://schemas.microsoft.com/office/drawing/2014/main" id="{86ABB916-74FB-4CCD-AAEF-DD6835CE06A5}"/>
                  </a:ext>
                </a:extLst>
              </p:cNvPr>
              <p:cNvSpPr/>
              <p:nvPr/>
            </p:nvSpPr>
            <p:spPr>
              <a:xfrm>
                <a:off x="24699539" y="5153403"/>
                <a:ext cx="261811" cy="36005"/>
              </a:xfrm>
              <a:custGeom>
                <a:avLst/>
                <a:gdLst>
                  <a:gd name="connsiteX0" fmla="*/ 1686 w 261811"/>
                  <a:gd name="connsiteY0" fmla="*/ 542 h 36005"/>
                  <a:gd name="connsiteX1" fmla="*/ 263497 w 261811"/>
                  <a:gd name="connsiteY1" fmla="*/ 542 h 36005"/>
                  <a:gd name="connsiteX2" fmla="*/ 263497 w 261811"/>
                  <a:gd name="connsiteY2" fmla="*/ 36548 h 36005"/>
                  <a:gd name="connsiteX3" fmla="*/ 1686 w 261811"/>
                  <a:gd name="connsiteY3" fmla="*/ 36548 h 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811" h="36005">
                    <a:moveTo>
                      <a:pt x="1686" y="542"/>
                    </a:moveTo>
                    <a:lnTo>
                      <a:pt x="263497" y="542"/>
                    </a:lnTo>
                    <a:lnTo>
                      <a:pt x="263497" y="36548"/>
                    </a:lnTo>
                    <a:lnTo>
                      <a:pt x="1686" y="36548"/>
                    </a:lnTo>
                    <a:close/>
                  </a:path>
                </a:pathLst>
              </a:custGeom>
              <a:solidFill>
                <a:srgbClr val="FFBE2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4" name="Forme libre : forme 123">
                <a:extLst>
                  <a:ext uri="{FF2B5EF4-FFF2-40B4-BE49-F238E27FC236}">
                    <a16:creationId xmlns:a16="http://schemas.microsoft.com/office/drawing/2014/main" id="{9E21CEFF-3D37-4EEA-B3B5-9D26959FCC98}"/>
                  </a:ext>
                </a:extLst>
              </p:cNvPr>
              <p:cNvSpPr/>
              <p:nvPr/>
            </p:nvSpPr>
            <p:spPr>
              <a:xfrm>
                <a:off x="24127833" y="5153403"/>
                <a:ext cx="419020" cy="36005"/>
              </a:xfrm>
              <a:custGeom>
                <a:avLst/>
                <a:gdLst>
                  <a:gd name="connsiteX0" fmla="*/ 1608 w 419020"/>
                  <a:gd name="connsiteY0" fmla="*/ 542 h 36005"/>
                  <a:gd name="connsiteX1" fmla="*/ 420629 w 419020"/>
                  <a:gd name="connsiteY1" fmla="*/ 542 h 36005"/>
                  <a:gd name="connsiteX2" fmla="*/ 420629 w 419020"/>
                  <a:gd name="connsiteY2" fmla="*/ 36548 h 36005"/>
                  <a:gd name="connsiteX3" fmla="*/ 1608 w 419020"/>
                  <a:gd name="connsiteY3" fmla="*/ 36548 h 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20" h="36005">
                    <a:moveTo>
                      <a:pt x="1608" y="542"/>
                    </a:moveTo>
                    <a:lnTo>
                      <a:pt x="420629" y="542"/>
                    </a:lnTo>
                    <a:lnTo>
                      <a:pt x="420629" y="36548"/>
                    </a:lnTo>
                    <a:lnTo>
                      <a:pt x="1608" y="36548"/>
                    </a:lnTo>
                    <a:close/>
                  </a:path>
                </a:pathLst>
              </a:custGeom>
              <a:solidFill>
                <a:srgbClr val="2382D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6" name="Forme libre : forme 125">
                <a:extLst>
                  <a:ext uri="{FF2B5EF4-FFF2-40B4-BE49-F238E27FC236}">
                    <a16:creationId xmlns:a16="http://schemas.microsoft.com/office/drawing/2014/main" id="{0B2DCBF8-1420-4F06-9295-7585A9993A39}"/>
                  </a:ext>
                </a:extLst>
              </p:cNvPr>
              <p:cNvSpPr/>
              <p:nvPr/>
            </p:nvSpPr>
            <p:spPr>
              <a:xfrm>
                <a:off x="23233837" y="5153403"/>
                <a:ext cx="894001" cy="36005"/>
              </a:xfrm>
              <a:custGeom>
                <a:avLst/>
                <a:gdLst>
                  <a:gd name="connsiteX0" fmla="*/ 1505 w 894001"/>
                  <a:gd name="connsiteY0" fmla="*/ 542 h 36005"/>
                  <a:gd name="connsiteX1" fmla="*/ 895507 w 894001"/>
                  <a:gd name="connsiteY1" fmla="*/ 542 h 36005"/>
                  <a:gd name="connsiteX2" fmla="*/ 895507 w 894001"/>
                  <a:gd name="connsiteY2" fmla="*/ 36548 h 36005"/>
                  <a:gd name="connsiteX3" fmla="*/ 1505 w 894001"/>
                  <a:gd name="connsiteY3" fmla="*/ 36548 h 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4001" h="36005">
                    <a:moveTo>
                      <a:pt x="1505" y="542"/>
                    </a:moveTo>
                    <a:lnTo>
                      <a:pt x="895507" y="542"/>
                    </a:lnTo>
                    <a:lnTo>
                      <a:pt x="895507" y="36548"/>
                    </a:lnTo>
                    <a:lnTo>
                      <a:pt x="1505" y="36548"/>
                    </a:lnTo>
                    <a:close/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127" name="Graphique 17">
              <a:extLst>
                <a:ext uri="{FF2B5EF4-FFF2-40B4-BE49-F238E27FC236}">
                  <a16:creationId xmlns:a16="http://schemas.microsoft.com/office/drawing/2014/main" id="{592E685D-0A21-47C3-8516-0D6B5C2EB492}"/>
                </a:ext>
              </a:extLst>
            </p:cNvPr>
            <p:cNvGrpSpPr/>
            <p:nvPr/>
          </p:nvGrpSpPr>
          <p:grpSpPr>
            <a:xfrm>
              <a:off x="15353826" y="5153333"/>
              <a:ext cx="10142070" cy="3126323"/>
              <a:chOff x="15353826" y="5153333"/>
              <a:chExt cx="10142070" cy="3126323"/>
            </a:xfrm>
          </p:grpSpPr>
          <p:sp>
            <p:nvSpPr>
              <p:cNvPr id="128" name="Forme libre : forme 127">
                <a:extLst>
                  <a:ext uri="{FF2B5EF4-FFF2-40B4-BE49-F238E27FC236}">
                    <a16:creationId xmlns:a16="http://schemas.microsoft.com/office/drawing/2014/main" id="{CF852AA6-EBFE-425C-9435-E5CE8D034412}"/>
                  </a:ext>
                </a:extLst>
              </p:cNvPr>
              <p:cNvSpPr/>
              <p:nvPr/>
            </p:nvSpPr>
            <p:spPr>
              <a:xfrm>
                <a:off x="15353826" y="8208577"/>
                <a:ext cx="255822" cy="71079"/>
              </a:xfrm>
              <a:custGeom>
                <a:avLst/>
                <a:gdLst>
                  <a:gd name="connsiteX0" fmla="*/ 557 w 255822"/>
                  <a:gd name="connsiteY0" fmla="*/ 37241 h 71079"/>
                  <a:gd name="connsiteX1" fmla="*/ 4024 w 255822"/>
                  <a:gd name="connsiteY1" fmla="*/ 73076 h 71079"/>
                  <a:gd name="connsiteX2" fmla="*/ 67442 w 255822"/>
                  <a:gd name="connsiteY2" fmla="*/ 66720 h 71079"/>
                  <a:gd name="connsiteX3" fmla="*/ 130589 w 255822"/>
                  <a:gd name="connsiteY3" fmla="*/ 58020 h 71079"/>
                  <a:gd name="connsiteX4" fmla="*/ 256380 w 255822"/>
                  <a:gd name="connsiteY4" fmla="*/ 37375 h 71079"/>
                  <a:gd name="connsiteX5" fmla="*/ 249708 w 255822"/>
                  <a:gd name="connsiteY5" fmla="*/ 1996 h 71079"/>
                  <a:gd name="connsiteX6" fmla="*/ 125525 w 255822"/>
                  <a:gd name="connsiteY6" fmla="*/ 22375 h 71079"/>
                  <a:gd name="connsiteX7" fmla="*/ 63178 w 255822"/>
                  <a:gd name="connsiteY7" fmla="*/ 30968 h 71079"/>
                  <a:gd name="connsiteX8" fmla="*/ 557 w 255822"/>
                  <a:gd name="connsiteY8" fmla="*/ 37241 h 7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5822" h="71079">
                    <a:moveTo>
                      <a:pt x="557" y="37241"/>
                    </a:moveTo>
                    <a:lnTo>
                      <a:pt x="4024" y="73076"/>
                    </a:lnTo>
                    <a:cubicBezTo>
                      <a:pt x="25163" y="70941"/>
                      <a:pt x="46328" y="69065"/>
                      <a:pt x="67442" y="66720"/>
                    </a:cubicBezTo>
                    <a:lnTo>
                      <a:pt x="130589" y="58020"/>
                    </a:lnTo>
                    <a:cubicBezTo>
                      <a:pt x="172804" y="52925"/>
                      <a:pt x="214513" y="44675"/>
                      <a:pt x="256380" y="37375"/>
                    </a:cubicBezTo>
                    <a:lnTo>
                      <a:pt x="249708" y="1996"/>
                    </a:lnTo>
                    <a:cubicBezTo>
                      <a:pt x="208379" y="9195"/>
                      <a:pt x="167203" y="17357"/>
                      <a:pt x="125525" y="22375"/>
                    </a:cubicBezTo>
                    <a:lnTo>
                      <a:pt x="63178" y="30968"/>
                    </a:lnTo>
                    <a:cubicBezTo>
                      <a:pt x="42336" y="33287"/>
                      <a:pt x="21431" y="35131"/>
                      <a:pt x="557" y="37241"/>
                    </a:cubicBezTo>
                  </a:path>
                </a:pathLst>
              </a:custGeom>
              <a:solidFill>
                <a:srgbClr val="41A57D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9" name="Forme libre : forme 128">
                <a:extLst>
                  <a:ext uri="{FF2B5EF4-FFF2-40B4-BE49-F238E27FC236}">
                    <a16:creationId xmlns:a16="http://schemas.microsoft.com/office/drawing/2014/main" id="{1252BCDE-D552-48CC-96DE-E7657AC1933D}"/>
                  </a:ext>
                </a:extLst>
              </p:cNvPr>
              <p:cNvSpPr/>
              <p:nvPr/>
            </p:nvSpPr>
            <p:spPr>
              <a:xfrm rot="4759139" flipV="1">
                <a:off x="15792690" y="7935415"/>
                <a:ext cx="72759" cy="460298"/>
              </a:xfrm>
              <a:custGeom>
                <a:avLst/>
                <a:gdLst>
                  <a:gd name="connsiteX0" fmla="*/ 37411 w 72759"/>
                  <a:gd name="connsiteY0" fmla="*/ 1965 h 460298"/>
                  <a:gd name="connsiteX1" fmla="*/ 73411 w 72759"/>
                  <a:gd name="connsiteY1" fmla="*/ 1965 h 460298"/>
                  <a:gd name="connsiteX2" fmla="*/ 36188 w 72759"/>
                  <a:gd name="connsiteY2" fmla="*/ 462263 h 460298"/>
                  <a:gd name="connsiteX3" fmla="*/ 652 w 72759"/>
                  <a:gd name="connsiteY3" fmla="*/ 456509 h 460298"/>
                  <a:gd name="connsiteX4" fmla="*/ 37411 w 72759"/>
                  <a:gd name="connsiteY4" fmla="*/ 1965 h 46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59" h="460298">
                    <a:moveTo>
                      <a:pt x="37411" y="1965"/>
                    </a:moveTo>
                    <a:lnTo>
                      <a:pt x="73411" y="1965"/>
                    </a:lnTo>
                    <a:cubicBezTo>
                      <a:pt x="73411" y="156063"/>
                      <a:pt x="61282" y="310243"/>
                      <a:pt x="36188" y="462263"/>
                    </a:cubicBezTo>
                    <a:lnTo>
                      <a:pt x="652" y="456509"/>
                    </a:lnTo>
                    <a:cubicBezTo>
                      <a:pt x="25441" y="306302"/>
                      <a:pt x="37405" y="154098"/>
                      <a:pt x="37411" y="1965"/>
                    </a:cubicBezTo>
                  </a:path>
                </a:pathLst>
              </a:custGeom>
              <a:solidFill>
                <a:srgbClr val="4BC3C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0" name="Forme libre : forme 129">
                <a:extLst>
                  <a:ext uri="{FF2B5EF4-FFF2-40B4-BE49-F238E27FC236}">
                    <a16:creationId xmlns:a16="http://schemas.microsoft.com/office/drawing/2014/main" id="{946B8670-5334-4FD4-A93F-1D6854A08728}"/>
                  </a:ext>
                </a:extLst>
              </p:cNvPr>
              <p:cNvSpPr/>
              <p:nvPr/>
            </p:nvSpPr>
            <p:spPr>
              <a:xfrm>
                <a:off x="16042832" y="7988006"/>
                <a:ext cx="258306" cy="134092"/>
              </a:xfrm>
              <a:custGeom>
                <a:avLst/>
                <a:gdLst>
                  <a:gd name="connsiteX0" fmla="*/ 775 w 258306"/>
                  <a:gd name="connsiteY0" fmla="*/ 102167 h 134092"/>
                  <a:gd name="connsiteX1" fmla="*/ 13018 w 258306"/>
                  <a:gd name="connsiteY1" fmla="*/ 136024 h 134092"/>
                  <a:gd name="connsiteX2" fmla="*/ 75302 w 258306"/>
                  <a:gd name="connsiteY2" fmla="*/ 112521 h 134092"/>
                  <a:gd name="connsiteX3" fmla="*/ 106372 w 258306"/>
                  <a:gd name="connsiteY3" fmla="*/ 100595 h 134092"/>
                  <a:gd name="connsiteX4" fmla="*/ 137086 w 258306"/>
                  <a:gd name="connsiteY4" fmla="*/ 87801 h 134092"/>
                  <a:gd name="connsiteX5" fmla="*/ 198515 w 258306"/>
                  <a:gd name="connsiteY5" fmla="*/ 62188 h 134092"/>
                  <a:gd name="connsiteX6" fmla="*/ 259082 w 258306"/>
                  <a:gd name="connsiteY6" fmla="*/ 34635 h 134092"/>
                  <a:gd name="connsiteX7" fmla="*/ 244019 w 258306"/>
                  <a:gd name="connsiteY7" fmla="*/ 1931 h 134092"/>
                  <a:gd name="connsiteX8" fmla="*/ 184118 w 258306"/>
                  <a:gd name="connsiteY8" fmla="*/ 29186 h 134092"/>
                  <a:gd name="connsiteX9" fmla="*/ 123392 w 258306"/>
                  <a:gd name="connsiteY9" fmla="*/ 54508 h 134092"/>
                  <a:gd name="connsiteX10" fmla="*/ 93026 w 258306"/>
                  <a:gd name="connsiteY10" fmla="*/ 67156 h 134092"/>
                  <a:gd name="connsiteX11" fmla="*/ 62318 w 258306"/>
                  <a:gd name="connsiteY11" fmla="*/ 78942 h 134092"/>
                  <a:gd name="connsiteX12" fmla="*/ 775 w 258306"/>
                  <a:gd name="connsiteY12" fmla="*/ 102167 h 134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06" h="134092">
                    <a:moveTo>
                      <a:pt x="775" y="102167"/>
                    </a:moveTo>
                    <a:lnTo>
                      <a:pt x="13018" y="136024"/>
                    </a:lnTo>
                    <a:lnTo>
                      <a:pt x="75302" y="112521"/>
                    </a:lnTo>
                    <a:cubicBezTo>
                      <a:pt x="85650" y="108529"/>
                      <a:pt x="96131" y="104860"/>
                      <a:pt x="106372" y="100595"/>
                    </a:cubicBezTo>
                    <a:lnTo>
                      <a:pt x="137086" y="87801"/>
                    </a:lnTo>
                    <a:lnTo>
                      <a:pt x="198515" y="62188"/>
                    </a:lnTo>
                    <a:lnTo>
                      <a:pt x="259082" y="34635"/>
                    </a:lnTo>
                    <a:lnTo>
                      <a:pt x="244019" y="1931"/>
                    </a:lnTo>
                    <a:lnTo>
                      <a:pt x="184118" y="29186"/>
                    </a:lnTo>
                    <a:lnTo>
                      <a:pt x="123392" y="54508"/>
                    </a:lnTo>
                    <a:lnTo>
                      <a:pt x="93026" y="67156"/>
                    </a:lnTo>
                    <a:cubicBezTo>
                      <a:pt x="82900" y="71376"/>
                      <a:pt x="72546" y="74995"/>
                      <a:pt x="62318" y="78942"/>
                    </a:cubicBezTo>
                    <a:lnTo>
                      <a:pt x="775" y="102167"/>
                    </a:lnTo>
                    <a:close/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1" name="Forme libre : forme 130">
                <a:extLst>
                  <a:ext uri="{FF2B5EF4-FFF2-40B4-BE49-F238E27FC236}">
                    <a16:creationId xmlns:a16="http://schemas.microsoft.com/office/drawing/2014/main" id="{CA7A4AB9-D4C8-4489-B440-AE3E792262A8}"/>
                  </a:ext>
                </a:extLst>
              </p:cNvPr>
              <p:cNvSpPr/>
              <p:nvPr/>
            </p:nvSpPr>
            <p:spPr>
              <a:xfrm>
                <a:off x="16286076" y="7893727"/>
                <a:ext cx="206104" cy="126983"/>
              </a:xfrm>
              <a:custGeom>
                <a:avLst/>
                <a:gdLst>
                  <a:gd name="connsiteX0" fmla="*/ 848 w 206104"/>
                  <a:gd name="connsiteY0" fmla="*/ 96180 h 126983"/>
                  <a:gd name="connsiteX1" fmla="*/ 15904 w 206104"/>
                  <a:gd name="connsiteY1" fmla="*/ 128884 h 126983"/>
                  <a:gd name="connsiteX2" fmla="*/ 112173 w 206104"/>
                  <a:gd name="connsiteY2" fmla="*/ 82708 h 126983"/>
                  <a:gd name="connsiteX3" fmla="*/ 206952 w 206104"/>
                  <a:gd name="connsiteY3" fmla="*/ 33623 h 126983"/>
                  <a:gd name="connsiteX4" fmla="*/ 189919 w 206104"/>
                  <a:gd name="connsiteY4" fmla="*/ 1901 h 126983"/>
                  <a:gd name="connsiteX5" fmla="*/ 96090 w 206104"/>
                  <a:gd name="connsiteY5" fmla="*/ 50491 h 126983"/>
                  <a:gd name="connsiteX6" fmla="*/ 848 w 206104"/>
                  <a:gd name="connsiteY6" fmla="*/ 96180 h 126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04" h="126983">
                    <a:moveTo>
                      <a:pt x="848" y="96180"/>
                    </a:moveTo>
                    <a:lnTo>
                      <a:pt x="15904" y="128884"/>
                    </a:lnTo>
                    <a:cubicBezTo>
                      <a:pt x="48520" y="114569"/>
                      <a:pt x="80204" y="98353"/>
                      <a:pt x="112173" y="82708"/>
                    </a:cubicBezTo>
                    <a:cubicBezTo>
                      <a:pt x="144313" y="67392"/>
                      <a:pt x="175439" y="50136"/>
                      <a:pt x="206952" y="33623"/>
                    </a:cubicBezTo>
                    <a:lnTo>
                      <a:pt x="189919" y="1901"/>
                    </a:lnTo>
                    <a:cubicBezTo>
                      <a:pt x="158716" y="18250"/>
                      <a:pt x="127894" y="35353"/>
                      <a:pt x="96090" y="50491"/>
                    </a:cubicBezTo>
                    <a:cubicBezTo>
                      <a:pt x="64463" y="65978"/>
                      <a:pt x="33096" y="82036"/>
                      <a:pt x="848" y="96180"/>
                    </a:cubicBezTo>
                  </a:path>
                </a:pathLst>
              </a:custGeom>
              <a:solidFill>
                <a:srgbClr val="96CD3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2" name="Forme libre : forme 131">
                <a:extLst>
                  <a:ext uri="{FF2B5EF4-FFF2-40B4-BE49-F238E27FC236}">
                    <a16:creationId xmlns:a16="http://schemas.microsoft.com/office/drawing/2014/main" id="{73330438-4E7B-4163-AB6F-353806D8EBEB}"/>
                  </a:ext>
                </a:extLst>
              </p:cNvPr>
              <p:cNvSpPr/>
              <p:nvPr/>
            </p:nvSpPr>
            <p:spPr>
              <a:xfrm>
                <a:off x="16475148" y="7617791"/>
                <a:ext cx="464075" cy="307657"/>
              </a:xfrm>
              <a:custGeom>
                <a:avLst/>
                <a:gdLst>
                  <a:gd name="connsiteX0" fmla="*/ 928 w 464075"/>
                  <a:gd name="connsiteY0" fmla="*/ 277764 h 307657"/>
                  <a:gd name="connsiteX1" fmla="*/ 17961 w 464075"/>
                  <a:gd name="connsiteY1" fmla="*/ 309486 h 307657"/>
                  <a:gd name="connsiteX2" fmla="*/ 47053 w 464075"/>
                  <a:gd name="connsiteY2" fmla="*/ 294011 h 307657"/>
                  <a:gd name="connsiteX3" fmla="*/ 75734 w 464075"/>
                  <a:gd name="connsiteY3" fmla="*/ 277789 h 307657"/>
                  <a:gd name="connsiteX4" fmla="*/ 133088 w 464075"/>
                  <a:gd name="connsiteY4" fmla="*/ 245345 h 307657"/>
                  <a:gd name="connsiteX5" fmla="*/ 189612 w 464075"/>
                  <a:gd name="connsiteY5" fmla="*/ 211506 h 307657"/>
                  <a:gd name="connsiteX6" fmla="*/ 245769 w 464075"/>
                  <a:gd name="connsiteY6" fmla="*/ 177097 h 307657"/>
                  <a:gd name="connsiteX7" fmla="*/ 301387 w 464075"/>
                  <a:gd name="connsiteY7" fmla="*/ 141833 h 307657"/>
                  <a:gd name="connsiteX8" fmla="*/ 356359 w 464075"/>
                  <a:gd name="connsiteY8" fmla="*/ 105599 h 307657"/>
                  <a:gd name="connsiteX9" fmla="*/ 411001 w 464075"/>
                  <a:gd name="connsiteY9" fmla="*/ 68890 h 307657"/>
                  <a:gd name="connsiteX10" fmla="*/ 465003 w 464075"/>
                  <a:gd name="connsiteY10" fmla="*/ 31269 h 307657"/>
                  <a:gd name="connsiteX11" fmla="*/ 444288 w 464075"/>
                  <a:gd name="connsiteY11" fmla="*/ 1828 h 307657"/>
                  <a:gd name="connsiteX12" fmla="*/ 390654 w 464075"/>
                  <a:gd name="connsiteY12" fmla="*/ 39190 h 307657"/>
                  <a:gd name="connsiteX13" fmla="*/ 336411 w 464075"/>
                  <a:gd name="connsiteY13" fmla="*/ 75632 h 307657"/>
                  <a:gd name="connsiteX14" fmla="*/ 281857 w 464075"/>
                  <a:gd name="connsiteY14" fmla="*/ 111587 h 307657"/>
                  <a:gd name="connsiteX15" fmla="*/ 226689 w 464075"/>
                  <a:gd name="connsiteY15" fmla="*/ 146567 h 307657"/>
                  <a:gd name="connsiteX16" fmla="*/ 171001 w 464075"/>
                  <a:gd name="connsiteY16" fmla="*/ 180684 h 307657"/>
                  <a:gd name="connsiteX17" fmla="*/ 114978 w 464075"/>
                  <a:gd name="connsiteY17" fmla="*/ 214231 h 307657"/>
                  <a:gd name="connsiteX18" fmla="*/ 58149 w 464075"/>
                  <a:gd name="connsiteY18" fmla="*/ 246371 h 307657"/>
                  <a:gd name="connsiteX19" fmla="*/ 29741 w 464075"/>
                  <a:gd name="connsiteY19" fmla="*/ 262448 h 307657"/>
                  <a:gd name="connsiteX20" fmla="*/ 928 w 464075"/>
                  <a:gd name="connsiteY20" fmla="*/ 277764 h 30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64075" h="307657">
                    <a:moveTo>
                      <a:pt x="928" y="277764"/>
                    </a:moveTo>
                    <a:lnTo>
                      <a:pt x="17961" y="309486"/>
                    </a:lnTo>
                    <a:lnTo>
                      <a:pt x="47053" y="294011"/>
                    </a:lnTo>
                    <a:lnTo>
                      <a:pt x="75734" y="277789"/>
                    </a:lnTo>
                    <a:lnTo>
                      <a:pt x="133088" y="245345"/>
                    </a:lnTo>
                    <a:lnTo>
                      <a:pt x="189612" y="211506"/>
                    </a:lnTo>
                    <a:cubicBezTo>
                      <a:pt x="208426" y="200195"/>
                      <a:pt x="227348" y="189036"/>
                      <a:pt x="245769" y="177097"/>
                    </a:cubicBezTo>
                    <a:lnTo>
                      <a:pt x="301387" y="141833"/>
                    </a:lnTo>
                    <a:cubicBezTo>
                      <a:pt x="320011" y="130199"/>
                      <a:pt x="338020" y="117652"/>
                      <a:pt x="356359" y="105599"/>
                    </a:cubicBezTo>
                    <a:cubicBezTo>
                      <a:pt x="374558" y="93337"/>
                      <a:pt x="393043" y="81481"/>
                      <a:pt x="411001" y="68890"/>
                    </a:cubicBezTo>
                    <a:lnTo>
                      <a:pt x="465003" y="31269"/>
                    </a:lnTo>
                    <a:lnTo>
                      <a:pt x="444288" y="1828"/>
                    </a:lnTo>
                    <a:lnTo>
                      <a:pt x="390654" y="39190"/>
                    </a:lnTo>
                    <a:cubicBezTo>
                      <a:pt x="372809" y="51698"/>
                      <a:pt x="354477" y="63459"/>
                      <a:pt x="336411" y="75632"/>
                    </a:cubicBezTo>
                    <a:cubicBezTo>
                      <a:pt x="318205" y="87584"/>
                      <a:pt x="300329" y="100054"/>
                      <a:pt x="281857" y="111587"/>
                    </a:cubicBezTo>
                    <a:lnTo>
                      <a:pt x="226689" y="146567"/>
                    </a:lnTo>
                    <a:cubicBezTo>
                      <a:pt x="208414" y="158416"/>
                      <a:pt x="189657" y="169468"/>
                      <a:pt x="171001" y="180684"/>
                    </a:cubicBezTo>
                    <a:lnTo>
                      <a:pt x="114978" y="214231"/>
                    </a:lnTo>
                    <a:lnTo>
                      <a:pt x="58149" y="246371"/>
                    </a:lnTo>
                    <a:lnTo>
                      <a:pt x="29741" y="262448"/>
                    </a:lnTo>
                    <a:lnTo>
                      <a:pt x="928" y="277764"/>
                    </a:lnTo>
                    <a:close/>
                  </a:path>
                </a:pathLst>
              </a:custGeom>
              <a:solidFill>
                <a:srgbClr val="4BC3C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3" name="Forme libre : forme 132">
                <a:extLst>
                  <a:ext uri="{FF2B5EF4-FFF2-40B4-BE49-F238E27FC236}">
                    <a16:creationId xmlns:a16="http://schemas.microsoft.com/office/drawing/2014/main" id="{6954FB81-E216-460B-ACA3-6DC33A4BC0D0}"/>
                  </a:ext>
                </a:extLst>
              </p:cNvPr>
              <p:cNvSpPr/>
              <p:nvPr/>
            </p:nvSpPr>
            <p:spPr>
              <a:xfrm>
                <a:off x="16918508" y="7545881"/>
                <a:ext cx="121337" cy="101344"/>
              </a:xfrm>
              <a:custGeom>
                <a:avLst/>
                <a:gdLst>
                  <a:gd name="connsiteX0" fmla="*/ 1041 w 121337"/>
                  <a:gd name="connsiteY0" fmla="*/ 73692 h 101344"/>
                  <a:gd name="connsiteX1" fmla="*/ 21762 w 121337"/>
                  <a:gd name="connsiteY1" fmla="*/ 103133 h 101344"/>
                  <a:gd name="connsiteX2" fmla="*/ 72222 w 121337"/>
                  <a:gd name="connsiteY2" fmla="*/ 67159 h 101344"/>
                  <a:gd name="connsiteX3" fmla="*/ 122378 w 121337"/>
                  <a:gd name="connsiteY3" fmla="*/ 30773 h 101344"/>
                  <a:gd name="connsiteX4" fmla="*/ 101016 w 121337"/>
                  <a:gd name="connsiteY4" fmla="*/ 1788 h 101344"/>
                  <a:gd name="connsiteX5" fmla="*/ 51171 w 121337"/>
                  <a:gd name="connsiteY5" fmla="*/ 37946 h 101344"/>
                  <a:gd name="connsiteX6" fmla="*/ 1041 w 121337"/>
                  <a:gd name="connsiteY6" fmla="*/ 73692 h 101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337" h="101344">
                    <a:moveTo>
                      <a:pt x="1041" y="73692"/>
                    </a:moveTo>
                    <a:lnTo>
                      <a:pt x="21762" y="103133"/>
                    </a:lnTo>
                    <a:cubicBezTo>
                      <a:pt x="38802" y="91448"/>
                      <a:pt x="55531" y="79332"/>
                      <a:pt x="72222" y="67159"/>
                    </a:cubicBezTo>
                    <a:lnTo>
                      <a:pt x="122378" y="30773"/>
                    </a:lnTo>
                    <a:lnTo>
                      <a:pt x="101016" y="1788"/>
                    </a:lnTo>
                    <a:lnTo>
                      <a:pt x="51171" y="37946"/>
                    </a:lnTo>
                    <a:cubicBezTo>
                      <a:pt x="34588" y="50049"/>
                      <a:pt x="17966" y="62089"/>
                      <a:pt x="1041" y="73692"/>
                    </a:cubicBezTo>
                  </a:path>
                </a:pathLst>
              </a:custGeom>
              <a:solidFill>
                <a:srgbClr val="41A57D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4" name="Forme libre : forme 133">
                <a:extLst>
                  <a:ext uri="{FF2B5EF4-FFF2-40B4-BE49-F238E27FC236}">
                    <a16:creationId xmlns:a16="http://schemas.microsoft.com/office/drawing/2014/main" id="{4573510D-4848-4444-9425-FD6E4C72CC4C}"/>
                  </a:ext>
                </a:extLst>
              </p:cNvPr>
              <p:cNvSpPr/>
              <p:nvPr/>
            </p:nvSpPr>
            <p:spPr>
              <a:xfrm rot="3216246" flipV="1">
                <a:off x="17151170" y="7263494"/>
                <a:ext cx="45973" cy="367610"/>
              </a:xfrm>
              <a:custGeom>
                <a:avLst/>
                <a:gdLst>
                  <a:gd name="connsiteX0" fmla="*/ 11061 w 45973"/>
                  <a:gd name="connsiteY0" fmla="*/ 1729 h 367610"/>
                  <a:gd name="connsiteX1" fmla="*/ 47061 w 45973"/>
                  <a:gd name="connsiteY1" fmla="*/ 1729 h 367610"/>
                  <a:gd name="connsiteX2" fmla="*/ 37042 w 45973"/>
                  <a:gd name="connsiteY2" fmla="*/ 369339 h 367610"/>
                  <a:gd name="connsiteX3" fmla="*/ 1087 w 45973"/>
                  <a:gd name="connsiteY3" fmla="*/ 367527 h 367610"/>
                  <a:gd name="connsiteX4" fmla="*/ 11061 w 45973"/>
                  <a:gd name="connsiteY4" fmla="*/ 1729 h 367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973" h="367610">
                    <a:moveTo>
                      <a:pt x="11061" y="1729"/>
                    </a:moveTo>
                    <a:lnTo>
                      <a:pt x="47061" y="1729"/>
                    </a:lnTo>
                    <a:cubicBezTo>
                      <a:pt x="46934" y="124390"/>
                      <a:pt x="43183" y="246963"/>
                      <a:pt x="37042" y="369339"/>
                    </a:cubicBezTo>
                    <a:lnTo>
                      <a:pt x="1087" y="367527"/>
                    </a:lnTo>
                    <a:cubicBezTo>
                      <a:pt x="7202" y="245632"/>
                      <a:pt x="10928" y="123662"/>
                      <a:pt x="11061" y="1729"/>
                    </a:cubicBezTo>
                  </a:path>
                </a:pathLst>
              </a:custGeom>
              <a:solidFill>
                <a:srgbClr val="96CD3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5" name="Forme libre : forme 134">
                <a:extLst>
                  <a:ext uri="{FF2B5EF4-FFF2-40B4-BE49-F238E27FC236}">
                    <a16:creationId xmlns:a16="http://schemas.microsoft.com/office/drawing/2014/main" id="{81BD0171-F53A-4409-9CDF-7C758343EC03}"/>
                  </a:ext>
                </a:extLst>
              </p:cNvPr>
              <p:cNvSpPr/>
              <p:nvPr/>
            </p:nvSpPr>
            <p:spPr>
              <a:xfrm>
                <a:off x="18359306" y="6239265"/>
                <a:ext cx="217358" cy="190249"/>
              </a:xfrm>
              <a:custGeom>
                <a:avLst/>
                <a:gdLst>
                  <a:gd name="connsiteX0" fmla="*/ 1503 w 217358"/>
                  <a:gd name="connsiteY0" fmla="*/ 164270 h 190249"/>
                  <a:gd name="connsiteX1" fmla="*/ 24905 w 217358"/>
                  <a:gd name="connsiteY1" fmla="*/ 191632 h 190249"/>
                  <a:gd name="connsiteX2" fmla="*/ 121452 w 217358"/>
                  <a:gd name="connsiteY2" fmla="*/ 109900 h 190249"/>
                  <a:gd name="connsiteX3" fmla="*/ 169954 w 217358"/>
                  <a:gd name="connsiteY3" fmla="*/ 69326 h 190249"/>
                  <a:gd name="connsiteX4" fmla="*/ 218862 w 217358"/>
                  <a:gd name="connsiteY4" fmla="*/ 29258 h 190249"/>
                  <a:gd name="connsiteX5" fmla="*/ 196074 w 217358"/>
                  <a:gd name="connsiteY5" fmla="*/ 1383 h 190249"/>
                  <a:gd name="connsiteX6" fmla="*/ 146990 w 217358"/>
                  <a:gd name="connsiteY6" fmla="*/ 41596 h 190249"/>
                  <a:gd name="connsiteX7" fmla="*/ 98329 w 217358"/>
                  <a:gd name="connsiteY7" fmla="*/ 82304 h 190249"/>
                  <a:gd name="connsiteX8" fmla="*/ 1503 w 217358"/>
                  <a:gd name="connsiteY8" fmla="*/ 164270 h 190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7358" h="190249">
                    <a:moveTo>
                      <a:pt x="1503" y="164270"/>
                    </a:moveTo>
                    <a:lnTo>
                      <a:pt x="24905" y="191632"/>
                    </a:lnTo>
                    <a:cubicBezTo>
                      <a:pt x="57013" y="164295"/>
                      <a:pt x="89014" y="136819"/>
                      <a:pt x="121452" y="109900"/>
                    </a:cubicBezTo>
                    <a:lnTo>
                      <a:pt x="169954" y="69326"/>
                    </a:lnTo>
                    <a:lnTo>
                      <a:pt x="218862" y="29258"/>
                    </a:lnTo>
                    <a:lnTo>
                      <a:pt x="196074" y="1383"/>
                    </a:lnTo>
                    <a:lnTo>
                      <a:pt x="146990" y="41596"/>
                    </a:lnTo>
                    <a:lnTo>
                      <a:pt x="98329" y="82304"/>
                    </a:lnTo>
                    <a:cubicBezTo>
                      <a:pt x="65777" y="109317"/>
                      <a:pt x="33700" y="136863"/>
                      <a:pt x="1503" y="164270"/>
                    </a:cubicBezTo>
                  </a:path>
                </a:pathLst>
              </a:custGeom>
              <a:solidFill>
                <a:srgbClr val="41A57D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6" name="Forme libre : forme 135">
                <a:extLst>
                  <a:ext uri="{FF2B5EF4-FFF2-40B4-BE49-F238E27FC236}">
                    <a16:creationId xmlns:a16="http://schemas.microsoft.com/office/drawing/2014/main" id="{7907E59D-2667-4B85-86A4-44C70F21F4BA}"/>
                  </a:ext>
                </a:extLst>
              </p:cNvPr>
              <p:cNvSpPr/>
              <p:nvPr/>
            </p:nvSpPr>
            <p:spPr>
              <a:xfrm rot="2907212" flipV="1">
                <a:off x="18146507" y="6533729"/>
                <a:ext cx="36309" cy="123447"/>
              </a:xfrm>
              <a:custGeom>
                <a:avLst/>
                <a:gdLst>
                  <a:gd name="connsiteX0" fmla="*/ 1415 w 36309"/>
                  <a:gd name="connsiteY0" fmla="*/ 1471 h 123447"/>
                  <a:gd name="connsiteX1" fmla="*/ 37725 w 36309"/>
                  <a:gd name="connsiteY1" fmla="*/ 1471 h 123447"/>
                  <a:gd name="connsiteX2" fmla="*/ 37725 w 36309"/>
                  <a:gd name="connsiteY2" fmla="*/ 124919 h 123447"/>
                  <a:gd name="connsiteX3" fmla="*/ 1415 w 36309"/>
                  <a:gd name="connsiteY3" fmla="*/ 124919 h 123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309" h="123447">
                    <a:moveTo>
                      <a:pt x="1415" y="1471"/>
                    </a:moveTo>
                    <a:lnTo>
                      <a:pt x="37725" y="1471"/>
                    </a:lnTo>
                    <a:lnTo>
                      <a:pt x="37725" y="124919"/>
                    </a:lnTo>
                    <a:lnTo>
                      <a:pt x="1415" y="124919"/>
                    </a:lnTo>
                    <a:close/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7" name="Forme libre : forme 136">
                <a:extLst>
                  <a:ext uri="{FF2B5EF4-FFF2-40B4-BE49-F238E27FC236}">
                    <a16:creationId xmlns:a16="http://schemas.microsoft.com/office/drawing/2014/main" id="{620B5627-0A1C-4FE7-A085-44BB9FAE6BD5}"/>
                  </a:ext>
                </a:extLst>
              </p:cNvPr>
              <p:cNvSpPr/>
              <p:nvPr/>
            </p:nvSpPr>
            <p:spPr>
              <a:xfrm rot="2924350" flipV="1">
                <a:off x="18272491" y="6379132"/>
                <a:ext cx="37218" cy="211991"/>
              </a:xfrm>
              <a:custGeom>
                <a:avLst/>
                <a:gdLst>
                  <a:gd name="connsiteX0" fmla="*/ 1452 w 37218"/>
                  <a:gd name="connsiteY0" fmla="*/ 1432 h 211991"/>
                  <a:gd name="connsiteX1" fmla="*/ 37452 w 37218"/>
                  <a:gd name="connsiteY1" fmla="*/ 1432 h 211991"/>
                  <a:gd name="connsiteX2" fmla="*/ 38668 w 37218"/>
                  <a:gd name="connsiteY2" fmla="*/ 212973 h 211991"/>
                  <a:gd name="connsiteX3" fmla="*/ 2669 w 37218"/>
                  <a:gd name="connsiteY3" fmla="*/ 213423 h 211991"/>
                  <a:gd name="connsiteX4" fmla="*/ 1452 w 37218"/>
                  <a:gd name="connsiteY4" fmla="*/ 1432 h 211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18" h="211991">
                    <a:moveTo>
                      <a:pt x="1452" y="1432"/>
                    </a:moveTo>
                    <a:lnTo>
                      <a:pt x="37452" y="1432"/>
                    </a:lnTo>
                    <a:cubicBezTo>
                      <a:pt x="37414" y="71961"/>
                      <a:pt x="37788" y="142483"/>
                      <a:pt x="38668" y="212973"/>
                    </a:cubicBezTo>
                    <a:lnTo>
                      <a:pt x="2669" y="213423"/>
                    </a:lnTo>
                    <a:cubicBezTo>
                      <a:pt x="1788" y="142743"/>
                      <a:pt x="1414" y="72081"/>
                      <a:pt x="1452" y="1432"/>
                    </a:cubicBezTo>
                  </a:path>
                </a:pathLst>
              </a:custGeom>
              <a:solidFill>
                <a:srgbClr val="FFBE2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8" name="Forme libre : forme 137">
                <a:extLst>
                  <a:ext uri="{FF2B5EF4-FFF2-40B4-BE49-F238E27FC236}">
                    <a16:creationId xmlns:a16="http://schemas.microsoft.com/office/drawing/2014/main" id="{E9F85C80-1E27-4E05-9C2F-FB76720A29C9}"/>
                  </a:ext>
                </a:extLst>
              </p:cNvPr>
              <p:cNvSpPr/>
              <p:nvPr/>
            </p:nvSpPr>
            <p:spPr>
              <a:xfrm rot="2895205" flipV="1">
                <a:off x="17973720" y="6579624"/>
                <a:ext cx="36214" cy="338860"/>
              </a:xfrm>
              <a:custGeom>
                <a:avLst/>
                <a:gdLst>
                  <a:gd name="connsiteX0" fmla="*/ 1348 w 36214"/>
                  <a:gd name="connsiteY0" fmla="*/ 1509 h 338860"/>
                  <a:gd name="connsiteX1" fmla="*/ 37563 w 36214"/>
                  <a:gd name="connsiteY1" fmla="*/ 1509 h 338860"/>
                  <a:gd name="connsiteX2" fmla="*/ 37563 w 36214"/>
                  <a:gd name="connsiteY2" fmla="*/ 340369 h 338860"/>
                  <a:gd name="connsiteX3" fmla="*/ 1348 w 36214"/>
                  <a:gd name="connsiteY3" fmla="*/ 340369 h 338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14" h="338860">
                    <a:moveTo>
                      <a:pt x="1348" y="1509"/>
                    </a:moveTo>
                    <a:lnTo>
                      <a:pt x="37563" y="1509"/>
                    </a:lnTo>
                    <a:lnTo>
                      <a:pt x="37563" y="340369"/>
                    </a:lnTo>
                    <a:lnTo>
                      <a:pt x="1348" y="340369"/>
                    </a:lnTo>
                    <a:close/>
                  </a:path>
                </a:pathLst>
              </a:custGeom>
              <a:solidFill>
                <a:srgbClr val="2382D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9" name="Forme libre : forme 138">
                <a:extLst>
                  <a:ext uri="{FF2B5EF4-FFF2-40B4-BE49-F238E27FC236}">
                    <a16:creationId xmlns:a16="http://schemas.microsoft.com/office/drawing/2014/main" id="{F59CDA04-FC12-4D97-945A-8CE90DC773AF}"/>
                  </a:ext>
                </a:extLst>
              </p:cNvPr>
              <p:cNvSpPr/>
              <p:nvPr/>
            </p:nvSpPr>
            <p:spPr>
              <a:xfrm rot="3044127" flipV="1">
                <a:off x="18723100" y="5882377"/>
                <a:ext cx="48812" cy="460260"/>
              </a:xfrm>
              <a:custGeom>
                <a:avLst/>
                <a:gdLst>
                  <a:gd name="connsiteX0" fmla="*/ 1578 w 48812"/>
                  <a:gd name="connsiteY0" fmla="*/ 1303 h 460260"/>
                  <a:gd name="connsiteX1" fmla="*/ 37584 w 48812"/>
                  <a:gd name="connsiteY1" fmla="*/ 1303 h 460260"/>
                  <a:gd name="connsiteX2" fmla="*/ 50390 w 48812"/>
                  <a:gd name="connsiteY2" fmla="*/ 459390 h 460260"/>
                  <a:gd name="connsiteX3" fmla="*/ 14448 w 48812"/>
                  <a:gd name="connsiteY3" fmla="*/ 461564 h 460260"/>
                  <a:gd name="connsiteX4" fmla="*/ 1578 w 48812"/>
                  <a:gd name="connsiteY4" fmla="*/ 1303 h 46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12" h="460260">
                    <a:moveTo>
                      <a:pt x="1578" y="1303"/>
                    </a:moveTo>
                    <a:lnTo>
                      <a:pt x="37584" y="1303"/>
                    </a:lnTo>
                    <a:cubicBezTo>
                      <a:pt x="37577" y="154153"/>
                      <a:pt x="41202" y="306959"/>
                      <a:pt x="50390" y="459390"/>
                    </a:cubicBezTo>
                    <a:lnTo>
                      <a:pt x="14448" y="461564"/>
                    </a:lnTo>
                    <a:cubicBezTo>
                      <a:pt x="5209" y="308258"/>
                      <a:pt x="1572" y="154724"/>
                      <a:pt x="1578" y="1303"/>
                    </a:cubicBezTo>
                  </a:path>
                </a:pathLst>
              </a:custGeom>
              <a:solidFill>
                <a:srgbClr val="4BC3C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0" name="Forme libre : forme 139">
                <a:extLst>
                  <a:ext uri="{FF2B5EF4-FFF2-40B4-BE49-F238E27FC236}">
                    <a16:creationId xmlns:a16="http://schemas.microsoft.com/office/drawing/2014/main" id="{73ACD0C6-B562-4A6C-9B65-B4C05E70CE3D}"/>
                  </a:ext>
                </a:extLst>
              </p:cNvPr>
              <p:cNvSpPr/>
              <p:nvPr/>
            </p:nvSpPr>
            <p:spPr>
              <a:xfrm>
                <a:off x="18918376" y="5807386"/>
                <a:ext cx="238390" cy="179743"/>
              </a:xfrm>
              <a:custGeom>
                <a:avLst/>
                <a:gdLst>
                  <a:gd name="connsiteX0" fmla="*/ 1681 w 238390"/>
                  <a:gd name="connsiteY0" fmla="*/ 151789 h 179743"/>
                  <a:gd name="connsiteX1" fmla="*/ 22745 w 238390"/>
                  <a:gd name="connsiteY1" fmla="*/ 180989 h 179743"/>
                  <a:gd name="connsiteX2" fmla="*/ 49454 w 238390"/>
                  <a:gd name="connsiteY2" fmla="*/ 161618 h 179743"/>
                  <a:gd name="connsiteX3" fmla="*/ 76474 w 238390"/>
                  <a:gd name="connsiteY3" fmla="*/ 142696 h 179743"/>
                  <a:gd name="connsiteX4" fmla="*/ 130508 w 238390"/>
                  <a:gd name="connsiteY4" fmla="*/ 104846 h 179743"/>
                  <a:gd name="connsiteX5" fmla="*/ 185169 w 238390"/>
                  <a:gd name="connsiteY5" fmla="*/ 67934 h 179743"/>
                  <a:gd name="connsiteX6" fmla="*/ 240071 w 238390"/>
                  <a:gd name="connsiteY6" fmla="*/ 31390 h 179743"/>
                  <a:gd name="connsiteX7" fmla="*/ 220377 w 238390"/>
                  <a:gd name="connsiteY7" fmla="*/ 1246 h 179743"/>
                  <a:gd name="connsiteX8" fmla="*/ 165107 w 238390"/>
                  <a:gd name="connsiteY8" fmla="*/ 38037 h 179743"/>
                  <a:gd name="connsiteX9" fmla="*/ 110091 w 238390"/>
                  <a:gd name="connsiteY9" fmla="*/ 75190 h 179743"/>
                  <a:gd name="connsiteX10" fmla="*/ 55728 w 238390"/>
                  <a:gd name="connsiteY10" fmla="*/ 113274 h 179743"/>
                  <a:gd name="connsiteX11" fmla="*/ 28543 w 238390"/>
                  <a:gd name="connsiteY11" fmla="*/ 132310 h 179743"/>
                  <a:gd name="connsiteX12" fmla="*/ 1681 w 238390"/>
                  <a:gd name="connsiteY12" fmla="*/ 151789 h 179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8390" h="179743">
                    <a:moveTo>
                      <a:pt x="1681" y="151789"/>
                    </a:moveTo>
                    <a:lnTo>
                      <a:pt x="22745" y="180989"/>
                    </a:lnTo>
                    <a:lnTo>
                      <a:pt x="49454" y="161618"/>
                    </a:lnTo>
                    <a:lnTo>
                      <a:pt x="76474" y="142696"/>
                    </a:lnTo>
                    <a:lnTo>
                      <a:pt x="130508" y="104846"/>
                    </a:lnTo>
                    <a:cubicBezTo>
                      <a:pt x="148581" y="92318"/>
                      <a:pt x="166958" y="80253"/>
                      <a:pt x="185169" y="67934"/>
                    </a:cubicBezTo>
                    <a:cubicBezTo>
                      <a:pt x="203483" y="55780"/>
                      <a:pt x="221517" y="43176"/>
                      <a:pt x="240071" y="31390"/>
                    </a:cubicBezTo>
                    <a:lnTo>
                      <a:pt x="220377" y="1246"/>
                    </a:lnTo>
                    <a:cubicBezTo>
                      <a:pt x="201690" y="13121"/>
                      <a:pt x="183547" y="25801"/>
                      <a:pt x="165107" y="38037"/>
                    </a:cubicBezTo>
                    <a:cubicBezTo>
                      <a:pt x="146781" y="50438"/>
                      <a:pt x="128278" y="62586"/>
                      <a:pt x="110091" y="75190"/>
                    </a:cubicBezTo>
                    <a:lnTo>
                      <a:pt x="55728" y="113274"/>
                    </a:lnTo>
                    <a:lnTo>
                      <a:pt x="28543" y="132310"/>
                    </a:lnTo>
                    <a:lnTo>
                      <a:pt x="1681" y="151789"/>
                    </a:lnTo>
                    <a:close/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1" name="Forme libre : forme 140">
                <a:extLst>
                  <a:ext uri="{FF2B5EF4-FFF2-40B4-BE49-F238E27FC236}">
                    <a16:creationId xmlns:a16="http://schemas.microsoft.com/office/drawing/2014/main" id="{CD934186-84AB-4B53-9230-21FCC282B958}"/>
                  </a:ext>
                </a:extLst>
              </p:cNvPr>
              <p:cNvSpPr/>
              <p:nvPr/>
            </p:nvSpPr>
            <p:spPr>
              <a:xfrm>
                <a:off x="19137072" y="5694509"/>
                <a:ext cx="199216" cy="143021"/>
              </a:xfrm>
              <a:custGeom>
                <a:avLst/>
                <a:gdLst>
                  <a:gd name="connsiteX0" fmla="*/ 1747 w 199216"/>
                  <a:gd name="connsiteY0" fmla="*/ 114091 h 143021"/>
                  <a:gd name="connsiteX1" fmla="*/ 21436 w 199216"/>
                  <a:gd name="connsiteY1" fmla="*/ 144229 h 143021"/>
                  <a:gd name="connsiteX2" fmla="*/ 110613 w 199216"/>
                  <a:gd name="connsiteY2" fmla="*/ 87230 h 143021"/>
                  <a:gd name="connsiteX3" fmla="*/ 200963 w 199216"/>
                  <a:gd name="connsiteY3" fmla="*/ 32163 h 143021"/>
                  <a:gd name="connsiteX4" fmla="*/ 182587 w 199216"/>
                  <a:gd name="connsiteY4" fmla="*/ 1207 h 143021"/>
                  <a:gd name="connsiteX5" fmla="*/ 91552 w 199216"/>
                  <a:gd name="connsiteY5" fmla="*/ 56686 h 143021"/>
                  <a:gd name="connsiteX6" fmla="*/ 1747 w 199216"/>
                  <a:gd name="connsiteY6" fmla="*/ 114091 h 143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9216" h="143021">
                    <a:moveTo>
                      <a:pt x="1747" y="114091"/>
                    </a:moveTo>
                    <a:lnTo>
                      <a:pt x="21436" y="144229"/>
                    </a:lnTo>
                    <a:cubicBezTo>
                      <a:pt x="51174" y="125250"/>
                      <a:pt x="80710" y="105948"/>
                      <a:pt x="110613" y="87230"/>
                    </a:cubicBezTo>
                    <a:lnTo>
                      <a:pt x="200963" y="32163"/>
                    </a:lnTo>
                    <a:lnTo>
                      <a:pt x="182587" y="1207"/>
                    </a:lnTo>
                    <a:lnTo>
                      <a:pt x="91552" y="56686"/>
                    </a:lnTo>
                    <a:cubicBezTo>
                      <a:pt x="61433" y="75538"/>
                      <a:pt x="31695" y="94973"/>
                      <a:pt x="1747" y="114091"/>
                    </a:cubicBezTo>
                  </a:path>
                </a:pathLst>
              </a:custGeom>
              <a:solidFill>
                <a:srgbClr val="96CD3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2" name="Forme libre : forme 141">
                <a:extLst>
                  <a:ext uri="{FF2B5EF4-FFF2-40B4-BE49-F238E27FC236}">
                    <a16:creationId xmlns:a16="http://schemas.microsoft.com/office/drawing/2014/main" id="{3711E64D-50A2-4BC1-8CFC-8A093AE6630E}"/>
                  </a:ext>
                </a:extLst>
              </p:cNvPr>
              <p:cNvSpPr/>
              <p:nvPr/>
            </p:nvSpPr>
            <p:spPr>
              <a:xfrm rot="3043274" flipV="1">
                <a:off x="17564273" y="6736248"/>
                <a:ext cx="55822" cy="723567"/>
              </a:xfrm>
              <a:custGeom>
                <a:avLst/>
                <a:gdLst>
                  <a:gd name="connsiteX0" fmla="*/ 21014 w 55822"/>
                  <a:gd name="connsiteY0" fmla="*/ 1599 h 723567"/>
                  <a:gd name="connsiteX1" fmla="*/ 57020 w 55822"/>
                  <a:gd name="connsiteY1" fmla="*/ 1599 h 723567"/>
                  <a:gd name="connsiteX2" fmla="*/ 37167 w 55822"/>
                  <a:gd name="connsiteY2" fmla="*/ 725167 h 723567"/>
                  <a:gd name="connsiteX3" fmla="*/ 1199 w 55822"/>
                  <a:gd name="connsiteY3" fmla="*/ 723614 h 723567"/>
                  <a:gd name="connsiteX4" fmla="*/ 21014 w 55822"/>
                  <a:gd name="connsiteY4" fmla="*/ 1599 h 72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822" h="723567">
                    <a:moveTo>
                      <a:pt x="21014" y="1599"/>
                    </a:moveTo>
                    <a:lnTo>
                      <a:pt x="57020" y="1599"/>
                    </a:lnTo>
                    <a:cubicBezTo>
                      <a:pt x="57159" y="243145"/>
                      <a:pt x="47362" y="484305"/>
                      <a:pt x="37167" y="725167"/>
                    </a:cubicBezTo>
                    <a:lnTo>
                      <a:pt x="1199" y="723614"/>
                    </a:lnTo>
                    <a:cubicBezTo>
                      <a:pt x="11395" y="482867"/>
                      <a:pt x="21160" y="242176"/>
                      <a:pt x="21014" y="1599"/>
                    </a:cubicBezTo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3" name="Forme libre : forme 142">
                <a:extLst>
                  <a:ext uri="{FF2B5EF4-FFF2-40B4-BE49-F238E27FC236}">
                    <a16:creationId xmlns:a16="http://schemas.microsoft.com/office/drawing/2014/main" id="{EFC7852C-58FC-454D-BDC0-A735C9FEA7F6}"/>
                  </a:ext>
                </a:extLst>
              </p:cNvPr>
              <p:cNvSpPr/>
              <p:nvPr/>
            </p:nvSpPr>
            <p:spPr>
              <a:xfrm rot="3558260" flipV="1">
                <a:off x="19527262" y="5326755"/>
                <a:ext cx="68012" cy="525643"/>
              </a:xfrm>
              <a:custGeom>
                <a:avLst/>
                <a:gdLst>
                  <a:gd name="connsiteX0" fmla="*/ 1827 w 68012"/>
                  <a:gd name="connsiteY0" fmla="*/ 1142 h 525643"/>
                  <a:gd name="connsiteX1" fmla="*/ 37826 w 68012"/>
                  <a:gd name="connsiteY1" fmla="*/ 1142 h 525643"/>
                  <a:gd name="connsiteX2" fmla="*/ 69840 w 68012"/>
                  <a:gd name="connsiteY2" fmla="*/ 522255 h 525643"/>
                  <a:gd name="connsiteX3" fmla="*/ 34126 w 68012"/>
                  <a:gd name="connsiteY3" fmla="*/ 526785 h 525643"/>
                  <a:gd name="connsiteX4" fmla="*/ 1827 w 68012"/>
                  <a:gd name="connsiteY4" fmla="*/ 1142 h 525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12" h="525643">
                    <a:moveTo>
                      <a:pt x="1827" y="1142"/>
                    </a:moveTo>
                    <a:lnTo>
                      <a:pt x="37826" y="1142"/>
                    </a:lnTo>
                    <a:cubicBezTo>
                      <a:pt x="38118" y="175359"/>
                      <a:pt x="48105" y="349532"/>
                      <a:pt x="69840" y="522255"/>
                    </a:cubicBezTo>
                    <a:lnTo>
                      <a:pt x="34126" y="526785"/>
                    </a:lnTo>
                    <a:cubicBezTo>
                      <a:pt x="12188" y="352422"/>
                      <a:pt x="2112" y="176709"/>
                      <a:pt x="1827" y="1142"/>
                    </a:cubicBezTo>
                  </a:path>
                </a:pathLst>
              </a:custGeom>
              <a:solidFill>
                <a:srgbClr val="4BC3C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4" name="Forme libre : forme 143">
                <a:extLst>
                  <a:ext uri="{FF2B5EF4-FFF2-40B4-BE49-F238E27FC236}">
                    <a16:creationId xmlns:a16="http://schemas.microsoft.com/office/drawing/2014/main" id="{755F5CA7-8371-41C2-887F-F90496E2BB91}"/>
                  </a:ext>
                </a:extLst>
              </p:cNvPr>
              <p:cNvSpPr/>
              <p:nvPr/>
            </p:nvSpPr>
            <p:spPr>
              <a:xfrm>
                <a:off x="19786365" y="5406292"/>
                <a:ext cx="127863" cy="80673"/>
              </a:xfrm>
              <a:custGeom>
                <a:avLst/>
                <a:gdLst>
                  <a:gd name="connsiteX0" fmla="*/ 1946 w 127863"/>
                  <a:gd name="connsiteY0" fmla="*/ 48765 h 80673"/>
                  <a:gd name="connsiteX1" fmla="*/ 16293 w 127863"/>
                  <a:gd name="connsiteY1" fmla="*/ 81786 h 80673"/>
                  <a:gd name="connsiteX2" fmla="*/ 44403 w 127863"/>
                  <a:gd name="connsiteY2" fmla="*/ 69347 h 80673"/>
                  <a:gd name="connsiteX3" fmla="*/ 72874 w 127863"/>
                  <a:gd name="connsiteY3" fmla="*/ 57757 h 80673"/>
                  <a:gd name="connsiteX4" fmla="*/ 129810 w 127863"/>
                  <a:gd name="connsiteY4" fmla="*/ 34583 h 80673"/>
                  <a:gd name="connsiteX5" fmla="*/ 116560 w 127863"/>
                  <a:gd name="connsiteY5" fmla="*/ 1112 h 80673"/>
                  <a:gd name="connsiteX6" fmla="*/ 59073 w 127863"/>
                  <a:gd name="connsiteY6" fmla="*/ 24508 h 80673"/>
                  <a:gd name="connsiteX7" fmla="*/ 30329 w 127863"/>
                  <a:gd name="connsiteY7" fmla="*/ 36212 h 80673"/>
                  <a:gd name="connsiteX8" fmla="*/ 1946 w 127863"/>
                  <a:gd name="connsiteY8" fmla="*/ 48765 h 80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863" h="80673">
                    <a:moveTo>
                      <a:pt x="1946" y="48765"/>
                    </a:moveTo>
                    <a:lnTo>
                      <a:pt x="16293" y="81786"/>
                    </a:lnTo>
                    <a:lnTo>
                      <a:pt x="44403" y="69347"/>
                    </a:lnTo>
                    <a:lnTo>
                      <a:pt x="72874" y="57757"/>
                    </a:lnTo>
                    <a:lnTo>
                      <a:pt x="129810" y="34583"/>
                    </a:lnTo>
                    <a:lnTo>
                      <a:pt x="116560" y="1112"/>
                    </a:lnTo>
                    <a:lnTo>
                      <a:pt x="59073" y="24508"/>
                    </a:lnTo>
                    <a:lnTo>
                      <a:pt x="30329" y="36212"/>
                    </a:lnTo>
                    <a:lnTo>
                      <a:pt x="1946" y="48765"/>
                    </a:lnTo>
                    <a:close/>
                  </a:path>
                </a:pathLst>
              </a:custGeom>
              <a:solidFill>
                <a:srgbClr val="41A57D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5" name="Forme libre : forme 144">
                <a:extLst>
                  <a:ext uri="{FF2B5EF4-FFF2-40B4-BE49-F238E27FC236}">
                    <a16:creationId xmlns:a16="http://schemas.microsoft.com/office/drawing/2014/main" id="{136DBB07-006A-448E-9241-F6D8125E9A4A}"/>
                  </a:ext>
                </a:extLst>
              </p:cNvPr>
              <p:cNvSpPr/>
              <p:nvPr/>
            </p:nvSpPr>
            <p:spPr>
              <a:xfrm rot="4104387" flipV="1">
                <a:off x="20055033" y="5179708"/>
                <a:ext cx="54217" cy="368104"/>
              </a:xfrm>
              <a:custGeom>
                <a:avLst/>
                <a:gdLst>
                  <a:gd name="connsiteX0" fmla="*/ 2001 w 54217"/>
                  <a:gd name="connsiteY0" fmla="*/ 1080 h 368104"/>
                  <a:gd name="connsiteX1" fmla="*/ 38007 w 54217"/>
                  <a:gd name="connsiteY1" fmla="*/ 1080 h 368104"/>
                  <a:gd name="connsiteX2" fmla="*/ 56219 w 54217"/>
                  <a:gd name="connsiteY2" fmla="*/ 365516 h 368104"/>
                  <a:gd name="connsiteX3" fmla="*/ 20397 w 54217"/>
                  <a:gd name="connsiteY3" fmla="*/ 369185 h 368104"/>
                  <a:gd name="connsiteX4" fmla="*/ 2001 w 54217"/>
                  <a:gd name="connsiteY4" fmla="*/ 1080 h 36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17" h="368104">
                    <a:moveTo>
                      <a:pt x="2001" y="1080"/>
                    </a:moveTo>
                    <a:lnTo>
                      <a:pt x="38007" y="1080"/>
                    </a:lnTo>
                    <a:cubicBezTo>
                      <a:pt x="38311" y="122778"/>
                      <a:pt x="44293" y="244420"/>
                      <a:pt x="56219" y="365516"/>
                    </a:cubicBezTo>
                    <a:lnTo>
                      <a:pt x="20397" y="369185"/>
                    </a:lnTo>
                    <a:cubicBezTo>
                      <a:pt x="8351" y="246847"/>
                      <a:pt x="2305" y="123970"/>
                      <a:pt x="2001" y="1080"/>
                    </a:cubicBezTo>
                  </a:path>
                </a:pathLst>
              </a:custGeom>
              <a:solidFill>
                <a:srgbClr val="96CD3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6" name="Forme libre : forme 145">
                <a:extLst>
                  <a:ext uri="{FF2B5EF4-FFF2-40B4-BE49-F238E27FC236}">
                    <a16:creationId xmlns:a16="http://schemas.microsoft.com/office/drawing/2014/main" id="{7CCA04BB-A03F-4F79-9502-484658DA6B21}"/>
                  </a:ext>
                </a:extLst>
              </p:cNvPr>
              <p:cNvSpPr/>
              <p:nvPr/>
            </p:nvSpPr>
            <p:spPr>
              <a:xfrm>
                <a:off x="21640132" y="5153403"/>
                <a:ext cx="253357" cy="36005"/>
              </a:xfrm>
              <a:custGeom>
                <a:avLst/>
                <a:gdLst>
                  <a:gd name="connsiteX0" fmla="*/ 1203 w 253357"/>
                  <a:gd name="connsiteY0" fmla="*/ 542 h 36005"/>
                  <a:gd name="connsiteX1" fmla="*/ 254561 w 253357"/>
                  <a:gd name="connsiteY1" fmla="*/ 542 h 36005"/>
                  <a:gd name="connsiteX2" fmla="*/ 254561 w 253357"/>
                  <a:gd name="connsiteY2" fmla="*/ 36548 h 36005"/>
                  <a:gd name="connsiteX3" fmla="*/ 1203 w 253357"/>
                  <a:gd name="connsiteY3" fmla="*/ 36548 h 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3357" h="36005">
                    <a:moveTo>
                      <a:pt x="1203" y="542"/>
                    </a:moveTo>
                    <a:lnTo>
                      <a:pt x="254561" y="542"/>
                    </a:lnTo>
                    <a:lnTo>
                      <a:pt x="254561" y="36548"/>
                    </a:lnTo>
                    <a:lnTo>
                      <a:pt x="1203" y="36548"/>
                    </a:lnTo>
                    <a:close/>
                  </a:path>
                </a:pathLst>
              </a:custGeom>
              <a:solidFill>
                <a:srgbClr val="41A57D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7" name="Forme libre : forme 146">
                <a:extLst>
                  <a:ext uri="{FF2B5EF4-FFF2-40B4-BE49-F238E27FC236}">
                    <a16:creationId xmlns:a16="http://schemas.microsoft.com/office/drawing/2014/main" id="{7653B255-2220-42EF-AF3A-403166362794}"/>
                  </a:ext>
                </a:extLst>
              </p:cNvPr>
              <p:cNvSpPr/>
              <p:nvPr/>
            </p:nvSpPr>
            <p:spPr>
              <a:xfrm>
                <a:off x="21304852" y="5153403"/>
                <a:ext cx="123535" cy="36005"/>
              </a:xfrm>
              <a:custGeom>
                <a:avLst/>
                <a:gdLst>
                  <a:gd name="connsiteX0" fmla="*/ 1139 w 123535"/>
                  <a:gd name="connsiteY0" fmla="*/ 542 h 36005"/>
                  <a:gd name="connsiteX1" fmla="*/ 124675 w 123535"/>
                  <a:gd name="connsiteY1" fmla="*/ 542 h 36005"/>
                  <a:gd name="connsiteX2" fmla="*/ 124675 w 123535"/>
                  <a:gd name="connsiteY2" fmla="*/ 36548 h 36005"/>
                  <a:gd name="connsiteX3" fmla="*/ 1139 w 123535"/>
                  <a:gd name="connsiteY3" fmla="*/ 36548 h 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535" h="36005">
                    <a:moveTo>
                      <a:pt x="1139" y="542"/>
                    </a:moveTo>
                    <a:lnTo>
                      <a:pt x="124675" y="542"/>
                    </a:lnTo>
                    <a:lnTo>
                      <a:pt x="124675" y="36548"/>
                    </a:lnTo>
                    <a:lnTo>
                      <a:pt x="1139" y="36548"/>
                    </a:lnTo>
                    <a:close/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8" name="Forme libre : forme 147">
                <a:extLst>
                  <a:ext uri="{FF2B5EF4-FFF2-40B4-BE49-F238E27FC236}">
                    <a16:creationId xmlns:a16="http://schemas.microsoft.com/office/drawing/2014/main" id="{B2EC30C6-793A-4DAD-8982-CA9DD09C791B}"/>
                  </a:ext>
                </a:extLst>
              </p:cNvPr>
              <p:cNvSpPr/>
              <p:nvPr/>
            </p:nvSpPr>
            <p:spPr>
              <a:xfrm>
                <a:off x="21428357" y="5153403"/>
                <a:ext cx="211769" cy="36005"/>
              </a:xfrm>
              <a:custGeom>
                <a:avLst/>
                <a:gdLst>
                  <a:gd name="connsiteX0" fmla="*/ 1166 w 211769"/>
                  <a:gd name="connsiteY0" fmla="*/ 542 h 36005"/>
                  <a:gd name="connsiteX1" fmla="*/ 212935 w 211769"/>
                  <a:gd name="connsiteY1" fmla="*/ 542 h 36005"/>
                  <a:gd name="connsiteX2" fmla="*/ 212935 w 211769"/>
                  <a:gd name="connsiteY2" fmla="*/ 36548 h 36005"/>
                  <a:gd name="connsiteX3" fmla="*/ 1166 w 211769"/>
                  <a:gd name="connsiteY3" fmla="*/ 36548 h 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1769" h="36005">
                    <a:moveTo>
                      <a:pt x="1166" y="542"/>
                    </a:moveTo>
                    <a:lnTo>
                      <a:pt x="212935" y="542"/>
                    </a:lnTo>
                    <a:lnTo>
                      <a:pt x="212935" y="36548"/>
                    </a:lnTo>
                    <a:lnTo>
                      <a:pt x="1166" y="36548"/>
                    </a:lnTo>
                    <a:close/>
                  </a:path>
                </a:pathLst>
              </a:custGeom>
              <a:solidFill>
                <a:srgbClr val="FFBE2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9" name="Forme libre : forme 148">
                <a:extLst>
                  <a:ext uri="{FF2B5EF4-FFF2-40B4-BE49-F238E27FC236}">
                    <a16:creationId xmlns:a16="http://schemas.microsoft.com/office/drawing/2014/main" id="{3EB1B160-8BC5-4E27-8CAB-1EBEDD6B5D2D}"/>
                  </a:ext>
                </a:extLst>
              </p:cNvPr>
              <p:cNvSpPr/>
              <p:nvPr/>
            </p:nvSpPr>
            <p:spPr>
              <a:xfrm>
                <a:off x="20964820" y="5153333"/>
                <a:ext cx="339988" cy="46170"/>
              </a:xfrm>
              <a:custGeom>
                <a:avLst/>
                <a:gdLst>
                  <a:gd name="connsiteX0" fmla="*/ 2335 w 339988"/>
                  <a:gd name="connsiteY0" fmla="*/ 11290 h 46170"/>
                  <a:gd name="connsiteX1" fmla="*/ 4933 w 339988"/>
                  <a:gd name="connsiteY1" fmla="*/ 47201 h 46170"/>
                  <a:gd name="connsiteX2" fmla="*/ 47009 w 339988"/>
                  <a:gd name="connsiteY2" fmla="*/ 44552 h 46170"/>
                  <a:gd name="connsiteX3" fmla="*/ 89118 w 339988"/>
                  <a:gd name="connsiteY3" fmla="*/ 42404 h 46170"/>
                  <a:gd name="connsiteX4" fmla="*/ 173372 w 339988"/>
                  <a:gd name="connsiteY4" fmla="*/ 38938 h 46170"/>
                  <a:gd name="connsiteX5" fmla="*/ 342323 w 339988"/>
                  <a:gd name="connsiteY5" fmla="*/ 37106 h 46170"/>
                  <a:gd name="connsiteX6" fmla="*/ 342323 w 339988"/>
                  <a:gd name="connsiteY6" fmla="*/ 1107 h 46170"/>
                  <a:gd name="connsiteX7" fmla="*/ 172370 w 339988"/>
                  <a:gd name="connsiteY7" fmla="*/ 2945 h 46170"/>
                  <a:gd name="connsiteX8" fmla="*/ 87324 w 339988"/>
                  <a:gd name="connsiteY8" fmla="*/ 6443 h 46170"/>
                  <a:gd name="connsiteX9" fmla="*/ 44811 w 339988"/>
                  <a:gd name="connsiteY9" fmla="*/ 8616 h 46170"/>
                  <a:gd name="connsiteX10" fmla="*/ 2335 w 339988"/>
                  <a:gd name="connsiteY10" fmla="*/ 11290 h 46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9988" h="46170">
                    <a:moveTo>
                      <a:pt x="2335" y="11290"/>
                    </a:moveTo>
                    <a:lnTo>
                      <a:pt x="4933" y="47201"/>
                    </a:lnTo>
                    <a:cubicBezTo>
                      <a:pt x="18918" y="45781"/>
                      <a:pt x="32973" y="45312"/>
                      <a:pt x="47009" y="44552"/>
                    </a:cubicBezTo>
                    <a:lnTo>
                      <a:pt x="89118" y="42404"/>
                    </a:lnTo>
                    <a:cubicBezTo>
                      <a:pt x="117202" y="41187"/>
                      <a:pt x="145243" y="38950"/>
                      <a:pt x="173372" y="38938"/>
                    </a:cubicBezTo>
                    <a:cubicBezTo>
                      <a:pt x="229604" y="38031"/>
                      <a:pt x="285717" y="36701"/>
                      <a:pt x="342323" y="37106"/>
                    </a:cubicBezTo>
                    <a:lnTo>
                      <a:pt x="342323" y="1107"/>
                    </a:lnTo>
                    <a:cubicBezTo>
                      <a:pt x="285938" y="695"/>
                      <a:pt x="229104" y="2026"/>
                      <a:pt x="172370" y="2945"/>
                    </a:cubicBezTo>
                    <a:cubicBezTo>
                      <a:pt x="143988" y="2970"/>
                      <a:pt x="115675" y="5213"/>
                      <a:pt x="87324" y="6443"/>
                    </a:cubicBezTo>
                    <a:lnTo>
                      <a:pt x="44811" y="8616"/>
                    </a:lnTo>
                    <a:cubicBezTo>
                      <a:pt x="30648" y="9389"/>
                      <a:pt x="16460" y="9864"/>
                      <a:pt x="2335" y="11290"/>
                    </a:cubicBezTo>
                  </a:path>
                </a:pathLst>
              </a:custGeom>
              <a:solidFill>
                <a:srgbClr val="2382D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0" name="Forme libre : forme 149">
                <a:extLst>
                  <a:ext uri="{FF2B5EF4-FFF2-40B4-BE49-F238E27FC236}">
                    <a16:creationId xmlns:a16="http://schemas.microsoft.com/office/drawing/2014/main" id="{4F7C78A3-29B9-451E-936F-3715A6E99EFC}"/>
                  </a:ext>
                </a:extLst>
              </p:cNvPr>
              <p:cNvSpPr/>
              <p:nvPr/>
            </p:nvSpPr>
            <p:spPr>
              <a:xfrm>
                <a:off x="21893478" y="5153403"/>
                <a:ext cx="459430" cy="36005"/>
              </a:xfrm>
              <a:custGeom>
                <a:avLst/>
                <a:gdLst>
                  <a:gd name="connsiteX0" fmla="*/ 1259 w 459430"/>
                  <a:gd name="connsiteY0" fmla="*/ 542 h 36005"/>
                  <a:gd name="connsiteX1" fmla="*/ 460689 w 459430"/>
                  <a:gd name="connsiteY1" fmla="*/ 542 h 36005"/>
                  <a:gd name="connsiteX2" fmla="*/ 460689 w 459430"/>
                  <a:gd name="connsiteY2" fmla="*/ 36548 h 36005"/>
                  <a:gd name="connsiteX3" fmla="*/ 1259 w 459430"/>
                  <a:gd name="connsiteY3" fmla="*/ 36548 h 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9430" h="36005">
                    <a:moveTo>
                      <a:pt x="1259" y="542"/>
                    </a:moveTo>
                    <a:lnTo>
                      <a:pt x="460689" y="542"/>
                    </a:lnTo>
                    <a:lnTo>
                      <a:pt x="460689" y="36548"/>
                    </a:lnTo>
                    <a:lnTo>
                      <a:pt x="1259" y="36548"/>
                    </a:lnTo>
                    <a:close/>
                  </a:path>
                </a:pathLst>
              </a:custGeom>
              <a:solidFill>
                <a:srgbClr val="4BC3C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1" name="Forme libre : forme 150">
                <a:extLst>
                  <a:ext uri="{FF2B5EF4-FFF2-40B4-BE49-F238E27FC236}">
                    <a16:creationId xmlns:a16="http://schemas.microsoft.com/office/drawing/2014/main" id="{0564C5CD-858B-4F0A-814F-ECC323E484CD}"/>
                  </a:ext>
                </a:extLst>
              </p:cNvPr>
              <p:cNvSpPr/>
              <p:nvPr/>
            </p:nvSpPr>
            <p:spPr>
              <a:xfrm>
                <a:off x="22352959" y="5153403"/>
                <a:ext cx="264694" cy="36005"/>
              </a:xfrm>
              <a:custGeom>
                <a:avLst/>
                <a:gdLst>
                  <a:gd name="connsiteX0" fmla="*/ 1316 w 264694"/>
                  <a:gd name="connsiteY0" fmla="*/ 542 h 36005"/>
                  <a:gd name="connsiteX1" fmla="*/ 266010 w 264694"/>
                  <a:gd name="connsiteY1" fmla="*/ 542 h 36005"/>
                  <a:gd name="connsiteX2" fmla="*/ 266010 w 264694"/>
                  <a:gd name="connsiteY2" fmla="*/ 36548 h 36005"/>
                  <a:gd name="connsiteX3" fmla="*/ 1316 w 264694"/>
                  <a:gd name="connsiteY3" fmla="*/ 36548 h 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4694" h="36005">
                    <a:moveTo>
                      <a:pt x="1316" y="542"/>
                    </a:moveTo>
                    <a:lnTo>
                      <a:pt x="266010" y="542"/>
                    </a:lnTo>
                    <a:lnTo>
                      <a:pt x="266010" y="36548"/>
                    </a:lnTo>
                    <a:lnTo>
                      <a:pt x="1316" y="36548"/>
                    </a:lnTo>
                    <a:close/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2" name="Forme libre : forme 151">
                <a:extLst>
                  <a:ext uri="{FF2B5EF4-FFF2-40B4-BE49-F238E27FC236}">
                    <a16:creationId xmlns:a16="http://schemas.microsoft.com/office/drawing/2014/main" id="{D7FCEADD-699A-4201-85D7-35ED701FDA18}"/>
                  </a:ext>
                </a:extLst>
              </p:cNvPr>
              <p:cNvSpPr/>
              <p:nvPr/>
            </p:nvSpPr>
            <p:spPr>
              <a:xfrm>
                <a:off x="22617647" y="5153403"/>
                <a:ext cx="212422" cy="36005"/>
              </a:xfrm>
              <a:custGeom>
                <a:avLst/>
                <a:gdLst>
                  <a:gd name="connsiteX0" fmla="*/ 1354 w 212422"/>
                  <a:gd name="connsiteY0" fmla="*/ 542 h 36005"/>
                  <a:gd name="connsiteX1" fmla="*/ 213776 w 212422"/>
                  <a:gd name="connsiteY1" fmla="*/ 542 h 36005"/>
                  <a:gd name="connsiteX2" fmla="*/ 213776 w 212422"/>
                  <a:gd name="connsiteY2" fmla="*/ 36548 h 36005"/>
                  <a:gd name="connsiteX3" fmla="*/ 1354 w 212422"/>
                  <a:gd name="connsiteY3" fmla="*/ 36548 h 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422" h="36005">
                    <a:moveTo>
                      <a:pt x="1354" y="542"/>
                    </a:moveTo>
                    <a:lnTo>
                      <a:pt x="213776" y="542"/>
                    </a:lnTo>
                    <a:lnTo>
                      <a:pt x="213776" y="36548"/>
                    </a:lnTo>
                    <a:lnTo>
                      <a:pt x="1354" y="36548"/>
                    </a:lnTo>
                    <a:close/>
                  </a:path>
                </a:pathLst>
              </a:custGeom>
              <a:solidFill>
                <a:srgbClr val="96CD3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3" name="Forme libre : forme 152">
                <a:extLst>
                  <a:ext uri="{FF2B5EF4-FFF2-40B4-BE49-F238E27FC236}">
                    <a16:creationId xmlns:a16="http://schemas.microsoft.com/office/drawing/2014/main" id="{2A744DF7-8C24-48D5-89B9-0946D59C5CD3}"/>
                  </a:ext>
                </a:extLst>
              </p:cNvPr>
              <p:cNvSpPr/>
              <p:nvPr/>
            </p:nvSpPr>
            <p:spPr>
              <a:xfrm>
                <a:off x="20250029" y="5163593"/>
                <a:ext cx="717401" cy="158983"/>
              </a:xfrm>
              <a:custGeom>
                <a:avLst/>
                <a:gdLst>
                  <a:gd name="connsiteX0" fmla="*/ 2139 w 717401"/>
                  <a:gd name="connsiteY0" fmla="*/ 125376 h 158983"/>
                  <a:gd name="connsiteX1" fmla="*/ 11911 w 717401"/>
                  <a:gd name="connsiteY1" fmla="*/ 160026 h 158983"/>
                  <a:gd name="connsiteX2" fmla="*/ 362545 w 717401"/>
                  <a:gd name="connsiteY2" fmla="*/ 80379 h 158983"/>
                  <a:gd name="connsiteX3" fmla="*/ 540539 w 717401"/>
                  <a:gd name="connsiteY3" fmla="*/ 54626 h 158983"/>
                  <a:gd name="connsiteX4" fmla="*/ 585188 w 717401"/>
                  <a:gd name="connsiteY4" fmla="*/ 49240 h 158983"/>
                  <a:gd name="connsiteX5" fmla="*/ 607513 w 717401"/>
                  <a:gd name="connsiteY5" fmla="*/ 46553 h 158983"/>
                  <a:gd name="connsiteX6" fmla="*/ 629913 w 717401"/>
                  <a:gd name="connsiteY6" fmla="*/ 44633 h 158983"/>
                  <a:gd name="connsiteX7" fmla="*/ 719541 w 717401"/>
                  <a:gd name="connsiteY7" fmla="*/ 36953 h 158983"/>
                  <a:gd name="connsiteX8" fmla="*/ 716943 w 717401"/>
                  <a:gd name="connsiteY8" fmla="*/ 1042 h 158983"/>
                  <a:gd name="connsiteX9" fmla="*/ 626441 w 717401"/>
                  <a:gd name="connsiteY9" fmla="*/ 8798 h 158983"/>
                  <a:gd name="connsiteX10" fmla="*/ 603818 w 717401"/>
                  <a:gd name="connsiteY10" fmla="*/ 10744 h 158983"/>
                  <a:gd name="connsiteX11" fmla="*/ 581272 w 717401"/>
                  <a:gd name="connsiteY11" fmla="*/ 13449 h 158983"/>
                  <a:gd name="connsiteX12" fmla="*/ 536179 w 717401"/>
                  <a:gd name="connsiteY12" fmla="*/ 18893 h 158983"/>
                  <a:gd name="connsiteX13" fmla="*/ 356385 w 717401"/>
                  <a:gd name="connsiteY13" fmla="*/ 44905 h 158983"/>
                  <a:gd name="connsiteX14" fmla="*/ 2139 w 717401"/>
                  <a:gd name="connsiteY14" fmla="*/ 125376 h 158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17401" h="158983">
                    <a:moveTo>
                      <a:pt x="2139" y="125376"/>
                    </a:moveTo>
                    <a:lnTo>
                      <a:pt x="11911" y="160026"/>
                    </a:lnTo>
                    <a:cubicBezTo>
                      <a:pt x="127487" y="128038"/>
                      <a:pt x="244522" y="101607"/>
                      <a:pt x="362545" y="80379"/>
                    </a:cubicBezTo>
                    <a:cubicBezTo>
                      <a:pt x="421825" y="71431"/>
                      <a:pt x="480878" y="60880"/>
                      <a:pt x="540539" y="54626"/>
                    </a:cubicBezTo>
                    <a:lnTo>
                      <a:pt x="585188" y="49240"/>
                    </a:lnTo>
                    <a:lnTo>
                      <a:pt x="607513" y="46553"/>
                    </a:lnTo>
                    <a:lnTo>
                      <a:pt x="629913" y="44633"/>
                    </a:lnTo>
                    <a:lnTo>
                      <a:pt x="719541" y="36953"/>
                    </a:lnTo>
                    <a:lnTo>
                      <a:pt x="716943" y="1042"/>
                    </a:lnTo>
                    <a:lnTo>
                      <a:pt x="626441" y="8798"/>
                    </a:lnTo>
                    <a:lnTo>
                      <a:pt x="603818" y="10744"/>
                    </a:lnTo>
                    <a:lnTo>
                      <a:pt x="581272" y="13449"/>
                    </a:lnTo>
                    <a:lnTo>
                      <a:pt x="536179" y="18893"/>
                    </a:lnTo>
                    <a:cubicBezTo>
                      <a:pt x="475929" y="25217"/>
                      <a:pt x="416262" y="35856"/>
                      <a:pt x="356385" y="44905"/>
                    </a:cubicBezTo>
                    <a:cubicBezTo>
                      <a:pt x="237146" y="66349"/>
                      <a:pt x="118901" y="93052"/>
                      <a:pt x="2139" y="125376"/>
                    </a:cubicBezTo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4" name="Forme libre : forme 153">
                <a:extLst>
                  <a:ext uri="{FF2B5EF4-FFF2-40B4-BE49-F238E27FC236}">
                    <a16:creationId xmlns:a16="http://schemas.microsoft.com/office/drawing/2014/main" id="{35344793-FDB6-4FE1-A17C-466BBCDD8499}"/>
                  </a:ext>
                </a:extLst>
              </p:cNvPr>
              <p:cNvSpPr/>
              <p:nvPr/>
            </p:nvSpPr>
            <p:spPr>
              <a:xfrm>
                <a:off x="22830056" y="5153403"/>
                <a:ext cx="524718" cy="36005"/>
              </a:xfrm>
              <a:custGeom>
                <a:avLst/>
                <a:gdLst>
                  <a:gd name="connsiteX0" fmla="*/ 1412 w 524718"/>
                  <a:gd name="connsiteY0" fmla="*/ 542 h 36005"/>
                  <a:gd name="connsiteX1" fmla="*/ 526131 w 524718"/>
                  <a:gd name="connsiteY1" fmla="*/ 542 h 36005"/>
                  <a:gd name="connsiteX2" fmla="*/ 526131 w 524718"/>
                  <a:gd name="connsiteY2" fmla="*/ 36548 h 36005"/>
                  <a:gd name="connsiteX3" fmla="*/ 1412 w 524718"/>
                  <a:gd name="connsiteY3" fmla="*/ 36548 h 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4718" h="36005">
                    <a:moveTo>
                      <a:pt x="1412" y="542"/>
                    </a:moveTo>
                    <a:lnTo>
                      <a:pt x="526131" y="542"/>
                    </a:lnTo>
                    <a:lnTo>
                      <a:pt x="526131" y="36548"/>
                    </a:lnTo>
                    <a:lnTo>
                      <a:pt x="1412" y="36548"/>
                    </a:lnTo>
                    <a:close/>
                  </a:path>
                </a:pathLst>
              </a:custGeom>
              <a:solidFill>
                <a:srgbClr val="4BC3C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5" name="Forme libre : forme 154">
                <a:extLst>
                  <a:ext uri="{FF2B5EF4-FFF2-40B4-BE49-F238E27FC236}">
                    <a16:creationId xmlns:a16="http://schemas.microsoft.com/office/drawing/2014/main" id="{7EC9E497-C6D6-41E0-BE76-35FF6E60AACF}"/>
                  </a:ext>
                </a:extLst>
              </p:cNvPr>
              <p:cNvSpPr/>
              <p:nvPr/>
            </p:nvSpPr>
            <p:spPr>
              <a:xfrm>
                <a:off x="23354743" y="5153403"/>
                <a:ext cx="123548" cy="36005"/>
              </a:xfrm>
              <a:custGeom>
                <a:avLst/>
                <a:gdLst>
                  <a:gd name="connsiteX0" fmla="*/ 1463 w 123548"/>
                  <a:gd name="connsiteY0" fmla="*/ 542 h 36005"/>
                  <a:gd name="connsiteX1" fmla="*/ 125011 w 123548"/>
                  <a:gd name="connsiteY1" fmla="*/ 542 h 36005"/>
                  <a:gd name="connsiteX2" fmla="*/ 125011 w 123548"/>
                  <a:gd name="connsiteY2" fmla="*/ 36548 h 36005"/>
                  <a:gd name="connsiteX3" fmla="*/ 1463 w 123548"/>
                  <a:gd name="connsiteY3" fmla="*/ 36548 h 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548" h="36005">
                    <a:moveTo>
                      <a:pt x="1463" y="542"/>
                    </a:moveTo>
                    <a:lnTo>
                      <a:pt x="125011" y="542"/>
                    </a:lnTo>
                    <a:lnTo>
                      <a:pt x="125011" y="36548"/>
                    </a:lnTo>
                    <a:lnTo>
                      <a:pt x="1463" y="36548"/>
                    </a:lnTo>
                    <a:close/>
                  </a:path>
                </a:pathLst>
              </a:custGeom>
              <a:solidFill>
                <a:srgbClr val="41A57D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6" name="Forme libre : forme 155">
                <a:extLst>
                  <a:ext uri="{FF2B5EF4-FFF2-40B4-BE49-F238E27FC236}">
                    <a16:creationId xmlns:a16="http://schemas.microsoft.com/office/drawing/2014/main" id="{F00563CC-43F8-4BB4-8AF3-99F9DB973FD0}"/>
                  </a:ext>
                </a:extLst>
              </p:cNvPr>
              <p:cNvSpPr/>
              <p:nvPr/>
            </p:nvSpPr>
            <p:spPr>
              <a:xfrm>
                <a:off x="23478311" y="5153403"/>
                <a:ext cx="366881" cy="36005"/>
              </a:xfrm>
              <a:custGeom>
                <a:avLst/>
                <a:gdLst>
                  <a:gd name="connsiteX0" fmla="*/ 1501 w 366881"/>
                  <a:gd name="connsiteY0" fmla="*/ 542 h 36005"/>
                  <a:gd name="connsiteX1" fmla="*/ 368383 w 366881"/>
                  <a:gd name="connsiteY1" fmla="*/ 542 h 36005"/>
                  <a:gd name="connsiteX2" fmla="*/ 368383 w 366881"/>
                  <a:gd name="connsiteY2" fmla="*/ 36548 h 36005"/>
                  <a:gd name="connsiteX3" fmla="*/ 1501 w 366881"/>
                  <a:gd name="connsiteY3" fmla="*/ 36548 h 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881" h="36005">
                    <a:moveTo>
                      <a:pt x="1501" y="542"/>
                    </a:moveTo>
                    <a:lnTo>
                      <a:pt x="368383" y="542"/>
                    </a:lnTo>
                    <a:lnTo>
                      <a:pt x="368383" y="36548"/>
                    </a:lnTo>
                    <a:lnTo>
                      <a:pt x="1501" y="36548"/>
                    </a:lnTo>
                    <a:close/>
                  </a:path>
                </a:pathLst>
              </a:custGeom>
              <a:solidFill>
                <a:srgbClr val="96CD3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7" name="Forme libre : forme 156">
                <a:extLst>
                  <a:ext uri="{FF2B5EF4-FFF2-40B4-BE49-F238E27FC236}">
                    <a16:creationId xmlns:a16="http://schemas.microsoft.com/office/drawing/2014/main" id="{CA7F2E61-FDDC-416D-B4F3-40D7EE3CCD5D}"/>
                  </a:ext>
                </a:extLst>
              </p:cNvPr>
              <p:cNvSpPr/>
              <p:nvPr/>
            </p:nvSpPr>
            <p:spPr>
              <a:xfrm>
                <a:off x="25242539" y="5153403"/>
                <a:ext cx="253357" cy="36005"/>
              </a:xfrm>
              <a:custGeom>
                <a:avLst/>
                <a:gdLst>
                  <a:gd name="connsiteX0" fmla="*/ 1771 w 253357"/>
                  <a:gd name="connsiteY0" fmla="*/ 542 h 36005"/>
                  <a:gd name="connsiteX1" fmla="*/ 255129 w 253357"/>
                  <a:gd name="connsiteY1" fmla="*/ 542 h 36005"/>
                  <a:gd name="connsiteX2" fmla="*/ 255129 w 253357"/>
                  <a:gd name="connsiteY2" fmla="*/ 36548 h 36005"/>
                  <a:gd name="connsiteX3" fmla="*/ 1771 w 253357"/>
                  <a:gd name="connsiteY3" fmla="*/ 36548 h 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3357" h="36005">
                    <a:moveTo>
                      <a:pt x="1771" y="542"/>
                    </a:moveTo>
                    <a:lnTo>
                      <a:pt x="255129" y="542"/>
                    </a:lnTo>
                    <a:lnTo>
                      <a:pt x="255129" y="36548"/>
                    </a:lnTo>
                    <a:lnTo>
                      <a:pt x="1771" y="36548"/>
                    </a:lnTo>
                    <a:close/>
                  </a:path>
                </a:pathLst>
              </a:custGeom>
              <a:solidFill>
                <a:srgbClr val="41A57D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8" name="Forme libre : forme 157">
                <a:extLst>
                  <a:ext uri="{FF2B5EF4-FFF2-40B4-BE49-F238E27FC236}">
                    <a16:creationId xmlns:a16="http://schemas.microsoft.com/office/drawing/2014/main" id="{1B83473B-4C1C-46B9-ADE3-BB03D0664A06}"/>
                  </a:ext>
                </a:extLst>
              </p:cNvPr>
              <p:cNvSpPr/>
              <p:nvPr/>
            </p:nvSpPr>
            <p:spPr>
              <a:xfrm>
                <a:off x="24907259" y="5153403"/>
                <a:ext cx="123535" cy="36005"/>
              </a:xfrm>
              <a:custGeom>
                <a:avLst/>
                <a:gdLst>
                  <a:gd name="connsiteX0" fmla="*/ 1708 w 123535"/>
                  <a:gd name="connsiteY0" fmla="*/ 542 h 36005"/>
                  <a:gd name="connsiteX1" fmla="*/ 125243 w 123535"/>
                  <a:gd name="connsiteY1" fmla="*/ 542 h 36005"/>
                  <a:gd name="connsiteX2" fmla="*/ 125243 w 123535"/>
                  <a:gd name="connsiteY2" fmla="*/ 36548 h 36005"/>
                  <a:gd name="connsiteX3" fmla="*/ 1708 w 123535"/>
                  <a:gd name="connsiteY3" fmla="*/ 36548 h 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535" h="36005">
                    <a:moveTo>
                      <a:pt x="1708" y="542"/>
                    </a:moveTo>
                    <a:lnTo>
                      <a:pt x="125243" y="542"/>
                    </a:lnTo>
                    <a:lnTo>
                      <a:pt x="125243" y="36548"/>
                    </a:lnTo>
                    <a:lnTo>
                      <a:pt x="1708" y="36548"/>
                    </a:lnTo>
                    <a:close/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9" name="Forme libre : forme 158">
                <a:extLst>
                  <a:ext uri="{FF2B5EF4-FFF2-40B4-BE49-F238E27FC236}">
                    <a16:creationId xmlns:a16="http://schemas.microsoft.com/office/drawing/2014/main" id="{B0AC67A4-2935-4D0C-98D2-77B3A85B7BDC}"/>
                  </a:ext>
                </a:extLst>
              </p:cNvPr>
              <p:cNvSpPr/>
              <p:nvPr/>
            </p:nvSpPr>
            <p:spPr>
              <a:xfrm>
                <a:off x="25030763" y="5153403"/>
                <a:ext cx="211769" cy="36005"/>
              </a:xfrm>
              <a:custGeom>
                <a:avLst/>
                <a:gdLst>
                  <a:gd name="connsiteX0" fmla="*/ 1734 w 211769"/>
                  <a:gd name="connsiteY0" fmla="*/ 542 h 36005"/>
                  <a:gd name="connsiteX1" fmla="*/ 213503 w 211769"/>
                  <a:gd name="connsiteY1" fmla="*/ 542 h 36005"/>
                  <a:gd name="connsiteX2" fmla="*/ 213503 w 211769"/>
                  <a:gd name="connsiteY2" fmla="*/ 36548 h 36005"/>
                  <a:gd name="connsiteX3" fmla="*/ 1734 w 211769"/>
                  <a:gd name="connsiteY3" fmla="*/ 36548 h 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1769" h="36005">
                    <a:moveTo>
                      <a:pt x="1734" y="542"/>
                    </a:moveTo>
                    <a:lnTo>
                      <a:pt x="213503" y="542"/>
                    </a:lnTo>
                    <a:lnTo>
                      <a:pt x="213503" y="36548"/>
                    </a:lnTo>
                    <a:lnTo>
                      <a:pt x="1734" y="36548"/>
                    </a:lnTo>
                    <a:close/>
                  </a:path>
                </a:pathLst>
              </a:custGeom>
              <a:solidFill>
                <a:srgbClr val="FFBE23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0" name="Forme libre : forme 159">
                <a:extLst>
                  <a:ext uri="{FF2B5EF4-FFF2-40B4-BE49-F238E27FC236}">
                    <a16:creationId xmlns:a16="http://schemas.microsoft.com/office/drawing/2014/main" id="{3029CEA6-6D00-49FD-A095-31771B4F32AB}"/>
                  </a:ext>
                </a:extLst>
              </p:cNvPr>
              <p:cNvSpPr/>
              <p:nvPr/>
            </p:nvSpPr>
            <p:spPr>
              <a:xfrm>
                <a:off x="24568304" y="5153403"/>
                <a:ext cx="338929" cy="36005"/>
              </a:xfrm>
              <a:custGeom>
                <a:avLst/>
                <a:gdLst>
                  <a:gd name="connsiteX0" fmla="*/ 1671 w 338929"/>
                  <a:gd name="connsiteY0" fmla="*/ 542 h 36005"/>
                  <a:gd name="connsiteX1" fmla="*/ 340601 w 338929"/>
                  <a:gd name="connsiteY1" fmla="*/ 542 h 36005"/>
                  <a:gd name="connsiteX2" fmla="*/ 340601 w 338929"/>
                  <a:gd name="connsiteY2" fmla="*/ 36548 h 36005"/>
                  <a:gd name="connsiteX3" fmla="*/ 1671 w 338929"/>
                  <a:gd name="connsiteY3" fmla="*/ 36548 h 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929" h="36005">
                    <a:moveTo>
                      <a:pt x="1671" y="542"/>
                    </a:moveTo>
                    <a:lnTo>
                      <a:pt x="340601" y="542"/>
                    </a:lnTo>
                    <a:lnTo>
                      <a:pt x="340601" y="36548"/>
                    </a:lnTo>
                    <a:lnTo>
                      <a:pt x="1671" y="36548"/>
                    </a:lnTo>
                    <a:close/>
                  </a:path>
                </a:pathLst>
              </a:custGeom>
              <a:solidFill>
                <a:srgbClr val="2382D2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1" name="Forme libre : forme 160">
                <a:extLst>
                  <a:ext uri="{FF2B5EF4-FFF2-40B4-BE49-F238E27FC236}">
                    <a16:creationId xmlns:a16="http://schemas.microsoft.com/office/drawing/2014/main" id="{5331FCD6-2E03-4858-89B7-09EDE6E4E988}"/>
                  </a:ext>
                </a:extLst>
              </p:cNvPr>
              <p:cNvSpPr/>
              <p:nvPr/>
            </p:nvSpPr>
            <p:spPr>
              <a:xfrm>
                <a:off x="23845212" y="5153403"/>
                <a:ext cx="723123" cy="36005"/>
              </a:xfrm>
              <a:custGeom>
                <a:avLst/>
                <a:gdLst>
                  <a:gd name="connsiteX0" fmla="*/ 1587 w 723123"/>
                  <a:gd name="connsiteY0" fmla="*/ 542 h 36005"/>
                  <a:gd name="connsiteX1" fmla="*/ 724711 w 723123"/>
                  <a:gd name="connsiteY1" fmla="*/ 542 h 36005"/>
                  <a:gd name="connsiteX2" fmla="*/ 724711 w 723123"/>
                  <a:gd name="connsiteY2" fmla="*/ 36548 h 36005"/>
                  <a:gd name="connsiteX3" fmla="*/ 1587 w 723123"/>
                  <a:gd name="connsiteY3" fmla="*/ 36548 h 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3123" h="36005">
                    <a:moveTo>
                      <a:pt x="1587" y="542"/>
                    </a:moveTo>
                    <a:lnTo>
                      <a:pt x="724711" y="542"/>
                    </a:lnTo>
                    <a:lnTo>
                      <a:pt x="724711" y="36548"/>
                    </a:lnTo>
                    <a:lnTo>
                      <a:pt x="1587" y="36548"/>
                    </a:lnTo>
                    <a:close/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9498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G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248" y="461010"/>
            <a:ext cx="7320632" cy="2161361"/>
          </a:xfrm>
        </p:spPr>
        <p:txBody>
          <a:bodyPr anchor="b"/>
          <a:lstStyle>
            <a:lvl1pPr algn="l">
              <a:lnSpc>
                <a:spcPct val="7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/>
              <a:t>Titre de la </a:t>
            </a:r>
            <a:br>
              <a:rPr lang="fr-FR"/>
            </a:br>
            <a:r>
              <a:rPr lang="fr-FR"/>
              <a:t>présentation </a:t>
            </a:r>
            <a:br>
              <a:rPr lang="fr-FR"/>
            </a:br>
            <a:r>
              <a:rPr lang="fr-FR"/>
              <a:t>sur trois lignes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4948" y="2854145"/>
            <a:ext cx="6432902" cy="615553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500">
                <a:solidFill>
                  <a:schemeClr val="bg1"/>
                </a:solidFill>
                <a:latin typeface="Enedis Light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Sous-titre de la présentation 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F9B6F8A9-9A1E-478A-8B80-2A55B884E0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58786" y="6168695"/>
            <a:ext cx="2636837" cy="207749"/>
          </a:xfrm>
        </p:spPr>
        <p:txBody>
          <a:bodyPr/>
          <a:lstStyle>
            <a:lvl1pPr algn="r">
              <a:defRPr sz="1500">
                <a:solidFill>
                  <a:schemeClr val="bg1"/>
                </a:solidFill>
                <a:latin typeface="Enedis Light" pitchFamily="50" charset="0"/>
              </a:defRPr>
            </a:lvl1pPr>
          </a:lstStyle>
          <a:p>
            <a:pPr lvl="0"/>
            <a:r>
              <a:rPr lang="fr-FR"/>
              <a:t>00 / 00 / 2021</a:t>
            </a:r>
          </a:p>
        </p:txBody>
      </p:sp>
      <p:grpSp>
        <p:nvGrpSpPr>
          <p:cNvPr id="6" name="Graphique 10">
            <a:extLst>
              <a:ext uri="{FF2B5EF4-FFF2-40B4-BE49-F238E27FC236}">
                <a16:creationId xmlns:a16="http://schemas.microsoft.com/office/drawing/2014/main" id="{3270F1C2-39F4-4808-A348-572B35FDA73D}"/>
              </a:ext>
            </a:extLst>
          </p:cNvPr>
          <p:cNvGrpSpPr/>
          <p:nvPr/>
        </p:nvGrpSpPr>
        <p:grpSpPr>
          <a:xfrm>
            <a:off x="513998" y="5991475"/>
            <a:ext cx="1716673" cy="346912"/>
            <a:chOff x="513998" y="5991475"/>
            <a:chExt cx="1716673" cy="346912"/>
          </a:xfrm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91D61045-1864-4893-AB9C-647365F6D11E}"/>
                </a:ext>
              </a:extLst>
            </p:cNvPr>
            <p:cNvSpPr/>
            <p:nvPr/>
          </p:nvSpPr>
          <p:spPr>
            <a:xfrm>
              <a:off x="1129494" y="5991488"/>
              <a:ext cx="373834" cy="346899"/>
            </a:xfrm>
            <a:custGeom>
              <a:avLst/>
              <a:gdLst>
                <a:gd name="connsiteX0" fmla="*/ 173802 w 373834"/>
                <a:gd name="connsiteY0" fmla="*/ 283740 h 346899"/>
                <a:gd name="connsiteX1" fmla="*/ 108846 w 373834"/>
                <a:gd name="connsiteY1" fmla="*/ 223698 h 346899"/>
                <a:gd name="connsiteX2" fmla="*/ 108987 w 373834"/>
                <a:gd name="connsiteY2" fmla="*/ 212802 h 346899"/>
                <a:gd name="connsiteX3" fmla="*/ 247493 w 373834"/>
                <a:gd name="connsiteY3" fmla="*/ 212802 h 346899"/>
                <a:gd name="connsiteX4" fmla="*/ 334413 w 373834"/>
                <a:gd name="connsiteY4" fmla="*/ 132012 h 346899"/>
                <a:gd name="connsiteX5" fmla="*/ 334413 w 373834"/>
                <a:gd name="connsiteY5" fmla="*/ 80827 h 346899"/>
                <a:gd name="connsiteX6" fmla="*/ 247493 w 373834"/>
                <a:gd name="connsiteY6" fmla="*/ 37 h 346899"/>
                <a:gd name="connsiteX7" fmla="*/ 126637 w 373834"/>
                <a:gd name="connsiteY7" fmla="*/ 37 h 346899"/>
                <a:gd name="connsiteX8" fmla="*/ 106457 w 373834"/>
                <a:gd name="connsiteY8" fmla="*/ 1579 h 346899"/>
                <a:gd name="connsiteX9" fmla="*/ 39864 w 373834"/>
                <a:gd name="connsiteY9" fmla="*/ 80827 h 346899"/>
                <a:gd name="connsiteX10" fmla="*/ 39864 w 373834"/>
                <a:gd name="connsiteY10" fmla="*/ 110539 h 346899"/>
                <a:gd name="connsiteX11" fmla="*/ 50958 w 373834"/>
                <a:gd name="connsiteY11" fmla="*/ 122881 h 346899"/>
                <a:gd name="connsiteX12" fmla="*/ 97868 w 373834"/>
                <a:gd name="connsiteY12" fmla="*/ 122881 h 346899"/>
                <a:gd name="connsiteX13" fmla="*/ 108974 w 373834"/>
                <a:gd name="connsiteY13" fmla="*/ 110539 h 346899"/>
                <a:gd name="connsiteX14" fmla="*/ 108974 w 373834"/>
                <a:gd name="connsiteY14" fmla="*/ 91359 h 346899"/>
                <a:gd name="connsiteX15" fmla="*/ 139769 w 373834"/>
                <a:gd name="connsiteY15" fmla="*/ 63240 h 346899"/>
                <a:gd name="connsiteX16" fmla="*/ 234533 w 373834"/>
                <a:gd name="connsiteY16" fmla="*/ 63240 h 346899"/>
                <a:gd name="connsiteX17" fmla="*/ 265335 w 373834"/>
                <a:gd name="connsiteY17" fmla="*/ 91359 h 346899"/>
                <a:gd name="connsiteX18" fmla="*/ 265335 w 373834"/>
                <a:gd name="connsiteY18" fmla="*/ 121741 h 346899"/>
                <a:gd name="connsiteX19" fmla="*/ 234533 w 373834"/>
                <a:gd name="connsiteY19" fmla="*/ 149834 h 346899"/>
                <a:gd name="connsiteX20" fmla="*/ 250 w 373834"/>
                <a:gd name="connsiteY20" fmla="*/ 149834 h 346899"/>
                <a:gd name="connsiteX21" fmla="*/ 250 w 373834"/>
                <a:gd name="connsiteY21" fmla="*/ 212802 h 346899"/>
                <a:gd name="connsiteX22" fmla="*/ 39698 w 373834"/>
                <a:gd name="connsiteY22" fmla="*/ 212802 h 346899"/>
                <a:gd name="connsiteX23" fmla="*/ 39698 w 373834"/>
                <a:gd name="connsiteY23" fmla="*/ 223685 h 346899"/>
                <a:gd name="connsiteX24" fmla="*/ 174031 w 373834"/>
                <a:gd name="connsiteY24" fmla="*/ 346937 h 346899"/>
                <a:gd name="connsiteX25" fmla="*/ 374084 w 373834"/>
                <a:gd name="connsiteY25" fmla="*/ 346937 h 346899"/>
                <a:gd name="connsiteX26" fmla="*/ 374084 w 373834"/>
                <a:gd name="connsiteY26" fmla="*/ 283734 h 346899"/>
                <a:gd name="connsiteX27" fmla="*/ 173802 w 373834"/>
                <a:gd name="connsiteY27" fmla="*/ 283740 h 34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3834" h="346899">
                  <a:moveTo>
                    <a:pt x="173802" y="283740"/>
                  </a:moveTo>
                  <a:cubicBezTo>
                    <a:pt x="137985" y="283740"/>
                    <a:pt x="108846" y="256991"/>
                    <a:pt x="108846" y="223698"/>
                  </a:cubicBezTo>
                  <a:lnTo>
                    <a:pt x="108987" y="212802"/>
                  </a:lnTo>
                  <a:lnTo>
                    <a:pt x="247493" y="212802"/>
                  </a:lnTo>
                  <a:cubicBezTo>
                    <a:pt x="295429" y="212802"/>
                    <a:pt x="334413" y="176564"/>
                    <a:pt x="334413" y="132012"/>
                  </a:cubicBezTo>
                  <a:lnTo>
                    <a:pt x="334413" y="80827"/>
                  </a:lnTo>
                  <a:cubicBezTo>
                    <a:pt x="334413" y="36274"/>
                    <a:pt x="295429" y="37"/>
                    <a:pt x="247493" y="37"/>
                  </a:cubicBezTo>
                  <a:lnTo>
                    <a:pt x="126637" y="37"/>
                  </a:lnTo>
                  <a:cubicBezTo>
                    <a:pt x="119921" y="37"/>
                    <a:pt x="113135" y="101"/>
                    <a:pt x="106457" y="1579"/>
                  </a:cubicBezTo>
                  <a:cubicBezTo>
                    <a:pt x="67161" y="10302"/>
                    <a:pt x="39864" y="43290"/>
                    <a:pt x="39864" y="80827"/>
                  </a:cubicBezTo>
                  <a:lnTo>
                    <a:pt x="39864" y="110539"/>
                  </a:lnTo>
                  <a:cubicBezTo>
                    <a:pt x="39864" y="117338"/>
                    <a:pt x="44834" y="122881"/>
                    <a:pt x="50958" y="122881"/>
                  </a:cubicBezTo>
                  <a:lnTo>
                    <a:pt x="97868" y="122881"/>
                  </a:lnTo>
                  <a:cubicBezTo>
                    <a:pt x="103997" y="122881"/>
                    <a:pt x="108974" y="117338"/>
                    <a:pt x="108974" y="110539"/>
                  </a:cubicBezTo>
                  <a:lnTo>
                    <a:pt x="108974" y="91359"/>
                  </a:lnTo>
                  <a:cubicBezTo>
                    <a:pt x="108974" y="75856"/>
                    <a:pt x="122788" y="63240"/>
                    <a:pt x="139769" y="63240"/>
                  </a:cubicBezTo>
                  <a:lnTo>
                    <a:pt x="234533" y="63240"/>
                  </a:lnTo>
                  <a:cubicBezTo>
                    <a:pt x="251520" y="63240"/>
                    <a:pt x="265335" y="75856"/>
                    <a:pt x="265335" y="91359"/>
                  </a:cubicBezTo>
                  <a:lnTo>
                    <a:pt x="265335" y="121741"/>
                  </a:lnTo>
                  <a:cubicBezTo>
                    <a:pt x="265335" y="137231"/>
                    <a:pt x="251520" y="149834"/>
                    <a:pt x="234533" y="149834"/>
                  </a:cubicBezTo>
                  <a:lnTo>
                    <a:pt x="250" y="149834"/>
                  </a:lnTo>
                  <a:lnTo>
                    <a:pt x="250" y="212802"/>
                  </a:lnTo>
                  <a:lnTo>
                    <a:pt x="39698" y="212802"/>
                  </a:lnTo>
                  <a:lnTo>
                    <a:pt x="39698" y="223685"/>
                  </a:lnTo>
                  <a:cubicBezTo>
                    <a:pt x="39698" y="291871"/>
                    <a:pt x="100130" y="346937"/>
                    <a:pt x="174031" y="346937"/>
                  </a:cubicBezTo>
                  <a:lnTo>
                    <a:pt x="374084" y="346937"/>
                  </a:lnTo>
                  <a:lnTo>
                    <a:pt x="374084" y="283734"/>
                  </a:lnTo>
                  <a:lnTo>
                    <a:pt x="173802" y="283740"/>
                  </a:lnTo>
                  <a:close/>
                </a:path>
              </a:pathLst>
            </a:custGeom>
            <a:solidFill>
              <a:srgbClr val="96CD32"/>
            </a:solidFill>
            <a:ln w="636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90266735-E994-4E7C-84F7-3430D095B16A}"/>
                </a:ext>
              </a:extLst>
            </p:cNvPr>
            <p:cNvSpPr/>
            <p:nvPr/>
          </p:nvSpPr>
          <p:spPr>
            <a:xfrm>
              <a:off x="513998" y="5991475"/>
              <a:ext cx="1716673" cy="346905"/>
            </a:xfrm>
            <a:custGeom>
              <a:avLst/>
              <a:gdLst>
                <a:gd name="connsiteX0" fmla="*/ 1386323 w 1716673"/>
                <a:gd name="connsiteY0" fmla="*/ 26425 h 346905"/>
                <a:gd name="connsiteX1" fmla="*/ 1386221 w 1716673"/>
                <a:gd name="connsiteY1" fmla="*/ 12407 h 346905"/>
                <a:gd name="connsiteX2" fmla="*/ 1375114 w 1716673"/>
                <a:gd name="connsiteY2" fmla="*/ 78 h 346905"/>
                <a:gd name="connsiteX3" fmla="*/ 1328351 w 1716673"/>
                <a:gd name="connsiteY3" fmla="*/ 78 h 346905"/>
                <a:gd name="connsiteX4" fmla="*/ 1317245 w 1716673"/>
                <a:gd name="connsiteY4" fmla="*/ 12407 h 346905"/>
                <a:gd name="connsiteX5" fmla="*/ 1317245 w 1716673"/>
                <a:gd name="connsiteY5" fmla="*/ 26425 h 346905"/>
                <a:gd name="connsiteX6" fmla="*/ 1317251 w 1716673"/>
                <a:gd name="connsiteY6" fmla="*/ 26425 h 346905"/>
                <a:gd name="connsiteX7" fmla="*/ 1317353 w 1716673"/>
                <a:gd name="connsiteY7" fmla="*/ 50976 h 346905"/>
                <a:gd name="connsiteX8" fmla="*/ 1328459 w 1716673"/>
                <a:gd name="connsiteY8" fmla="*/ 63306 h 346905"/>
                <a:gd name="connsiteX9" fmla="*/ 1375223 w 1716673"/>
                <a:gd name="connsiteY9" fmla="*/ 63306 h 346905"/>
                <a:gd name="connsiteX10" fmla="*/ 1386329 w 1716673"/>
                <a:gd name="connsiteY10" fmla="*/ 50976 h 346905"/>
                <a:gd name="connsiteX11" fmla="*/ 1386329 w 1716673"/>
                <a:gd name="connsiteY11" fmla="*/ 26425 h 346905"/>
                <a:gd name="connsiteX12" fmla="*/ 1386323 w 1716673"/>
                <a:gd name="connsiteY12" fmla="*/ 26425 h 346905"/>
                <a:gd name="connsiteX13" fmla="*/ 1386323 w 1716673"/>
                <a:gd name="connsiteY13" fmla="*/ 218602 h 346905"/>
                <a:gd name="connsiteX14" fmla="*/ 1386221 w 1716673"/>
                <a:gd name="connsiteY14" fmla="*/ 102640 h 346905"/>
                <a:gd name="connsiteX15" fmla="*/ 1375114 w 1716673"/>
                <a:gd name="connsiteY15" fmla="*/ 90310 h 346905"/>
                <a:gd name="connsiteX16" fmla="*/ 1328351 w 1716673"/>
                <a:gd name="connsiteY16" fmla="*/ 90310 h 346905"/>
                <a:gd name="connsiteX17" fmla="*/ 1317245 w 1716673"/>
                <a:gd name="connsiteY17" fmla="*/ 102640 h 346905"/>
                <a:gd name="connsiteX18" fmla="*/ 1317245 w 1716673"/>
                <a:gd name="connsiteY18" fmla="*/ 218602 h 346905"/>
                <a:gd name="connsiteX19" fmla="*/ 1317251 w 1716673"/>
                <a:gd name="connsiteY19" fmla="*/ 218602 h 346905"/>
                <a:gd name="connsiteX20" fmla="*/ 1317353 w 1716673"/>
                <a:gd name="connsiteY20" fmla="*/ 334558 h 346905"/>
                <a:gd name="connsiteX21" fmla="*/ 1328459 w 1716673"/>
                <a:gd name="connsiteY21" fmla="*/ 346888 h 346905"/>
                <a:gd name="connsiteX22" fmla="*/ 1375223 w 1716673"/>
                <a:gd name="connsiteY22" fmla="*/ 346888 h 346905"/>
                <a:gd name="connsiteX23" fmla="*/ 1386329 w 1716673"/>
                <a:gd name="connsiteY23" fmla="*/ 334558 h 346905"/>
                <a:gd name="connsiteX24" fmla="*/ 1386329 w 1716673"/>
                <a:gd name="connsiteY24" fmla="*/ 218602 h 346905"/>
                <a:gd name="connsiteX25" fmla="*/ 1386323 w 1716673"/>
                <a:gd name="connsiteY25" fmla="*/ 218602 h 346905"/>
                <a:gd name="connsiteX26" fmla="*/ 1151339 w 1716673"/>
                <a:gd name="connsiteY26" fmla="*/ 78 h 346905"/>
                <a:gd name="connsiteX27" fmla="*/ 1000796 w 1716673"/>
                <a:gd name="connsiteY27" fmla="*/ 78 h 346905"/>
                <a:gd name="connsiteX28" fmla="*/ 989683 w 1716673"/>
                <a:gd name="connsiteY28" fmla="*/ 12439 h 346905"/>
                <a:gd name="connsiteX29" fmla="*/ 989683 w 1716673"/>
                <a:gd name="connsiteY29" fmla="*/ 216448 h 346905"/>
                <a:gd name="connsiteX30" fmla="*/ 1000776 w 1716673"/>
                <a:gd name="connsiteY30" fmla="*/ 228791 h 346905"/>
                <a:gd name="connsiteX31" fmla="*/ 1047636 w 1716673"/>
                <a:gd name="connsiteY31" fmla="*/ 228791 h 346905"/>
                <a:gd name="connsiteX32" fmla="*/ 1058742 w 1716673"/>
                <a:gd name="connsiteY32" fmla="*/ 216448 h 346905"/>
                <a:gd name="connsiteX33" fmla="*/ 1058806 w 1716673"/>
                <a:gd name="connsiteY33" fmla="*/ 63274 h 346905"/>
                <a:gd name="connsiteX34" fmla="*/ 1143597 w 1716673"/>
                <a:gd name="connsiteY34" fmla="*/ 63306 h 346905"/>
                <a:gd name="connsiteX35" fmla="*/ 1208559 w 1716673"/>
                <a:gd name="connsiteY35" fmla="*/ 123731 h 346905"/>
                <a:gd name="connsiteX36" fmla="*/ 1208559 w 1716673"/>
                <a:gd name="connsiteY36" fmla="*/ 235124 h 346905"/>
                <a:gd name="connsiteX37" fmla="*/ 1143597 w 1716673"/>
                <a:gd name="connsiteY37" fmla="*/ 283634 h 346905"/>
                <a:gd name="connsiteX38" fmla="*/ 989683 w 1716673"/>
                <a:gd name="connsiteY38" fmla="*/ 283793 h 346905"/>
                <a:gd name="connsiteX39" fmla="*/ 989683 w 1716673"/>
                <a:gd name="connsiteY39" fmla="*/ 346983 h 346905"/>
                <a:gd name="connsiteX40" fmla="*/ 1143597 w 1716673"/>
                <a:gd name="connsiteY40" fmla="*/ 346888 h 346905"/>
                <a:gd name="connsiteX41" fmla="*/ 1277624 w 1716673"/>
                <a:gd name="connsiteY41" fmla="*/ 235124 h 346905"/>
                <a:gd name="connsiteX42" fmla="*/ 1277624 w 1716673"/>
                <a:gd name="connsiteY42" fmla="*/ 123004 h 346905"/>
                <a:gd name="connsiteX43" fmla="*/ 1151339 w 1716673"/>
                <a:gd name="connsiteY43" fmla="*/ 78 h 346905"/>
                <a:gd name="connsiteX44" fmla="*/ 1717026 w 1716673"/>
                <a:gd name="connsiteY44" fmla="*/ 227440 h 346905"/>
                <a:gd name="connsiteX45" fmla="*/ 1716694 w 1716673"/>
                <a:gd name="connsiteY45" fmla="*/ 217608 h 346905"/>
                <a:gd name="connsiteX46" fmla="*/ 1631712 w 1716673"/>
                <a:gd name="connsiteY46" fmla="*/ 149881 h 346905"/>
                <a:gd name="connsiteX47" fmla="*/ 1527881 w 1716673"/>
                <a:gd name="connsiteY47" fmla="*/ 149881 h 346905"/>
                <a:gd name="connsiteX48" fmla="*/ 1525218 w 1716673"/>
                <a:gd name="connsiteY48" fmla="*/ 149875 h 346905"/>
                <a:gd name="connsiteX49" fmla="*/ 1495066 w 1716673"/>
                <a:gd name="connsiteY49" fmla="*/ 117040 h 346905"/>
                <a:gd name="connsiteX50" fmla="*/ 1495168 w 1716673"/>
                <a:gd name="connsiteY50" fmla="*/ 93477 h 346905"/>
                <a:gd name="connsiteX51" fmla="*/ 1528002 w 1716673"/>
                <a:gd name="connsiteY51" fmla="*/ 63331 h 346905"/>
                <a:gd name="connsiteX52" fmla="*/ 1568980 w 1716673"/>
                <a:gd name="connsiteY52" fmla="*/ 63331 h 346905"/>
                <a:gd name="connsiteX53" fmla="*/ 1569382 w 1716673"/>
                <a:gd name="connsiteY53" fmla="*/ 63344 h 346905"/>
                <a:gd name="connsiteX54" fmla="*/ 1672932 w 1716673"/>
                <a:gd name="connsiteY54" fmla="*/ 63344 h 346905"/>
                <a:gd name="connsiteX55" fmla="*/ 1684599 w 1716673"/>
                <a:gd name="connsiteY55" fmla="*/ 55666 h 346905"/>
                <a:gd name="connsiteX56" fmla="*/ 1685261 w 1716673"/>
                <a:gd name="connsiteY56" fmla="*/ 52238 h 346905"/>
                <a:gd name="connsiteX57" fmla="*/ 1685261 w 1716673"/>
                <a:gd name="connsiteY57" fmla="*/ 11184 h 346905"/>
                <a:gd name="connsiteX58" fmla="*/ 1672932 w 1716673"/>
                <a:gd name="connsiteY58" fmla="*/ 90 h 346905"/>
                <a:gd name="connsiteX59" fmla="*/ 1511391 w 1716673"/>
                <a:gd name="connsiteY59" fmla="*/ 109 h 346905"/>
                <a:gd name="connsiteX60" fmla="*/ 1425943 w 1716673"/>
                <a:gd name="connsiteY60" fmla="*/ 78841 h 346905"/>
                <a:gd name="connsiteX61" fmla="*/ 1425950 w 1716673"/>
                <a:gd name="connsiteY61" fmla="*/ 127955 h 346905"/>
                <a:gd name="connsiteX62" fmla="*/ 1504707 w 1716673"/>
                <a:gd name="connsiteY62" fmla="*/ 212855 h 346905"/>
                <a:gd name="connsiteX63" fmla="*/ 1617904 w 1716673"/>
                <a:gd name="connsiteY63" fmla="*/ 212855 h 346905"/>
                <a:gd name="connsiteX64" fmla="*/ 1647896 w 1716673"/>
                <a:gd name="connsiteY64" fmla="*/ 245695 h 346905"/>
                <a:gd name="connsiteX65" fmla="*/ 1647896 w 1716673"/>
                <a:gd name="connsiteY65" fmla="*/ 253571 h 346905"/>
                <a:gd name="connsiteX66" fmla="*/ 1615221 w 1716673"/>
                <a:gd name="connsiteY66" fmla="*/ 283710 h 346905"/>
                <a:gd name="connsiteX67" fmla="*/ 1438279 w 1716673"/>
                <a:gd name="connsiteY67" fmla="*/ 283710 h 346905"/>
                <a:gd name="connsiteX68" fmla="*/ 1426625 w 1716673"/>
                <a:gd name="connsiteY68" fmla="*/ 291344 h 346905"/>
                <a:gd name="connsiteX69" fmla="*/ 1425937 w 1716673"/>
                <a:gd name="connsiteY69" fmla="*/ 294804 h 346905"/>
                <a:gd name="connsiteX70" fmla="*/ 1425937 w 1716673"/>
                <a:gd name="connsiteY70" fmla="*/ 335858 h 346905"/>
                <a:gd name="connsiteX71" fmla="*/ 1438279 w 1716673"/>
                <a:gd name="connsiteY71" fmla="*/ 346964 h 346905"/>
                <a:gd name="connsiteX72" fmla="*/ 1583113 w 1716673"/>
                <a:gd name="connsiteY72" fmla="*/ 346964 h 346905"/>
                <a:gd name="connsiteX73" fmla="*/ 1632241 w 1716673"/>
                <a:gd name="connsiteY73" fmla="*/ 346939 h 346905"/>
                <a:gd name="connsiteX74" fmla="*/ 1717026 w 1716673"/>
                <a:gd name="connsiteY74" fmla="*/ 268169 h 346905"/>
                <a:gd name="connsiteX75" fmla="*/ 1717026 w 1716673"/>
                <a:gd name="connsiteY75" fmla="*/ 227440 h 346905"/>
                <a:gd name="connsiteX76" fmla="*/ 94179 w 1716673"/>
                <a:gd name="connsiteY76" fmla="*/ 63306 h 346905"/>
                <a:gd name="connsiteX77" fmla="*/ 276199 w 1716673"/>
                <a:gd name="connsiteY77" fmla="*/ 63306 h 346905"/>
                <a:gd name="connsiteX78" fmla="*/ 288293 w 1716673"/>
                <a:gd name="connsiteY78" fmla="*/ 52423 h 346905"/>
                <a:gd name="connsiteX79" fmla="*/ 288293 w 1716673"/>
                <a:gd name="connsiteY79" fmla="*/ 10999 h 346905"/>
                <a:gd name="connsiteX80" fmla="*/ 276199 w 1716673"/>
                <a:gd name="connsiteY80" fmla="*/ 78 h 346905"/>
                <a:gd name="connsiteX81" fmla="*/ 92911 w 1716673"/>
                <a:gd name="connsiteY81" fmla="*/ 78 h 346905"/>
                <a:gd name="connsiteX82" fmla="*/ 352 w 1716673"/>
                <a:gd name="connsiteY82" fmla="*/ 85346 h 346905"/>
                <a:gd name="connsiteX83" fmla="*/ 352 w 1716673"/>
                <a:gd name="connsiteY83" fmla="*/ 261721 h 346905"/>
                <a:gd name="connsiteX84" fmla="*/ 92911 w 1716673"/>
                <a:gd name="connsiteY84" fmla="*/ 346983 h 346905"/>
                <a:gd name="connsiteX85" fmla="*/ 276199 w 1716673"/>
                <a:gd name="connsiteY85" fmla="*/ 346983 h 346905"/>
                <a:gd name="connsiteX86" fmla="*/ 288293 w 1716673"/>
                <a:gd name="connsiteY86" fmla="*/ 336094 h 346905"/>
                <a:gd name="connsiteX87" fmla="*/ 288293 w 1716673"/>
                <a:gd name="connsiteY87" fmla="*/ 294670 h 346905"/>
                <a:gd name="connsiteX88" fmla="*/ 276199 w 1716673"/>
                <a:gd name="connsiteY88" fmla="*/ 283793 h 346905"/>
                <a:gd name="connsiteX89" fmla="*/ 94179 w 1716673"/>
                <a:gd name="connsiteY89" fmla="*/ 283793 h 346905"/>
                <a:gd name="connsiteX90" fmla="*/ 69475 w 1716673"/>
                <a:gd name="connsiteY90" fmla="*/ 260631 h 346905"/>
                <a:gd name="connsiteX91" fmla="*/ 69475 w 1716673"/>
                <a:gd name="connsiteY91" fmla="*/ 212230 h 346905"/>
                <a:gd name="connsiteX92" fmla="*/ 178333 w 1716673"/>
                <a:gd name="connsiteY92" fmla="*/ 212230 h 346905"/>
                <a:gd name="connsiteX93" fmla="*/ 190420 w 1716673"/>
                <a:gd name="connsiteY93" fmla="*/ 201334 h 346905"/>
                <a:gd name="connsiteX94" fmla="*/ 190420 w 1716673"/>
                <a:gd name="connsiteY94" fmla="*/ 160790 h 346905"/>
                <a:gd name="connsiteX95" fmla="*/ 178333 w 1716673"/>
                <a:gd name="connsiteY95" fmla="*/ 149881 h 346905"/>
                <a:gd name="connsiteX96" fmla="*/ 69475 w 1716673"/>
                <a:gd name="connsiteY96" fmla="*/ 149881 h 346905"/>
                <a:gd name="connsiteX97" fmla="*/ 69475 w 1716673"/>
                <a:gd name="connsiteY97" fmla="*/ 86481 h 346905"/>
                <a:gd name="connsiteX98" fmla="*/ 94179 w 1716673"/>
                <a:gd name="connsiteY98" fmla="*/ 63306 h 346905"/>
                <a:gd name="connsiteX99" fmla="*/ 397068 w 1716673"/>
                <a:gd name="connsiteY99" fmla="*/ 63312 h 346905"/>
                <a:gd name="connsiteX100" fmla="*/ 397068 w 1716673"/>
                <a:gd name="connsiteY100" fmla="*/ 334647 h 346905"/>
                <a:gd name="connsiteX101" fmla="*/ 385943 w 1716673"/>
                <a:gd name="connsiteY101" fmla="*/ 346977 h 346905"/>
                <a:gd name="connsiteX102" fmla="*/ 339026 w 1716673"/>
                <a:gd name="connsiteY102" fmla="*/ 346977 h 346905"/>
                <a:gd name="connsiteX103" fmla="*/ 327914 w 1716673"/>
                <a:gd name="connsiteY103" fmla="*/ 334647 h 346905"/>
                <a:gd name="connsiteX104" fmla="*/ 327914 w 1716673"/>
                <a:gd name="connsiteY104" fmla="*/ 12439 h 346905"/>
                <a:gd name="connsiteX105" fmla="*/ 339026 w 1716673"/>
                <a:gd name="connsiteY105" fmla="*/ 90 h 346905"/>
                <a:gd name="connsiteX106" fmla="*/ 481840 w 1716673"/>
                <a:gd name="connsiteY106" fmla="*/ 90 h 346905"/>
                <a:gd name="connsiteX107" fmla="*/ 615855 w 1716673"/>
                <a:gd name="connsiteY107" fmla="*/ 123756 h 346905"/>
                <a:gd name="connsiteX108" fmla="*/ 615855 w 1716673"/>
                <a:gd name="connsiteY108" fmla="*/ 335883 h 346905"/>
                <a:gd name="connsiteX109" fmla="*/ 603519 w 1716673"/>
                <a:gd name="connsiteY109" fmla="*/ 346977 h 346905"/>
                <a:gd name="connsiteX110" fmla="*/ 559119 w 1716673"/>
                <a:gd name="connsiteY110" fmla="*/ 346977 h 346905"/>
                <a:gd name="connsiteX111" fmla="*/ 546789 w 1716673"/>
                <a:gd name="connsiteY111" fmla="*/ 335883 h 346905"/>
                <a:gd name="connsiteX112" fmla="*/ 546789 w 1716673"/>
                <a:gd name="connsiteY112" fmla="*/ 123756 h 346905"/>
                <a:gd name="connsiteX113" fmla="*/ 481840 w 1716673"/>
                <a:gd name="connsiteY113" fmla="*/ 63344 h 346905"/>
                <a:gd name="connsiteX114" fmla="*/ 397068 w 1716673"/>
                <a:gd name="connsiteY114" fmla="*/ 63312 h 34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716673" h="346905">
                  <a:moveTo>
                    <a:pt x="1386323" y="26425"/>
                  </a:moveTo>
                  <a:lnTo>
                    <a:pt x="1386221" y="12407"/>
                  </a:lnTo>
                  <a:cubicBezTo>
                    <a:pt x="1386221" y="5608"/>
                    <a:pt x="1381238" y="78"/>
                    <a:pt x="1375114" y="78"/>
                  </a:cubicBezTo>
                  <a:lnTo>
                    <a:pt x="1328351" y="78"/>
                  </a:lnTo>
                  <a:cubicBezTo>
                    <a:pt x="1322234" y="78"/>
                    <a:pt x="1317245" y="5608"/>
                    <a:pt x="1317245" y="12407"/>
                  </a:cubicBezTo>
                  <a:lnTo>
                    <a:pt x="1317245" y="26425"/>
                  </a:lnTo>
                  <a:lnTo>
                    <a:pt x="1317251" y="26425"/>
                  </a:lnTo>
                  <a:lnTo>
                    <a:pt x="1317353" y="50976"/>
                  </a:lnTo>
                  <a:cubicBezTo>
                    <a:pt x="1317353" y="57775"/>
                    <a:pt x="1322329" y="63306"/>
                    <a:pt x="1328459" y="63306"/>
                  </a:cubicBezTo>
                  <a:lnTo>
                    <a:pt x="1375223" y="63306"/>
                  </a:lnTo>
                  <a:cubicBezTo>
                    <a:pt x="1381340" y="63306"/>
                    <a:pt x="1386329" y="57775"/>
                    <a:pt x="1386329" y="50976"/>
                  </a:cubicBezTo>
                  <a:lnTo>
                    <a:pt x="1386329" y="26425"/>
                  </a:lnTo>
                  <a:lnTo>
                    <a:pt x="1386323" y="26425"/>
                  </a:lnTo>
                  <a:close/>
                  <a:moveTo>
                    <a:pt x="1386323" y="218602"/>
                  </a:moveTo>
                  <a:lnTo>
                    <a:pt x="1386221" y="102640"/>
                  </a:lnTo>
                  <a:cubicBezTo>
                    <a:pt x="1386221" y="95835"/>
                    <a:pt x="1381238" y="90310"/>
                    <a:pt x="1375114" y="90310"/>
                  </a:cubicBezTo>
                  <a:lnTo>
                    <a:pt x="1328351" y="90310"/>
                  </a:lnTo>
                  <a:cubicBezTo>
                    <a:pt x="1322234" y="90310"/>
                    <a:pt x="1317245" y="95835"/>
                    <a:pt x="1317245" y="102640"/>
                  </a:cubicBezTo>
                  <a:lnTo>
                    <a:pt x="1317245" y="218602"/>
                  </a:lnTo>
                  <a:lnTo>
                    <a:pt x="1317251" y="218602"/>
                  </a:lnTo>
                  <a:lnTo>
                    <a:pt x="1317353" y="334558"/>
                  </a:lnTo>
                  <a:cubicBezTo>
                    <a:pt x="1317353" y="341357"/>
                    <a:pt x="1322329" y="346888"/>
                    <a:pt x="1328459" y="346888"/>
                  </a:cubicBezTo>
                  <a:lnTo>
                    <a:pt x="1375223" y="346888"/>
                  </a:lnTo>
                  <a:cubicBezTo>
                    <a:pt x="1381340" y="346888"/>
                    <a:pt x="1386329" y="341357"/>
                    <a:pt x="1386329" y="334558"/>
                  </a:cubicBezTo>
                  <a:lnTo>
                    <a:pt x="1386329" y="218602"/>
                  </a:lnTo>
                  <a:lnTo>
                    <a:pt x="1386323" y="218602"/>
                  </a:lnTo>
                  <a:close/>
                  <a:moveTo>
                    <a:pt x="1151339" y="78"/>
                  </a:moveTo>
                  <a:lnTo>
                    <a:pt x="1000796" y="78"/>
                  </a:lnTo>
                  <a:cubicBezTo>
                    <a:pt x="994666" y="78"/>
                    <a:pt x="989683" y="5627"/>
                    <a:pt x="989683" y="12439"/>
                  </a:cubicBezTo>
                  <a:lnTo>
                    <a:pt x="989683" y="216448"/>
                  </a:lnTo>
                  <a:cubicBezTo>
                    <a:pt x="989683" y="223260"/>
                    <a:pt x="994659" y="228791"/>
                    <a:pt x="1000776" y="228791"/>
                  </a:cubicBezTo>
                  <a:lnTo>
                    <a:pt x="1047636" y="228791"/>
                  </a:lnTo>
                  <a:cubicBezTo>
                    <a:pt x="1053765" y="228791"/>
                    <a:pt x="1058742" y="223260"/>
                    <a:pt x="1058742" y="216448"/>
                  </a:cubicBezTo>
                  <a:lnTo>
                    <a:pt x="1058806" y="63274"/>
                  </a:lnTo>
                  <a:lnTo>
                    <a:pt x="1143597" y="63306"/>
                  </a:lnTo>
                  <a:cubicBezTo>
                    <a:pt x="1179420" y="63306"/>
                    <a:pt x="1208559" y="90412"/>
                    <a:pt x="1208559" y="123731"/>
                  </a:cubicBezTo>
                  <a:lnTo>
                    <a:pt x="1208559" y="235124"/>
                  </a:lnTo>
                  <a:cubicBezTo>
                    <a:pt x="1208559" y="268430"/>
                    <a:pt x="1179420" y="283634"/>
                    <a:pt x="1143597" y="283634"/>
                  </a:cubicBezTo>
                  <a:lnTo>
                    <a:pt x="989683" y="283793"/>
                  </a:lnTo>
                  <a:lnTo>
                    <a:pt x="989683" y="346983"/>
                  </a:lnTo>
                  <a:lnTo>
                    <a:pt x="1143597" y="346888"/>
                  </a:lnTo>
                  <a:cubicBezTo>
                    <a:pt x="1217498" y="346888"/>
                    <a:pt x="1277624" y="303310"/>
                    <a:pt x="1277624" y="235124"/>
                  </a:cubicBezTo>
                  <a:lnTo>
                    <a:pt x="1277624" y="123004"/>
                  </a:lnTo>
                  <a:cubicBezTo>
                    <a:pt x="1277624" y="57578"/>
                    <a:pt x="1222730" y="78"/>
                    <a:pt x="1151339" y="78"/>
                  </a:cubicBezTo>
                  <a:moveTo>
                    <a:pt x="1717026" y="227440"/>
                  </a:moveTo>
                  <a:cubicBezTo>
                    <a:pt x="1717026" y="224305"/>
                    <a:pt x="1717000" y="221094"/>
                    <a:pt x="1716694" y="217608"/>
                  </a:cubicBezTo>
                  <a:cubicBezTo>
                    <a:pt x="1713285" y="179077"/>
                    <a:pt x="1673575" y="149881"/>
                    <a:pt x="1631712" y="149881"/>
                  </a:cubicBezTo>
                  <a:lnTo>
                    <a:pt x="1527881" y="149881"/>
                  </a:lnTo>
                  <a:lnTo>
                    <a:pt x="1525218" y="149875"/>
                  </a:lnTo>
                  <a:cubicBezTo>
                    <a:pt x="1508587" y="149875"/>
                    <a:pt x="1495066" y="135137"/>
                    <a:pt x="1495066" y="117040"/>
                  </a:cubicBezTo>
                  <a:lnTo>
                    <a:pt x="1495168" y="93477"/>
                  </a:lnTo>
                  <a:cubicBezTo>
                    <a:pt x="1495168" y="76859"/>
                    <a:pt x="1509900" y="63331"/>
                    <a:pt x="1528002" y="63331"/>
                  </a:cubicBezTo>
                  <a:lnTo>
                    <a:pt x="1568980" y="63331"/>
                  </a:lnTo>
                  <a:lnTo>
                    <a:pt x="1569382" y="63344"/>
                  </a:lnTo>
                  <a:lnTo>
                    <a:pt x="1672932" y="63344"/>
                  </a:lnTo>
                  <a:cubicBezTo>
                    <a:pt x="1678227" y="63344"/>
                    <a:pt x="1682917" y="60260"/>
                    <a:pt x="1684599" y="55666"/>
                  </a:cubicBezTo>
                  <a:cubicBezTo>
                    <a:pt x="1685045" y="54443"/>
                    <a:pt x="1685261" y="53321"/>
                    <a:pt x="1685261" y="52238"/>
                  </a:cubicBezTo>
                  <a:lnTo>
                    <a:pt x="1685261" y="11184"/>
                  </a:lnTo>
                  <a:cubicBezTo>
                    <a:pt x="1685261" y="5054"/>
                    <a:pt x="1679731" y="90"/>
                    <a:pt x="1672932" y="90"/>
                  </a:cubicBezTo>
                  <a:lnTo>
                    <a:pt x="1511391" y="109"/>
                  </a:lnTo>
                  <a:cubicBezTo>
                    <a:pt x="1464583" y="109"/>
                    <a:pt x="1425943" y="35442"/>
                    <a:pt x="1425943" y="78841"/>
                  </a:cubicBezTo>
                  <a:lnTo>
                    <a:pt x="1425950" y="127955"/>
                  </a:lnTo>
                  <a:cubicBezTo>
                    <a:pt x="1425950" y="174770"/>
                    <a:pt x="1461276" y="212855"/>
                    <a:pt x="1504707" y="212855"/>
                  </a:cubicBezTo>
                  <a:lnTo>
                    <a:pt x="1617904" y="212855"/>
                  </a:lnTo>
                  <a:cubicBezTo>
                    <a:pt x="1634522" y="212855"/>
                    <a:pt x="1647896" y="227587"/>
                    <a:pt x="1647896" y="245695"/>
                  </a:cubicBezTo>
                  <a:lnTo>
                    <a:pt x="1647896" y="253571"/>
                  </a:lnTo>
                  <a:cubicBezTo>
                    <a:pt x="1647896" y="270195"/>
                    <a:pt x="1633324" y="283710"/>
                    <a:pt x="1615221" y="283710"/>
                  </a:cubicBezTo>
                  <a:lnTo>
                    <a:pt x="1438279" y="283710"/>
                  </a:lnTo>
                  <a:cubicBezTo>
                    <a:pt x="1432978" y="283710"/>
                    <a:pt x="1428288" y="286775"/>
                    <a:pt x="1426625" y="291344"/>
                  </a:cubicBezTo>
                  <a:cubicBezTo>
                    <a:pt x="1426160" y="292593"/>
                    <a:pt x="1425937" y="293727"/>
                    <a:pt x="1425937" y="294804"/>
                  </a:cubicBezTo>
                  <a:lnTo>
                    <a:pt x="1425937" y="335858"/>
                  </a:lnTo>
                  <a:cubicBezTo>
                    <a:pt x="1425937" y="341981"/>
                    <a:pt x="1431474" y="346964"/>
                    <a:pt x="1438279" y="346964"/>
                  </a:cubicBezTo>
                  <a:lnTo>
                    <a:pt x="1583113" y="346964"/>
                  </a:lnTo>
                  <a:lnTo>
                    <a:pt x="1632241" y="346939"/>
                  </a:lnTo>
                  <a:cubicBezTo>
                    <a:pt x="1679036" y="346939"/>
                    <a:pt x="1717026" y="311613"/>
                    <a:pt x="1717026" y="268169"/>
                  </a:cubicBezTo>
                  <a:lnTo>
                    <a:pt x="1717026" y="227440"/>
                  </a:lnTo>
                  <a:close/>
                  <a:moveTo>
                    <a:pt x="94179" y="63306"/>
                  </a:moveTo>
                  <a:lnTo>
                    <a:pt x="276199" y="63306"/>
                  </a:lnTo>
                  <a:cubicBezTo>
                    <a:pt x="282864" y="63306"/>
                    <a:pt x="288293" y="58425"/>
                    <a:pt x="288293" y="52423"/>
                  </a:cubicBezTo>
                  <a:lnTo>
                    <a:pt x="288293" y="10999"/>
                  </a:lnTo>
                  <a:cubicBezTo>
                    <a:pt x="288293" y="4984"/>
                    <a:pt x="283119" y="78"/>
                    <a:pt x="276199" y="78"/>
                  </a:cubicBezTo>
                  <a:lnTo>
                    <a:pt x="92911" y="78"/>
                  </a:lnTo>
                  <a:cubicBezTo>
                    <a:pt x="41878" y="78"/>
                    <a:pt x="352" y="38283"/>
                    <a:pt x="352" y="85346"/>
                  </a:cubicBezTo>
                  <a:lnTo>
                    <a:pt x="352" y="261721"/>
                  </a:lnTo>
                  <a:cubicBezTo>
                    <a:pt x="352" y="308765"/>
                    <a:pt x="41878" y="346983"/>
                    <a:pt x="92911" y="346983"/>
                  </a:cubicBezTo>
                  <a:lnTo>
                    <a:pt x="276199" y="346983"/>
                  </a:lnTo>
                  <a:cubicBezTo>
                    <a:pt x="282864" y="346983"/>
                    <a:pt x="288293" y="342096"/>
                    <a:pt x="288293" y="336094"/>
                  </a:cubicBezTo>
                  <a:lnTo>
                    <a:pt x="288293" y="294670"/>
                  </a:lnTo>
                  <a:cubicBezTo>
                    <a:pt x="288293" y="288668"/>
                    <a:pt x="282864" y="283793"/>
                    <a:pt x="276199" y="283793"/>
                  </a:cubicBezTo>
                  <a:lnTo>
                    <a:pt x="94179" y="283793"/>
                  </a:lnTo>
                  <a:cubicBezTo>
                    <a:pt x="80791" y="283793"/>
                    <a:pt x="69475" y="273184"/>
                    <a:pt x="69475" y="260631"/>
                  </a:cubicBezTo>
                  <a:lnTo>
                    <a:pt x="69475" y="212230"/>
                  </a:lnTo>
                  <a:lnTo>
                    <a:pt x="178333" y="212230"/>
                  </a:lnTo>
                  <a:cubicBezTo>
                    <a:pt x="184998" y="212230"/>
                    <a:pt x="190420" y="207337"/>
                    <a:pt x="190420" y="201334"/>
                  </a:cubicBezTo>
                  <a:lnTo>
                    <a:pt x="190420" y="160790"/>
                  </a:lnTo>
                  <a:cubicBezTo>
                    <a:pt x="190420" y="154775"/>
                    <a:pt x="184998" y="149881"/>
                    <a:pt x="178333" y="149881"/>
                  </a:cubicBezTo>
                  <a:lnTo>
                    <a:pt x="69475" y="149881"/>
                  </a:lnTo>
                  <a:lnTo>
                    <a:pt x="69475" y="86481"/>
                  </a:lnTo>
                  <a:cubicBezTo>
                    <a:pt x="69475" y="73915"/>
                    <a:pt x="80791" y="63306"/>
                    <a:pt x="94179" y="63306"/>
                  </a:cubicBezTo>
                  <a:moveTo>
                    <a:pt x="397068" y="63312"/>
                  </a:moveTo>
                  <a:lnTo>
                    <a:pt x="397068" y="334647"/>
                  </a:lnTo>
                  <a:cubicBezTo>
                    <a:pt x="397068" y="341446"/>
                    <a:pt x="392073" y="346977"/>
                    <a:pt x="385943" y="346977"/>
                  </a:cubicBezTo>
                  <a:lnTo>
                    <a:pt x="339026" y="346977"/>
                  </a:lnTo>
                  <a:cubicBezTo>
                    <a:pt x="332897" y="346977"/>
                    <a:pt x="327914" y="341446"/>
                    <a:pt x="327914" y="334647"/>
                  </a:cubicBezTo>
                  <a:lnTo>
                    <a:pt x="327914" y="12439"/>
                  </a:lnTo>
                  <a:cubicBezTo>
                    <a:pt x="327914" y="5627"/>
                    <a:pt x="332897" y="90"/>
                    <a:pt x="339026" y="90"/>
                  </a:cubicBezTo>
                  <a:lnTo>
                    <a:pt x="481840" y="90"/>
                  </a:lnTo>
                  <a:cubicBezTo>
                    <a:pt x="555736" y="90"/>
                    <a:pt x="615855" y="55558"/>
                    <a:pt x="615855" y="123756"/>
                  </a:cubicBezTo>
                  <a:lnTo>
                    <a:pt x="615855" y="335883"/>
                  </a:lnTo>
                  <a:cubicBezTo>
                    <a:pt x="615855" y="342007"/>
                    <a:pt x="610324" y="346977"/>
                    <a:pt x="603519" y="346977"/>
                  </a:cubicBezTo>
                  <a:lnTo>
                    <a:pt x="559119" y="346977"/>
                  </a:lnTo>
                  <a:cubicBezTo>
                    <a:pt x="552320" y="346977"/>
                    <a:pt x="546789" y="342007"/>
                    <a:pt x="546789" y="335883"/>
                  </a:cubicBezTo>
                  <a:lnTo>
                    <a:pt x="546789" y="123756"/>
                  </a:lnTo>
                  <a:cubicBezTo>
                    <a:pt x="546789" y="90450"/>
                    <a:pt x="517657" y="63344"/>
                    <a:pt x="481840" y="63344"/>
                  </a:cubicBezTo>
                  <a:lnTo>
                    <a:pt x="397068" y="63312"/>
                  </a:lnTo>
                  <a:close/>
                </a:path>
              </a:pathLst>
            </a:custGeom>
            <a:solidFill>
              <a:schemeClr val="bg1"/>
            </a:solidFill>
            <a:ln w="636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14" name="Graphique 13">
            <a:extLst>
              <a:ext uri="{FF2B5EF4-FFF2-40B4-BE49-F238E27FC236}">
                <a16:creationId xmlns:a16="http://schemas.microsoft.com/office/drawing/2014/main" id="{A119DBC6-FC34-4E05-BBA7-7C6B894C86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949"/>
          <a:stretch/>
        </p:blipFill>
        <p:spPr>
          <a:xfrm>
            <a:off x="0" y="2822550"/>
            <a:ext cx="12192000" cy="32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22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H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248" y="461010"/>
            <a:ext cx="7320632" cy="2161361"/>
          </a:xfrm>
        </p:spPr>
        <p:txBody>
          <a:bodyPr anchor="b"/>
          <a:lstStyle>
            <a:lvl1pPr algn="l">
              <a:lnSpc>
                <a:spcPct val="76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fr-FR"/>
              <a:t>Titre de la </a:t>
            </a:r>
            <a:br>
              <a:rPr lang="fr-FR"/>
            </a:br>
            <a:r>
              <a:rPr lang="fr-FR"/>
              <a:t>présentation </a:t>
            </a:r>
            <a:br>
              <a:rPr lang="fr-FR"/>
            </a:br>
            <a:r>
              <a:rPr lang="fr-FR"/>
              <a:t>sur trois lignes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4948" y="2854145"/>
            <a:ext cx="6432902" cy="615553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500">
                <a:solidFill>
                  <a:schemeClr val="tx2"/>
                </a:solidFill>
                <a:latin typeface="Enedis Light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Sous-titre de la présentation 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F9B6F8A9-9A1E-478A-8B80-2A55B884E0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58786" y="6168695"/>
            <a:ext cx="2636837" cy="207749"/>
          </a:xfrm>
        </p:spPr>
        <p:txBody>
          <a:bodyPr/>
          <a:lstStyle>
            <a:lvl1pPr algn="r">
              <a:defRPr sz="1500">
                <a:solidFill>
                  <a:schemeClr val="bg1"/>
                </a:solidFill>
                <a:latin typeface="Enedis Light" pitchFamily="50" charset="0"/>
              </a:defRPr>
            </a:lvl1pPr>
          </a:lstStyle>
          <a:p>
            <a:pPr lvl="0"/>
            <a:r>
              <a:rPr lang="fr-FR"/>
              <a:t>00 / 00 / 2021</a:t>
            </a:r>
          </a:p>
        </p:txBody>
      </p:sp>
      <p:grpSp>
        <p:nvGrpSpPr>
          <p:cNvPr id="6" name="Graphique 10">
            <a:extLst>
              <a:ext uri="{FF2B5EF4-FFF2-40B4-BE49-F238E27FC236}">
                <a16:creationId xmlns:a16="http://schemas.microsoft.com/office/drawing/2014/main" id="{3270F1C2-39F4-4808-A348-572B35FDA73D}"/>
              </a:ext>
            </a:extLst>
          </p:cNvPr>
          <p:cNvGrpSpPr/>
          <p:nvPr/>
        </p:nvGrpSpPr>
        <p:grpSpPr>
          <a:xfrm>
            <a:off x="513998" y="5991475"/>
            <a:ext cx="1716673" cy="346912"/>
            <a:chOff x="513998" y="5991475"/>
            <a:chExt cx="1716673" cy="346912"/>
          </a:xfrm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91D61045-1864-4893-AB9C-647365F6D11E}"/>
                </a:ext>
              </a:extLst>
            </p:cNvPr>
            <p:cNvSpPr/>
            <p:nvPr/>
          </p:nvSpPr>
          <p:spPr>
            <a:xfrm>
              <a:off x="1129494" y="5991488"/>
              <a:ext cx="373834" cy="346899"/>
            </a:xfrm>
            <a:custGeom>
              <a:avLst/>
              <a:gdLst>
                <a:gd name="connsiteX0" fmla="*/ 173802 w 373834"/>
                <a:gd name="connsiteY0" fmla="*/ 283740 h 346899"/>
                <a:gd name="connsiteX1" fmla="*/ 108846 w 373834"/>
                <a:gd name="connsiteY1" fmla="*/ 223698 h 346899"/>
                <a:gd name="connsiteX2" fmla="*/ 108987 w 373834"/>
                <a:gd name="connsiteY2" fmla="*/ 212802 h 346899"/>
                <a:gd name="connsiteX3" fmla="*/ 247493 w 373834"/>
                <a:gd name="connsiteY3" fmla="*/ 212802 h 346899"/>
                <a:gd name="connsiteX4" fmla="*/ 334413 w 373834"/>
                <a:gd name="connsiteY4" fmla="*/ 132012 h 346899"/>
                <a:gd name="connsiteX5" fmla="*/ 334413 w 373834"/>
                <a:gd name="connsiteY5" fmla="*/ 80827 h 346899"/>
                <a:gd name="connsiteX6" fmla="*/ 247493 w 373834"/>
                <a:gd name="connsiteY6" fmla="*/ 37 h 346899"/>
                <a:gd name="connsiteX7" fmla="*/ 126637 w 373834"/>
                <a:gd name="connsiteY7" fmla="*/ 37 h 346899"/>
                <a:gd name="connsiteX8" fmla="*/ 106457 w 373834"/>
                <a:gd name="connsiteY8" fmla="*/ 1579 h 346899"/>
                <a:gd name="connsiteX9" fmla="*/ 39864 w 373834"/>
                <a:gd name="connsiteY9" fmla="*/ 80827 h 346899"/>
                <a:gd name="connsiteX10" fmla="*/ 39864 w 373834"/>
                <a:gd name="connsiteY10" fmla="*/ 110539 h 346899"/>
                <a:gd name="connsiteX11" fmla="*/ 50958 w 373834"/>
                <a:gd name="connsiteY11" fmla="*/ 122881 h 346899"/>
                <a:gd name="connsiteX12" fmla="*/ 97868 w 373834"/>
                <a:gd name="connsiteY12" fmla="*/ 122881 h 346899"/>
                <a:gd name="connsiteX13" fmla="*/ 108974 w 373834"/>
                <a:gd name="connsiteY13" fmla="*/ 110539 h 346899"/>
                <a:gd name="connsiteX14" fmla="*/ 108974 w 373834"/>
                <a:gd name="connsiteY14" fmla="*/ 91359 h 346899"/>
                <a:gd name="connsiteX15" fmla="*/ 139769 w 373834"/>
                <a:gd name="connsiteY15" fmla="*/ 63240 h 346899"/>
                <a:gd name="connsiteX16" fmla="*/ 234533 w 373834"/>
                <a:gd name="connsiteY16" fmla="*/ 63240 h 346899"/>
                <a:gd name="connsiteX17" fmla="*/ 265335 w 373834"/>
                <a:gd name="connsiteY17" fmla="*/ 91359 h 346899"/>
                <a:gd name="connsiteX18" fmla="*/ 265335 w 373834"/>
                <a:gd name="connsiteY18" fmla="*/ 121741 h 346899"/>
                <a:gd name="connsiteX19" fmla="*/ 234533 w 373834"/>
                <a:gd name="connsiteY19" fmla="*/ 149834 h 346899"/>
                <a:gd name="connsiteX20" fmla="*/ 250 w 373834"/>
                <a:gd name="connsiteY20" fmla="*/ 149834 h 346899"/>
                <a:gd name="connsiteX21" fmla="*/ 250 w 373834"/>
                <a:gd name="connsiteY21" fmla="*/ 212802 h 346899"/>
                <a:gd name="connsiteX22" fmla="*/ 39698 w 373834"/>
                <a:gd name="connsiteY22" fmla="*/ 212802 h 346899"/>
                <a:gd name="connsiteX23" fmla="*/ 39698 w 373834"/>
                <a:gd name="connsiteY23" fmla="*/ 223685 h 346899"/>
                <a:gd name="connsiteX24" fmla="*/ 174031 w 373834"/>
                <a:gd name="connsiteY24" fmla="*/ 346937 h 346899"/>
                <a:gd name="connsiteX25" fmla="*/ 374084 w 373834"/>
                <a:gd name="connsiteY25" fmla="*/ 346937 h 346899"/>
                <a:gd name="connsiteX26" fmla="*/ 374084 w 373834"/>
                <a:gd name="connsiteY26" fmla="*/ 283734 h 346899"/>
                <a:gd name="connsiteX27" fmla="*/ 173802 w 373834"/>
                <a:gd name="connsiteY27" fmla="*/ 283740 h 34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3834" h="346899">
                  <a:moveTo>
                    <a:pt x="173802" y="283740"/>
                  </a:moveTo>
                  <a:cubicBezTo>
                    <a:pt x="137985" y="283740"/>
                    <a:pt x="108846" y="256991"/>
                    <a:pt x="108846" y="223698"/>
                  </a:cubicBezTo>
                  <a:lnTo>
                    <a:pt x="108987" y="212802"/>
                  </a:lnTo>
                  <a:lnTo>
                    <a:pt x="247493" y="212802"/>
                  </a:lnTo>
                  <a:cubicBezTo>
                    <a:pt x="295429" y="212802"/>
                    <a:pt x="334413" y="176564"/>
                    <a:pt x="334413" y="132012"/>
                  </a:cubicBezTo>
                  <a:lnTo>
                    <a:pt x="334413" y="80827"/>
                  </a:lnTo>
                  <a:cubicBezTo>
                    <a:pt x="334413" y="36274"/>
                    <a:pt x="295429" y="37"/>
                    <a:pt x="247493" y="37"/>
                  </a:cubicBezTo>
                  <a:lnTo>
                    <a:pt x="126637" y="37"/>
                  </a:lnTo>
                  <a:cubicBezTo>
                    <a:pt x="119921" y="37"/>
                    <a:pt x="113135" y="101"/>
                    <a:pt x="106457" y="1579"/>
                  </a:cubicBezTo>
                  <a:cubicBezTo>
                    <a:pt x="67161" y="10302"/>
                    <a:pt x="39864" y="43290"/>
                    <a:pt x="39864" y="80827"/>
                  </a:cubicBezTo>
                  <a:lnTo>
                    <a:pt x="39864" y="110539"/>
                  </a:lnTo>
                  <a:cubicBezTo>
                    <a:pt x="39864" y="117338"/>
                    <a:pt x="44834" y="122881"/>
                    <a:pt x="50958" y="122881"/>
                  </a:cubicBezTo>
                  <a:lnTo>
                    <a:pt x="97868" y="122881"/>
                  </a:lnTo>
                  <a:cubicBezTo>
                    <a:pt x="103997" y="122881"/>
                    <a:pt x="108974" y="117338"/>
                    <a:pt x="108974" y="110539"/>
                  </a:cubicBezTo>
                  <a:lnTo>
                    <a:pt x="108974" y="91359"/>
                  </a:lnTo>
                  <a:cubicBezTo>
                    <a:pt x="108974" y="75856"/>
                    <a:pt x="122788" y="63240"/>
                    <a:pt x="139769" y="63240"/>
                  </a:cubicBezTo>
                  <a:lnTo>
                    <a:pt x="234533" y="63240"/>
                  </a:lnTo>
                  <a:cubicBezTo>
                    <a:pt x="251520" y="63240"/>
                    <a:pt x="265335" y="75856"/>
                    <a:pt x="265335" y="91359"/>
                  </a:cubicBezTo>
                  <a:lnTo>
                    <a:pt x="265335" y="121741"/>
                  </a:lnTo>
                  <a:cubicBezTo>
                    <a:pt x="265335" y="137231"/>
                    <a:pt x="251520" y="149834"/>
                    <a:pt x="234533" y="149834"/>
                  </a:cubicBezTo>
                  <a:lnTo>
                    <a:pt x="250" y="149834"/>
                  </a:lnTo>
                  <a:lnTo>
                    <a:pt x="250" y="212802"/>
                  </a:lnTo>
                  <a:lnTo>
                    <a:pt x="39698" y="212802"/>
                  </a:lnTo>
                  <a:lnTo>
                    <a:pt x="39698" y="223685"/>
                  </a:lnTo>
                  <a:cubicBezTo>
                    <a:pt x="39698" y="291871"/>
                    <a:pt x="100130" y="346937"/>
                    <a:pt x="174031" y="346937"/>
                  </a:cubicBezTo>
                  <a:lnTo>
                    <a:pt x="374084" y="346937"/>
                  </a:lnTo>
                  <a:lnTo>
                    <a:pt x="374084" y="283734"/>
                  </a:lnTo>
                  <a:lnTo>
                    <a:pt x="173802" y="283740"/>
                  </a:lnTo>
                  <a:close/>
                </a:path>
              </a:pathLst>
            </a:custGeom>
            <a:solidFill>
              <a:srgbClr val="96CD32"/>
            </a:solidFill>
            <a:ln w="636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90266735-E994-4E7C-84F7-3430D095B16A}"/>
                </a:ext>
              </a:extLst>
            </p:cNvPr>
            <p:cNvSpPr/>
            <p:nvPr/>
          </p:nvSpPr>
          <p:spPr>
            <a:xfrm>
              <a:off x="513998" y="5991475"/>
              <a:ext cx="1716673" cy="346905"/>
            </a:xfrm>
            <a:custGeom>
              <a:avLst/>
              <a:gdLst>
                <a:gd name="connsiteX0" fmla="*/ 1386323 w 1716673"/>
                <a:gd name="connsiteY0" fmla="*/ 26425 h 346905"/>
                <a:gd name="connsiteX1" fmla="*/ 1386221 w 1716673"/>
                <a:gd name="connsiteY1" fmla="*/ 12407 h 346905"/>
                <a:gd name="connsiteX2" fmla="*/ 1375114 w 1716673"/>
                <a:gd name="connsiteY2" fmla="*/ 78 h 346905"/>
                <a:gd name="connsiteX3" fmla="*/ 1328351 w 1716673"/>
                <a:gd name="connsiteY3" fmla="*/ 78 h 346905"/>
                <a:gd name="connsiteX4" fmla="*/ 1317245 w 1716673"/>
                <a:gd name="connsiteY4" fmla="*/ 12407 h 346905"/>
                <a:gd name="connsiteX5" fmla="*/ 1317245 w 1716673"/>
                <a:gd name="connsiteY5" fmla="*/ 26425 h 346905"/>
                <a:gd name="connsiteX6" fmla="*/ 1317251 w 1716673"/>
                <a:gd name="connsiteY6" fmla="*/ 26425 h 346905"/>
                <a:gd name="connsiteX7" fmla="*/ 1317353 w 1716673"/>
                <a:gd name="connsiteY7" fmla="*/ 50976 h 346905"/>
                <a:gd name="connsiteX8" fmla="*/ 1328459 w 1716673"/>
                <a:gd name="connsiteY8" fmla="*/ 63306 h 346905"/>
                <a:gd name="connsiteX9" fmla="*/ 1375223 w 1716673"/>
                <a:gd name="connsiteY9" fmla="*/ 63306 h 346905"/>
                <a:gd name="connsiteX10" fmla="*/ 1386329 w 1716673"/>
                <a:gd name="connsiteY10" fmla="*/ 50976 h 346905"/>
                <a:gd name="connsiteX11" fmla="*/ 1386329 w 1716673"/>
                <a:gd name="connsiteY11" fmla="*/ 26425 h 346905"/>
                <a:gd name="connsiteX12" fmla="*/ 1386323 w 1716673"/>
                <a:gd name="connsiteY12" fmla="*/ 26425 h 346905"/>
                <a:gd name="connsiteX13" fmla="*/ 1386323 w 1716673"/>
                <a:gd name="connsiteY13" fmla="*/ 218602 h 346905"/>
                <a:gd name="connsiteX14" fmla="*/ 1386221 w 1716673"/>
                <a:gd name="connsiteY14" fmla="*/ 102640 h 346905"/>
                <a:gd name="connsiteX15" fmla="*/ 1375114 w 1716673"/>
                <a:gd name="connsiteY15" fmla="*/ 90310 h 346905"/>
                <a:gd name="connsiteX16" fmla="*/ 1328351 w 1716673"/>
                <a:gd name="connsiteY16" fmla="*/ 90310 h 346905"/>
                <a:gd name="connsiteX17" fmla="*/ 1317245 w 1716673"/>
                <a:gd name="connsiteY17" fmla="*/ 102640 h 346905"/>
                <a:gd name="connsiteX18" fmla="*/ 1317245 w 1716673"/>
                <a:gd name="connsiteY18" fmla="*/ 218602 h 346905"/>
                <a:gd name="connsiteX19" fmla="*/ 1317251 w 1716673"/>
                <a:gd name="connsiteY19" fmla="*/ 218602 h 346905"/>
                <a:gd name="connsiteX20" fmla="*/ 1317353 w 1716673"/>
                <a:gd name="connsiteY20" fmla="*/ 334558 h 346905"/>
                <a:gd name="connsiteX21" fmla="*/ 1328459 w 1716673"/>
                <a:gd name="connsiteY21" fmla="*/ 346888 h 346905"/>
                <a:gd name="connsiteX22" fmla="*/ 1375223 w 1716673"/>
                <a:gd name="connsiteY22" fmla="*/ 346888 h 346905"/>
                <a:gd name="connsiteX23" fmla="*/ 1386329 w 1716673"/>
                <a:gd name="connsiteY23" fmla="*/ 334558 h 346905"/>
                <a:gd name="connsiteX24" fmla="*/ 1386329 w 1716673"/>
                <a:gd name="connsiteY24" fmla="*/ 218602 h 346905"/>
                <a:gd name="connsiteX25" fmla="*/ 1386323 w 1716673"/>
                <a:gd name="connsiteY25" fmla="*/ 218602 h 346905"/>
                <a:gd name="connsiteX26" fmla="*/ 1151339 w 1716673"/>
                <a:gd name="connsiteY26" fmla="*/ 78 h 346905"/>
                <a:gd name="connsiteX27" fmla="*/ 1000796 w 1716673"/>
                <a:gd name="connsiteY27" fmla="*/ 78 h 346905"/>
                <a:gd name="connsiteX28" fmla="*/ 989683 w 1716673"/>
                <a:gd name="connsiteY28" fmla="*/ 12439 h 346905"/>
                <a:gd name="connsiteX29" fmla="*/ 989683 w 1716673"/>
                <a:gd name="connsiteY29" fmla="*/ 216448 h 346905"/>
                <a:gd name="connsiteX30" fmla="*/ 1000776 w 1716673"/>
                <a:gd name="connsiteY30" fmla="*/ 228791 h 346905"/>
                <a:gd name="connsiteX31" fmla="*/ 1047636 w 1716673"/>
                <a:gd name="connsiteY31" fmla="*/ 228791 h 346905"/>
                <a:gd name="connsiteX32" fmla="*/ 1058742 w 1716673"/>
                <a:gd name="connsiteY32" fmla="*/ 216448 h 346905"/>
                <a:gd name="connsiteX33" fmla="*/ 1058806 w 1716673"/>
                <a:gd name="connsiteY33" fmla="*/ 63274 h 346905"/>
                <a:gd name="connsiteX34" fmla="*/ 1143597 w 1716673"/>
                <a:gd name="connsiteY34" fmla="*/ 63306 h 346905"/>
                <a:gd name="connsiteX35" fmla="*/ 1208559 w 1716673"/>
                <a:gd name="connsiteY35" fmla="*/ 123731 h 346905"/>
                <a:gd name="connsiteX36" fmla="*/ 1208559 w 1716673"/>
                <a:gd name="connsiteY36" fmla="*/ 235124 h 346905"/>
                <a:gd name="connsiteX37" fmla="*/ 1143597 w 1716673"/>
                <a:gd name="connsiteY37" fmla="*/ 283634 h 346905"/>
                <a:gd name="connsiteX38" fmla="*/ 989683 w 1716673"/>
                <a:gd name="connsiteY38" fmla="*/ 283793 h 346905"/>
                <a:gd name="connsiteX39" fmla="*/ 989683 w 1716673"/>
                <a:gd name="connsiteY39" fmla="*/ 346983 h 346905"/>
                <a:gd name="connsiteX40" fmla="*/ 1143597 w 1716673"/>
                <a:gd name="connsiteY40" fmla="*/ 346888 h 346905"/>
                <a:gd name="connsiteX41" fmla="*/ 1277624 w 1716673"/>
                <a:gd name="connsiteY41" fmla="*/ 235124 h 346905"/>
                <a:gd name="connsiteX42" fmla="*/ 1277624 w 1716673"/>
                <a:gd name="connsiteY42" fmla="*/ 123004 h 346905"/>
                <a:gd name="connsiteX43" fmla="*/ 1151339 w 1716673"/>
                <a:gd name="connsiteY43" fmla="*/ 78 h 346905"/>
                <a:gd name="connsiteX44" fmla="*/ 1717026 w 1716673"/>
                <a:gd name="connsiteY44" fmla="*/ 227440 h 346905"/>
                <a:gd name="connsiteX45" fmla="*/ 1716694 w 1716673"/>
                <a:gd name="connsiteY45" fmla="*/ 217608 h 346905"/>
                <a:gd name="connsiteX46" fmla="*/ 1631712 w 1716673"/>
                <a:gd name="connsiteY46" fmla="*/ 149881 h 346905"/>
                <a:gd name="connsiteX47" fmla="*/ 1527881 w 1716673"/>
                <a:gd name="connsiteY47" fmla="*/ 149881 h 346905"/>
                <a:gd name="connsiteX48" fmla="*/ 1525218 w 1716673"/>
                <a:gd name="connsiteY48" fmla="*/ 149875 h 346905"/>
                <a:gd name="connsiteX49" fmla="*/ 1495066 w 1716673"/>
                <a:gd name="connsiteY49" fmla="*/ 117040 h 346905"/>
                <a:gd name="connsiteX50" fmla="*/ 1495168 w 1716673"/>
                <a:gd name="connsiteY50" fmla="*/ 93477 h 346905"/>
                <a:gd name="connsiteX51" fmla="*/ 1528002 w 1716673"/>
                <a:gd name="connsiteY51" fmla="*/ 63331 h 346905"/>
                <a:gd name="connsiteX52" fmla="*/ 1568980 w 1716673"/>
                <a:gd name="connsiteY52" fmla="*/ 63331 h 346905"/>
                <a:gd name="connsiteX53" fmla="*/ 1569382 w 1716673"/>
                <a:gd name="connsiteY53" fmla="*/ 63344 h 346905"/>
                <a:gd name="connsiteX54" fmla="*/ 1672932 w 1716673"/>
                <a:gd name="connsiteY54" fmla="*/ 63344 h 346905"/>
                <a:gd name="connsiteX55" fmla="*/ 1684599 w 1716673"/>
                <a:gd name="connsiteY55" fmla="*/ 55666 h 346905"/>
                <a:gd name="connsiteX56" fmla="*/ 1685261 w 1716673"/>
                <a:gd name="connsiteY56" fmla="*/ 52238 h 346905"/>
                <a:gd name="connsiteX57" fmla="*/ 1685261 w 1716673"/>
                <a:gd name="connsiteY57" fmla="*/ 11184 h 346905"/>
                <a:gd name="connsiteX58" fmla="*/ 1672932 w 1716673"/>
                <a:gd name="connsiteY58" fmla="*/ 90 h 346905"/>
                <a:gd name="connsiteX59" fmla="*/ 1511391 w 1716673"/>
                <a:gd name="connsiteY59" fmla="*/ 109 h 346905"/>
                <a:gd name="connsiteX60" fmla="*/ 1425943 w 1716673"/>
                <a:gd name="connsiteY60" fmla="*/ 78841 h 346905"/>
                <a:gd name="connsiteX61" fmla="*/ 1425950 w 1716673"/>
                <a:gd name="connsiteY61" fmla="*/ 127955 h 346905"/>
                <a:gd name="connsiteX62" fmla="*/ 1504707 w 1716673"/>
                <a:gd name="connsiteY62" fmla="*/ 212855 h 346905"/>
                <a:gd name="connsiteX63" fmla="*/ 1617904 w 1716673"/>
                <a:gd name="connsiteY63" fmla="*/ 212855 h 346905"/>
                <a:gd name="connsiteX64" fmla="*/ 1647896 w 1716673"/>
                <a:gd name="connsiteY64" fmla="*/ 245695 h 346905"/>
                <a:gd name="connsiteX65" fmla="*/ 1647896 w 1716673"/>
                <a:gd name="connsiteY65" fmla="*/ 253571 h 346905"/>
                <a:gd name="connsiteX66" fmla="*/ 1615221 w 1716673"/>
                <a:gd name="connsiteY66" fmla="*/ 283710 h 346905"/>
                <a:gd name="connsiteX67" fmla="*/ 1438279 w 1716673"/>
                <a:gd name="connsiteY67" fmla="*/ 283710 h 346905"/>
                <a:gd name="connsiteX68" fmla="*/ 1426625 w 1716673"/>
                <a:gd name="connsiteY68" fmla="*/ 291344 h 346905"/>
                <a:gd name="connsiteX69" fmla="*/ 1425937 w 1716673"/>
                <a:gd name="connsiteY69" fmla="*/ 294804 h 346905"/>
                <a:gd name="connsiteX70" fmla="*/ 1425937 w 1716673"/>
                <a:gd name="connsiteY70" fmla="*/ 335858 h 346905"/>
                <a:gd name="connsiteX71" fmla="*/ 1438279 w 1716673"/>
                <a:gd name="connsiteY71" fmla="*/ 346964 h 346905"/>
                <a:gd name="connsiteX72" fmla="*/ 1583113 w 1716673"/>
                <a:gd name="connsiteY72" fmla="*/ 346964 h 346905"/>
                <a:gd name="connsiteX73" fmla="*/ 1632241 w 1716673"/>
                <a:gd name="connsiteY73" fmla="*/ 346939 h 346905"/>
                <a:gd name="connsiteX74" fmla="*/ 1717026 w 1716673"/>
                <a:gd name="connsiteY74" fmla="*/ 268169 h 346905"/>
                <a:gd name="connsiteX75" fmla="*/ 1717026 w 1716673"/>
                <a:gd name="connsiteY75" fmla="*/ 227440 h 346905"/>
                <a:gd name="connsiteX76" fmla="*/ 94179 w 1716673"/>
                <a:gd name="connsiteY76" fmla="*/ 63306 h 346905"/>
                <a:gd name="connsiteX77" fmla="*/ 276199 w 1716673"/>
                <a:gd name="connsiteY77" fmla="*/ 63306 h 346905"/>
                <a:gd name="connsiteX78" fmla="*/ 288293 w 1716673"/>
                <a:gd name="connsiteY78" fmla="*/ 52423 h 346905"/>
                <a:gd name="connsiteX79" fmla="*/ 288293 w 1716673"/>
                <a:gd name="connsiteY79" fmla="*/ 10999 h 346905"/>
                <a:gd name="connsiteX80" fmla="*/ 276199 w 1716673"/>
                <a:gd name="connsiteY80" fmla="*/ 78 h 346905"/>
                <a:gd name="connsiteX81" fmla="*/ 92911 w 1716673"/>
                <a:gd name="connsiteY81" fmla="*/ 78 h 346905"/>
                <a:gd name="connsiteX82" fmla="*/ 352 w 1716673"/>
                <a:gd name="connsiteY82" fmla="*/ 85346 h 346905"/>
                <a:gd name="connsiteX83" fmla="*/ 352 w 1716673"/>
                <a:gd name="connsiteY83" fmla="*/ 261721 h 346905"/>
                <a:gd name="connsiteX84" fmla="*/ 92911 w 1716673"/>
                <a:gd name="connsiteY84" fmla="*/ 346983 h 346905"/>
                <a:gd name="connsiteX85" fmla="*/ 276199 w 1716673"/>
                <a:gd name="connsiteY85" fmla="*/ 346983 h 346905"/>
                <a:gd name="connsiteX86" fmla="*/ 288293 w 1716673"/>
                <a:gd name="connsiteY86" fmla="*/ 336094 h 346905"/>
                <a:gd name="connsiteX87" fmla="*/ 288293 w 1716673"/>
                <a:gd name="connsiteY87" fmla="*/ 294670 h 346905"/>
                <a:gd name="connsiteX88" fmla="*/ 276199 w 1716673"/>
                <a:gd name="connsiteY88" fmla="*/ 283793 h 346905"/>
                <a:gd name="connsiteX89" fmla="*/ 94179 w 1716673"/>
                <a:gd name="connsiteY89" fmla="*/ 283793 h 346905"/>
                <a:gd name="connsiteX90" fmla="*/ 69475 w 1716673"/>
                <a:gd name="connsiteY90" fmla="*/ 260631 h 346905"/>
                <a:gd name="connsiteX91" fmla="*/ 69475 w 1716673"/>
                <a:gd name="connsiteY91" fmla="*/ 212230 h 346905"/>
                <a:gd name="connsiteX92" fmla="*/ 178333 w 1716673"/>
                <a:gd name="connsiteY92" fmla="*/ 212230 h 346905"/>
                <a:gd name="connsiteX93" fmla="*/ 190420 w 1716673"/>
                <a:gd name="connsiteY93" fmla="*/ 201334 h 346905"/>
                <a:gd name="connsiteX94" fmla="*/ 190420 w 1716673"/>
                <a:gd name="connsiteY94" fmla="*/ 160790 h 346905"/>
                <a:gd name="connsiteX95" fmla="*/ 178333 w 1716673"/>
                <a:gd name="connsiteY95" fmla="*/ 149881 h 346905"/>
                <a:gd name="connsiteX96" fmla="*/ 69475 w 1716673"/>
                <a:gd name="connsiteY96" fmla="*/ 149881 h 346905"/>
                <a:gd name="connsiteX97" fmla="*/ 69475 w 1716673"/>
                <a:gd name="connsiteY97" fmla="*/ 86481 h 346905"/>
                <a:gd name="connsiteX98" fmla="*/ 94179 w 1716673"/>
                <a:gd name="connsiteY98" fmla="*/ 63306 h 346905"/>
                <a:gd name="connsiteX99" fmla="*/ 397068 w 1716673"/>
                <a:gd name="connsiteY99" fmla="*/ 63312 h 346905"/>
                <a:gd name="connsiteX100" fmla="*/ 397068 w 1716673"/>
                <a:gd name="connsiteY100" fmla="*/ 334647 h 346905"/>
                <a:gd name="connsiteX101" fmla="*/ 385943 w 1716673"/>
                <a:gd name="connsiteY101" fmla="*/ 346977 h 346905"/>
                <a:gd name="connsiteX102" fmla="*/ 339026 w 1716673"/>
                <a:gd name="connsiteY102" fmla="*/ 346977 h 346905"/>
                <a:gd name="connsiteX103" fmla="*/ 327914 w 1716673"/>
                <a:gd name="connsiteY103" fmla="*/ 334647 h 346905"/>
                <a:gd name="connsiteX104" fmla="*/ 327914 w 1716673"/>
                <a:gd name="connsiteY104" fmla="*/ 12439 h 346905"/>
                <a:gd name="connsiteX105" fmla="*/ 339026 w 1716673"/>
                <a:gd name="connsiteY105" fmla="*/ 90 h 346905"/>
                <a:gd name="connsiteX106" fmla="*/ 481840 w 1716673"/>
                <a:gd name="connsiteY106" fmla="*/ 90 h 346905"/>
                <a:gd name="connsiteX107" fmla="*/ 615855 w 1716673"/>
                <a:gd name="connsiteY107" fmla="*/ 123756 h 346905"/>
                <a:gd name="connsiteX108" fmla="*/ 615855 w 1716673"/>
                <a:gd name="connsiteY108" fmla="*/ 335883 h 346905"/>
                <a:gd name="connsiteX109" fmla="*/ 603519 w 1716673"/>
                <a:gd name="connsiteY109" fmla="*/ 346977 h 346905"/>
                <a:gd name="connsiteX110" fmla="*/ 559119 w 1716673"/>
                <a:gd name="connsiteY110" fmla="*/ 346977 h 346905"/>
                <a:gd name="connsiteX111" fmla="*/ 546789 w 1716673"/>
                <a:gd name="connsiteY111" fmla="*/ 335883 h 346905"/>
                <a:gd name="connsiteX112" fmla="*/ 546789 w 1716673"/>
                <a:gd name="connsiteY112" fmla="*/ 123756 h 346905"/>
                <a:gd name="connsiteX113" fmla="*/ 481840 w 1716673"/>
                <a:gd name="connsiteY113" fmla="*/ 63344 h 346905"/>
                <a:gd name="connsiteX114" fmla="*/ 397068 w 1716673"/>
                <a:gd name="connsiteY114" fmla="*/ 63312 h 34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716673" h="346905">
                  <a:moveTo>
                    <a:pt x="1386323" y="26425"/>
                  </a:moveTo>
                  <a:lnTo>
                    <a:pt x="1386221" y="12407"/>
                  </a:lnTo>
                  <a:cubicBezTo>
                    <a:pt x="1386221" y="5608"/>
                    <a:pt x="1381238" y="78"/>
                    <a:pt x="1375114" y="78"/>
                  </a:cubicBezTo>
                  <a:lnTo>
                    <a:pt x="1328351" y="78"/>
                  </a:lnTo>
                  <a:cubicBezTo>
                    <a:pt x="1322234" y="78"/>
                    <a:pt x="1317245" y="5608"/>
                    <a:pt x="1317245" y="12407"/>
                  </a:cubicBezTo>
                  <a:lnTo>
                    <a:pt x="1317245" y="26425"/>
                  </a:lnTo>
                  <a:lnTo>
                    <a:pt x="1317251" y="26425"/>
                  </a:lnTo>
                  <a:lnTo>
                    <a:pt x="1317353" y="50976"/>
                  </a:lnTo>
                  <a:cubicBezTo>
                    <a:pt x="1317353" y="57775"/>
                    <a:pt x="1322329" y="63306"/>
                    <a:pt x="1328459" y="63306"/>
                  </a:cubicBezTo>
                  <a:lnTo>
                    <a:pt x="1375223" y="63306"/>
                  </a:lnTo>
                  <a:cubicBezTo>
                    <a:pt x="1381340" y="63306"/>
                    <a:pt x="1386329" y="57775"/>
                    <a:pt x="1386329" y="50976"/>
                  </a:cubicBezTo>
                  <a:lnTo>
                    <a:pt x="1386329" y="26425"/>
                  </a:lnTo>
                  <a:lnTo>
                    <a:pt x="1386323" y="26425"/>
                  </a:lnTo>
                  <a:close/>
                  <a:moveTo>
                    <a:pt x="1386323" y="218602"/>
                  </a:moveTo>
                  <a:lnTo>
                    <a:pt x="1386221" y="102640"/>
                  </a:lnTo>
                  <a:cubicBezTo>
                    <a:pt x="1386221" y="95835"/>
                    <a:pt x="1381238" y="90310"/>
                    <a:pt x="1375114" y="90310"/>
                  </a:cubicBezTo>
                  <a:lnTo>
                    <a:pt x="1328351" y="90310"/>
                  </a:lnTo>
                  <a:cubicBezTo>
                    <a:pt x="1322234" y="90310"/>
                    <a:pt x="1317245" y="95835"/>
                    <a:pt x="1317245" y="102640"/>
                  </a:cubicBezTo>
                  <a:lnTo>
                    <a:pt x="1317245" y="218602"/>
                  </a:lnTo>
                  <a:lnTo>
                    <a:pt x="1317251" y="218602"/>
                  </a:lnTo>
                  <a:lnTo>
                    <a:pt x="1317353" y="334558"/>
                  </a:lnTo>
                  <a:cubicBezTo>
                    <a:pt x="1317353" y="341357"/>
                    <a:pt x="1322329" y="346888"/>
                    <a:pt x="1328459" y="346888"/>
                  </a:cubicBezTo>
                  <a:lnTo>
                    <a:pt x="1375223" y="346888"/>
                  </a:lnTo>
                  <a:cubicBezTo>
                    <a:pt x="1381340" y="346888"/>
                    <a:pt x="1386329" y="341357"/>
                    <a:pt x="1386329" y="334558"/>
                  </a:cubicBezTo>
                  <a:lnTo>
                    <a:pt x="1386329" y="218602"/>
                  </a:lnTo>
                  <a:lnTo>
                    <a:pt x="1386323" y="218602"/>
                  </a:lnTo>
                  <a:close/>
                  <a:moveTo>
                    <a:pt x="1151339" y="78"/>
                  </a:moveTo>
                  <a:lnTo>
                    <a:pt x="1000796" y="78"/>
                  </a:lnTo>
                  <a:cubicBezTo>
                    <a:pt x="994666" y="78"/>
                    <a:pt x="989683" y="5627"/>
                    <a:pt x="989683" y="12439"/>
                  </a:cubicBezTo>
                  <a:lnTo>
                    <a:pt x="989683" y="216448"/>
                  </a:lnTo>
                  <a:cubicBezTo>
                    <a:pt x="989683" y="223260"/>
                    <a:pt x="994659" y="228791"/>
                    <a:pt x="1000776" y="228791"/>
                  </a:cubicBezTo>
                  <a:lnTo>
                    <a:pt x="1047636" y="228791"/>
                  </a:lnTo>
                  <a:cubicBezTo>
                    <a:pt x="1053765" y="228791"/>
                    <a:pt x="1058742" y="223260"/>
                    <a:pt x="1058742" y="216448"/>
                  </a:cubicBezTo>
                  <a:lnTo>
                    <a:pt x="1058806" y="63274"/>
                  </a:lnTo>
                  <a:lnTo>
                    <a:pt x="1143597" y="63306"/>
                  </a:lnTo>
                  <a:cubicBezTo>
                    <a:pt x="1179420" y="63306"/>
                    <a:pt x="1208559" y="90412"/>
                    <a:pt x="1208559" y="123731"/>
                  </a:cubicBezTo>
                  <a:lnTo>
                    <a:pt x="1208559" y="235124"/>
                  </a:lnTo>
                  <a:cubicBezTo>
                    <a:pt x="1208559" y="268430"/>
                    <a:pt x="1179420" y="283634"/>
                    <a:pt x="1143597" y="283634"/>
                  </a:cubicBezTo>
                  <a:lnTo>
                    <a:pt x="989683" y="283793"/>
                  </a:lnTo>
                  <a:lnTo>
                    <a:pt x="989683" y="346983"/>
                  </a:lnTo>
                  <a:lnTo>
                    <a:pt x="1143597" y="346888"/>
                  </a:lnTo>
                  <a:cubicBezTo>
                    <a:pt x="1217498" y="346888"/>
                    <a:pt x="1277624" y="303310"/>
                    <a:pt x="1277624" y="235124"/>
                  </a:cubicBezTo>
                  <a:lnTo>
                    <a:pt x="1277624" y="123004"/>
                  </a:lnTo>
                  <a:cubicBezTo>
                    <a:pt x="1277624" y="57578"/>
                    <a:pt x="1222730" y="78"/>
                    <a:pt x="1151339" y="78"/>
                  </a:cubicBezTo>
                  <a:moveTo>
                    <a:pt x="1717026" y="227440"/>
                  </a:moveTo>
                  <a:cubicBezTo>
                    <a:pt x="1717026" y="224305"/>
                    <a:pt x="1717000" y="221094"/>
                    <a:pt x="1716694" y="217608"/>
                  </a:cubicBezTo>
                  <a:cubicBezTo>
                    <a:pt x="1713285" y="179077"/>
                    <a:pt x="1673575" y="149881"/>
                    <a:pt x="1631712" y="149881"/>
                  </a:cubicBezTo>
                  <a:lnTo>
                    <a:pt x="1527881" y="149881"/>
                  </a:lnTo>
                  <a:lnTo>
                    <a:pt x="1525218" y="149875"/>
                  </a:lnTo>
                  <a:cubicBezTo>
                    <a:pt x="1508587" y="149875"/>
                    <a:pt x="1495066" y="135137"/>
                    <a:pt x="1495066" y="117040"/>
                  </a:cubicBezTo>
                  <a:lnTo>
                    <a:pt x="1495168" y="93477"/>
                  </a:lnTo>
                  <a:cubicBezTo>
                    <a:pt x="1495168" y="76859"/>
                    <a:pt x="1509900" y="63331"/>
                    <a:pt x="1528002" y="63331"/>
                  </a:cubicBezTo>
                  <a:lnTo>
                    <a:pt x="1568980" y="63331"/>
                  </a:lnTo>
                  <a:lnTo>
                    <a:pt x="1569382" y="63344"/>
                  </a:lnTo>
                  <a:lnTo>
                    <a:pt x="1672932" y="63344"/>
                  </a:lnTo>
                  <a:cubicBezTo>
                    <a:pt x="1678227" y="63344"/>
                    <a:pt x="1682917" y="60260"/>
                    <a:pt x="1684599" y="55666"/>
                  </a:cubicBezTo>
                  <a:cubicBezTo>
                    <a:pt x="1685045" y="54443"/>
                    <a:pt x="1685261" y="53321"/>
                    <a:pt x="1685261" y="52238"/>
                  </a:cubicBezTo>
                  <a:lnTo>
                    <a:pt x="1685261" y="11184"/>
                  </a:lnTo>
                  <a:cubicBezTo>
                    <a:pt x="1685261" y="5054"/>
                    <a:pt x="1679731" y="90"/>
                    <a:pt x="1672932" y="90"/>
                  </a:cubicBezTo>
                  <a:lnTo>
                    <a:pt x="1511391" y="109"/>
                  </a:lnTo>
                  <a:cubicBezTo>
                    <a:pt x="1464583" y="109"/>
                    <a:pt x="1425943" y="35442"/>
                    <a:pt x="1425943" y="78841"/>
                  </a:cubicBezTo>
                  <a:lnTo>
                    <a:pt x="1425950" y="127955"/>
                  </a:lnTo>
                  <a:cubicBezTo>
                    <a:pt x="1425950" y="174770"/>
                    <a:pt x="1461276" y="212855"/>
                    <a:pt x="1504707" y="212855"/>
                  </a:cubicBezTo>
                  <a:lnTo>
                    <a:pt x="1617904" y="212855"/>
                  </a:lnTo>
                  <a:cubicBezTo>
                    <a:pt x="1634522" y="212855"/>
                    <a:pt x="1647896" y="227587"/>
                    <a:pt x="1647896" y="245695"/>
                  </a:cubicBezTo>
                  <a:lnTo>
                    <a:pt x="1647896" y="253571"/>
                  </a:lnTo>
                  <a:cubicBezTo>
                    <a:pt x="1647896" y="270195"/>
                    <a:pt x="1633324" y="283710"/>
                    <a:pt x="1615221" y="283710"/>
                  </a:cubicBezTo>
                  <a:lnTo>
                    <a:pt x="1438279" y="283710"/>
                  </a:lnTo>
                  <a:cubicBezTo>
                    <a:pt x="1432978" y="283710"/>
                    <a:pt x="1428288" y="286775"/>
                    <a:pt x="1426625" y="291344"/>
                  </a:cubicBezTo>
                  <a:cubicBezTo>
                    <a:pt x="1426160" y="292593"/>
                    <a:pt x="1425937" y="293727"/>
                    <a:pt x="1425937" y="294804"/>
                  </a:cubicBezTo>
                  <a:lnTo>
                    <a:pt x="1425937" y="335858"/>
                  </a:lnTo>
                  <a:cubicBezTo>
                    <a:pt x="1425937" y="341981"/>
                    <a:pt x="1431474" y="346964"/>
                    <a:pt x="1438279" y="346964"/>
                  </a:cubicBezTo>
                  <a:lnTo>
                    <a:pt x="1583113" y="346964"/>
                  </a:lnTo>
                  <a:lnTo>
                    <a:pt x="1632241" y="346939"/>
                  </a:lnTo>
                  <a:cubicBezTo>
                    <a:pt x="1679036" y="346939"/>
                    <a:pt x="1717026" y="311613"/>
                    <a:pt x="1717026" y="268169"/>
                  </a:cubicBezTo>
                  <a:lnTo>
                    <a:pt x="1717026" y="227440"/>
                  </a:lnTo>
                  <a:close/>
                  <a:moveTo>
                    <a:pt x="94179" y="63306"/>
                  </a:moveTo>
                  <a:lnTo>
                    <a:pt x="276199" y="63306"/>
                  </a:lnTo>
                  <a:cubicBezTo>
                    <a:pt x="282864" y="63306"/>
                    <a:pt x="288293" y="58425"/>
                    <a:pt x="288293" y="52423"/>
                  </a:cubicBezTo>
                  <a:lnTo>
                    <a:pt x="288293" y="10999"/>
                  </a:lnTo>
                  <a:cubicBezTo>
                    <a:pt x="288293" y="4984"/>
                    <a:pt x="283119" y="78"/>
                    <a:pt x="276199" y="78"/>
                  </a:cubicBezTo>
                  <a:lnTo>
                    <a:pt x="92911" y="78"/>
                  </a:lnTo>
                  <a:cubicBezTo>
                    <a:pt x="41878" y="78"/>
                    <a:pt x="352" y="38283"/>
                    <a:pt x="352" y="85346"/>
                  </a:cubicBezTo>
                  <a:lnTo>
                    <a:pt x="352" y="261721"/>
                  </a:lnTo>
                  <a:cubicBezTo>
                    <a:pt x="352" y="308765"/>
                    <a:pt x="41878" y="346983"/>
                    <a:pt x="92911" y="346983"/>
                  </a:cubicBezTo>
                  <a:lnTo>
                    <a:pt x="276199" y="346983"/>
                  </a:lnTo>
                  <a:cubicBezTo>
                    <a:pt x="282864" y="346983"/>
                    <a:pt x="288293" y="342096"/>
                    <a:pt x="288293" y="336094"/>
                  </a:cubicBezTo>
                  <a:lnTo>
                    <a:pt x="288293" y="294670"/>
                  </a:lnTo>
                  <a:cubicBezTo>
                    <a:pt x="288293" y="288668"/>
                    <a:pt x="282864" y="283793"/>
                    <a:pt x="276199" y="283793"/>
                  </a:cubicBezTo>
                  <a:lnTo>
                    <a:pt x="94179" y="283793"/>
                  </a:lnTo>
                  <a:cubicBezTo>
                    <a:pt x="80791" y="283793"/>
                    <a:pt x="69475" y="273184"/>
                    <a:pt x="69475" y="260631"/>
                  </a:cubicBezTo>
                  <a:lnTo>
                    <a:pt x="69475" y="212230"/>
                  </a:lnTo>
                  <a:lnTo>
                    <a:pt x="178333" y="212230"/>
                  </a:lnTo>
                  <a:cubicBezTo>
                    <a:pt x="184998" y="212230"/>
                    <a:pt x="190420" y="207337"/>
                    <a:pt x="190420" y="201334"/>
                  </a:cubicBezTo>
                  <a:lnTo>
                    <a:pt x="190420" y="160790"/>
                  </a:lnTo>
                  <a:cubicBezTo>
                    <a:pt x="190420" y="154775"/>
                    <a:pt x="184998" y="149881"/>
                    <a:pt x="178333" y="149881"/>
                  </a:cubicBezTo>
                  <a:lnTo>
                    <a:pt x="69475" y="149881"/>
                  </a:lnTo>
                  <a:lnTo>
                    <a:pt x="69475" y="86481"/>
                  </a:lnTo>
                  <a:cubicBezTo>
                    <a:pt x="69475" y="73915"/>
                    <a:pt x="80791" y="63306"/>
                    <a:pt x="94179" y="63306"/>
                  </a:cubicBezTo>
                  <a:moveTo>
                    <a:pt x="397068" y="63312"/>
                  </a:moveTo>
                  <a:lnTo>
                    <a:pt x="397068" y="334647"/>
                  </a:lnTo>
                  <a:cubicBezTo>
                    <a:pt x="397068" y="341446"/>
                    <a:pt x="392073" y="346977"/>
                    <a:pt x="385943" y="346977"/>
                  </a:cubicBezTo>
                  <a:lnTo>
                    <a:pt x="339026" y="346977"/>
                  </a:lnTo>
                  <a:cubicBezTo>
                    <a:pt x="332897" y="346977"/>
                    <a:pt x="327914" y="341446"/>
                    <a:pt x="327914" y="334647"/>
                  </a:cubicBezTo>
                  <a:lnTo>
                    <a:pt x="327914" y="12439"/>
                  </a:lnTo>
                  <a:cubicBezTo>
                    <a:pt x="327914" y="5627"/>
                    <a:pt x="332897" y="90"/>
                    <a:pt x="339026" y="90"/>
                  </a:cubicBezTo>
                  <a:lnTo>
                    <a:pt x="481840" y="90"/>
                  </a:lnTo>
                  <a:cubicBezTo>
                    <a:pt x="555736" y="90"/>
                    <a:pt x="615855" y="55558"/>
                    <a:pt x="615855" y="123756"/>
                  </a:cubicBezTo>
                  <a:lnTo>
                    <a:pt x="615855" y="335883"/>
                  </a:lnTo>
                  <a:cubicBezTo>
                    <a:pt x="615855" y="342007"/>
                    <a:pt x="610324" y="346977"/>
                    <a:pt x="603519" y="346977"/>
                  </a:cubicBezTo>
                  <a:lnTo>
                    <a:pt x="559119" y="346977"/>
                  </a:lnTo>
                  <a:cubicBezTo>
                    <a:pt x="552320" y="346977"/>
                    <a:pt x="546789" y="342007"/>
                    <a:pt x="546789" y="335883"/>
                  </a:cubicBezTo>
                  <a:lnTo>
                    <a:pt x="546789" y="123756"/>
                  </a:lnTo>
                  <a:cubicBezTo>
                    <a:pt x="546789" y="90450"/>
                    <a:pt x="517657" y="63344"/>
                    <a:pt x="481840" y="63344"/>
                  </a:cubicBezTo>
                  <a:lnTo>
                    <a:pt x="397068" y="63312"/>
                  </a:lnTo>
                  <a:close/>
                </a:path>
              </a:pathLst>
            </a:custGeom>
            <a:solidFill>
              <a:schemeClr val="bg1"/>
            </a:solidFill>
            <a:ln w="636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12" name="Graphique 11">
            <a:extLst>
              <a:ext uri="{FF2B5EF4-FFF2-40B4-BE49-F238E27FC236}">
                <a16:creationId xmlns:a16="http://schemas.microsoft.com/office/drawing/2014/main" id="{60A9FF63-D0B2-4ABA-A5F6-6796BBA35D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154" r="3872" b="1190"/>
          <a:stretch/>
        </p:blipFill>
        <p:spPr>
          <a:xfrm>
            <a:off x="0" y="2838380"/>
            <a:ext cx="12192000" cy="401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62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I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248" y="461010"/>
            <a:ext cx="7320632" cy="2161361"/>
          </a:xfrm>
        </p:spPr>
        <p:txBody>
          <a:bodyPr anchor="b"/>
          <a:lstStyle>
            <a:lvl1pPr algn="l">
              <a:lnSpc>
                <a:spcPct val="7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/>
              <a:t>Titre de la </a:t>
            </a:r>
            <a:br>
              <a:rPr lang="fr-FR"/>
            </a:br>
            <a:r>
              <a:rPr lang="fr-FR"/>
              <a:t>présentation </a:t>
            </a:r>
            <a:br>
              <a:rPr lang="fr-FR"/>
            </a:br>
            <a:r>
              <a:rPr lang="fr-FR"/>
              <a:t>sur trois lignes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4948" y="2854145"/>
            <a:ext cx="6432902" cy="615553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500">
                <a:solidFill>
                  <a:schemeClr val="bg1"/>
                </a:solidFill>
                <a:latin typeface="Enedis Light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Sous-titre de la présentation 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F9B6F8A9-9A1E-478A-8B80-2A55B884E0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58786" y="6168695"/>
            <a:ext cx="2636837" cy="207749"/>
          </a:xfrm>
        </p:spPr>
        <p:txBody>
          <a:bodyPr/>
          <a:lstStyle>
            <a:lvl1pPr algn="r">
              <a:defRPr sz="1500">
                <a:solidFill>
                  <a:schemeClr val="bg1"/>
                </a:solidFill>
                <a:latin typeface="Enedis Light" pitchFamily="50" charset="0"/>
              </a:defRPr>
            </a:lvl1pPr>
          </a:lstStyle>
          <a:p>
            <a:pPr lvl="0"/>
            <a:r>
              <a:rPr lang="fr-FR"/>
              <a:t>00 / 00 / 2021</a:t>
            </a:r>
          </a:p>
        </p:txBody>
      </p:sp>
      <p:grpSp>
        <p:nvGrpSpPr>
          <p:cNvPr id="6" name="Graphique 10">
            <a:extLst>
              <a:ext uri="{FF2B5EF4-FFF2-40B4-BE49-F238E27FC236}">
                <a16:creationId xmlns:a16="http://schemas.microsoft.com/office/drawing/2014/main" id="{3270F1C2-39F4-4808-A348-572B35FDA73D}"/>
              </a:ext>
            </a:extLst>
          </p:cNvPr>
          <p:cNvGrpSpPr/>
          <p:nvPr/>
        </p:nvGrpSpPr>
        <p:grpSpPr>
          <a:xfrm>
            <a:off x="513998" y="5991475"/>
            <a:ext cx="1716673" cy="346912"/>
            <a:chOff x="513998" y="5991475"/>
            <a:chExt cx="1716673" cy="346912"/>
          </a:xfrm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91D61045-1864-4893-AB9C-647365F6D11E}"/>
                </a:ext>
              </a:extLst>
            </p:cNvPr>
            <p:cNvSpPr/>
            <p:nvPr/>
          </p:nvSpPr>
          <p:spPr>
            <a:xfrm>
              <a:off x="1129494" y="5991488"/>
              <a:ext cx="373834" cy="346899"/>
            </a:xfrm>
            <a:custGeom>
              <a:avLst/>
              <a:gdLst>
                <a:gd name="connsiteX0" fmla="*/ 173802 w 373834"/>
                <a:gd name="connsiteY0" fmla="*/ 283740 h 346899"/>
                <a:gd name="connsiteX1" fmla="*/ 108846 w 373834"/>
                <a:gd name="connsiteY1" fmla="*/ 223698 h 346899"/>
                <a:gd name="connsiteX2" fmla="*/ 108987 w 373834"/>
                <a:gd name="connsiteY2" fmla="*/ 212802 h 346899"/>
                <a:gd name="connsiteX3" fmla="*/ 247493 w 373834"/>
                <a:gd name="connsiteY3" fmla="*/ 212802 h 346899"/>
                <a:gd name="connsiteX4" fmla="*/ 334413 w 373834"/>
                <a:gd name="connsiteY4" fmla="*/ 132012 h 346899"/>
                <a:gd name="connsiteX5" fmla="*/ 334413 w 373834"/>
                <a:gd name="connsiteY5" fmla="*/ 80827 h 346899"/>
                <a:gd name="connsiteX6" fmla="*/ 247493 w 373834"/>
                <a:gd name="connsiteY6" fmla="*/ 37 h 346899"/>
                <a:gd name="connsiteX7" fmla="*/ 126637 w 373834"/>
                <a:gd name="connsiteY7" fmla="*/ 37 h 346899"/>
                <a:gd name="connsiteX8" fmla="*/ 106457 w 373834"/>
                <a:gd name="connsiteY8" fmla="*/ 1579 h 346899"/>
                <a:gd name="connsiteX9" fmla="*/ 39864 w 373834"/>
                <a:gd name="connsiteY9" fmla="*/ 80827 h 346899"/>
                <a:gd name="connsiteX10" fmla="*/ 39864 w 373834"/>
                <a:gd name="connsiteY10" fmla="*/ 110539 h 346899"/>
                <a:gd name="connsiteX11" fmla="*/ 50958 w 373834"/>
                <a:gd name="connsiteY11" fmla="*/ 122881 h 346899"/>
                <a:gd name="connsiteX12" fmla="*/ 97868 w 373834"/>
                <a:gd name="connsiteY12" fmla="*/ 122881 h 346899"/>
                <a:gd name="connsiteX13" fmla="*/ 108974 w 373834"/>
                <a:gd name="connsiteY13" fmla="*/ 110539 h 346899"/>
                <a:gd name="connsiteX14" fmla="*/ 108974 w 373834"/>
                <a:gd name="connsiteY14" fmla="*/ 91359 h 346899"/>
                <a:gd name="connsiteX15" fmla="*/ 139769 w 373834"/>
                <a:gd name="connsiteY15" fmla="*/ 63240 h 346899"/>
                <a:gd name="connsiteX16" fmla="*/ 234533 w 373834"/>
                <a:gd name="connsiteY16" fmla="*/ 63240 h 346899"/>
                <a:gd name="connsiteX17" fmla="*/ 265335 w 373834"/>
                <a:gd name="connsiteY17" fmla="*/ 91359 h 346899"/>
                <a:gd name="connsiteX18" fmla="*/ 265335 w 373834"/>
                <a:gd name="connsiteY18" fmla="*/ 121741 h 346899"/>
                <a:gd name="connsiteX19" fmla="*/ 234533 w 373834"/>
                <a:gd name="connsiteY19" fmla="*/ 149834 h 346899"/>
                <a:gd name="connsiteX20" fmla="*/ 250 w 373834"/>
                <a:gd name="connsiteY20" fmla="*/ 149834 h 346899"/>
                <a:gd name="connsiteX21" fmla="*/ 250 w 373834"/>
                <a:gd name="connsiteY21" fmla="*/ 212802 h 346899"/>
                <a:gd name="connsiteX22" fmla="*/ 39698 w 373834"/>
                <a:gd name="connsiteY22" fmla="*/ 212802 h 346899"/>
                <a:gd name="connsiteX23" fmla="*/ 39698 w 373834"/>
                <a:gd name="connsiteY23" fmla="*/ 223685 h 346899"/>
                <a:gd name="connsiteX24" fmla="*/ 174031 w 373834"/>
                <a:gd name="connsiteY24" fmla="*/ 346937 h 346899"/>
                <a:gd name="connsiteX25" fmla="*/ 374084 w 373834"/>
                <a:gd name="connsiteY25" fmla="*/ 346937 h 346899"/>
                <a:gd name="connsiteX26" fmla="*/ 374084 w 373834"/>
                <a:gd name="connsiteY26" fmla="*/ 283734 h 346899"/>
                <a:gd name="connsiteX27" fmla="*/ 173802 w 373834"/>
                <a:gd name="connsiteY27" fmla="*/ 283740 h 34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3834" h="346899">
                  <a:moveTo>
                    <a:pt x="173802" y="283740"/>
                  </a:moveTo>
                  <a:cubicBezTo>
                    <a:pt x="137985" y="283740"/>
                    <a:pt x="108846" y="256991"/>
                    <a:pt x="108846" y="223698"/>
                  </a:cubicBezTo>
                  <a:lnTo>
                    <a:pt x="108987" y="212802"/>
                  </a:lnTo>
                  <a:lnTo>
                    <a:pt x="247493" y="212802"/>
                  </a:lnTo>
                  <a:cubicBezTo>
                    <a:pt x="295429" y="212802"/>
                    <a:pt x="334413" y="176564"/>
                    <a:pt x="334413" y="132012"/>
                  </a:cubicBezTo>
                  <a:lnTo>
                    <a:pt x="334413" y="80827"/>
                  </a:lnTo>
                  <a:cubicBezTo>
                    <a:pt x="334413" y="36274"/>
                    <a:pt x="295429" y="37"/>
                    <a:pt x="247493" y="37"/>
                  </a:cubicBezTo>
                  <a:lnTo>
                    <a:pt x="126637" y="37"/>
                  </a:lnTo>
                  <a:cubicBezTo>
                    <a:pt x="119921" y="37"/>
                    <a:pt x="113135" y="101"/>
                    <a:pt x="106457" y="1579"/>
                  </a:cubicBezTo>
                  <a:cubicBezTo>
                    <a:pt x="67161" y="10302"/>
                    <a:pt x="39864" y="43290"/>
                    <a:pt x="39864" y="80827"/>
                  </a:cubicBezTo>
                  <a:lnTo>
                    <a:pt x="39864" y="110539"/>
                  </a:lnTo>
                  <a:cubicBezTo>
                    <a:pt x="39864" y="117338"/>
                    <a:pt x="44834" y="122881"/>
                    <a:pt x="50958" y="122881"/>
                  </a:cubicBezTo>
                  <a:lnTo>
                    <a:pt x="97868" y="122881"/>
                  </a:lnTo>
                  <a:cubicBezTo>
                    <a:pt x="103997" y="122881"/>
                    <a:pt x="108974" y="117338"/>
                    <a:pt x="108974" y="110539"/>
                  </a:cubicBezTo>
                  <a:lnTo>
                    <a:pt x="108974" y="91359"/>
                  </a:lnTo>
                  <a:cubicBezTo>
                    <a:pt x="108974" y="75856"/>
                    <a:pt x="122788" y="63240"/>
                    <a:pt x="139769" y="63240"/>
                  </a:cubicBezTo>
                  <a:lnTo>
                    <a:pt x="234533" y="63240"/>
                  </a:lnTo>
                  <a:cubicBezTo>
                    <a:pt x="251520" y="63240"/>
                    <a:pt x="265335" y="75856"/>
                    <a:pt x="265335" y="91359"/>
                  </a:cubicBezTo>
                  <a:lnTo>
                    <a:pt x="265335" y="121741"/>
                  </a:lnTo>
                  <a:cubicBezTo>
                    <a:pt x="265335" y="137231"/>
                    <a:pt x="251520" y="149834"/>
                    <a:pt x="234533" y="149834"/>
                  </a:cubicBezTo>
                  <a:lnTo>
                    <a:pt x="250" y="149834"/>
                  </a:lnTo>
                  <a:lnTo>
                    <a:pt x="250" y="212802"/>
                  </a:lnTo>
                  <a:lnTo>
                    <a:pt x="39698" y="212802"/>
                  </a:lnTo>
                  <a:lnTo>
                    <a:pt x="39698" y="223685"/>
                  </a:lnTo>
                  <a:cubicBezTo>
                    <a:pt x="39698" y="291871"/>
                    <a:pt x="100130" y="346937"/>
                    <a:pt x="174031" y="346937"/>
                  </a:cubicBezTo>
                  <a:lnTo>
                    <a:pt x="374084" y="346937"/>
                  </a:lnTo>
                  <a:lnTo>
                    <a:pt x="374084" y="283734"/>
                  </a:lnTo>
                  <a:lnTo>
                    <a:pt x="173802" y="283740"/>
                  </a:lnTo>
                  <a:close/>
                </a:path>
              </a:pathLst>
            </a:custGeom>
            <a:solidFill>
              <a:srgbClr val="96CD32"/>
            </a:solidFill>
            <a:ln w="636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90266735-E994-4E7C-84F7-3430D095B16A}"/>
                </a:ext>
              </a:extLst>
            </p:cNvPr>
            <p:cNvSpPr/>
            <p:nvPr/>
          </p:nvSpPr>
          <p:spPr>
            <a:xfrm>
              <a:off x="513998" y="5991475"/>
              <a:ext cx="1716673" cy="346905"/>
            </a:xfrm>
            <a:custGeom>
              <a:avLst/>
              <a:gdLst>
                <a:gd name="connsiteX0" fmla="*/ 1386323 w 1716673"/>
                <a:gd name="connsiteY0" fmla="*/ 26425 h 346905"/>
                <a:gd name="connsiteX1" fmla="*/ 1386221 w 1716673"/>
                <a:gd name="connsiteY1" fmla="*/ 12407 h 346905"/>
                <a:gd name="connsiteX2" fmla="*/ 1375114 w 1716673"/>
                <a:gd name="connsiteY2" fmla="*/ 78 h 346905"/>
                <a:gd name="connsiteX3" fmla="*/ 1328351 w 1716673"/>
                <a:gd name="connsiteY3" fmla="*/ 78 h 346905"/>
                <a:gd name="connsiteX4" fmla="*/ 1317245 w 1716673"/>
                <a:gd name="connsiteY4" fmla="*/ 12407 h 346905"/>
                <a:gd name="connsiteX5" fmla="*/ 1317245 w 1716673"/>
                <a:gd name="connsiteY5" fmla="*/ 26425 h 346905"/>
                <a:gd name="connsiteX6" fmla="*/ 1317251 w 1716673"/>
                <a:gd name="connsiteY6" fmla="*/ 26425 h 346905"/>
                <a:gd name="connsiteX7" fmla="*/ 1317353 w 1716673"/>
                <a:gd name="connsiteY7" fmla="*/ 50976 h 346905"/>
                <a:gd name="connsiteX8" fmla="*/ 1328459 w 1716673"/>
                <a:gd name="connsiteY8" fmla="*/ 63306 h 346905"/>
                <a:gd name="connsiteX9" fmla="*/ 1375223 w 1716673"/>
                <a:gd name="connsiteY9" fmla="*/ 63306 h 346905"/>
                <a:gd name="connsiteX10" fmla="*/ 1386329 w 1716673"/>
                <a:gd name="connsiteY10" fmla="*/ 50976 h 346905"/>
                <a:gd name="connsiteX11" fmla="*/ 1386329 w 1716673"/>
                <a:gd name="connsiteY11" fmla="*/ 26425 h 346905"/>
                <a:gd name="connsiteX12" fmla="*/ 1386323 w 1716673"/>
                <a:gd name="connsiteY12" fmla="*/ 26425 h 346905"/>
                <a:gd name="connsiteX13" fmla="*/ 1386323 w 1716673"/>
                <a:gd name="connsiteY13" fmla="*/ 218602 h 346905"/>
                <a:gd name="connsiteX14" fmla="*/ 1386221 w 1716673"/>
                <a:gd name="connsiteY14" fmla="*/ 102640 h 346905"/>
                <a:gd name="connsiteX15" fmla="*/ 1375114 w 1716673"/>
                <a:gd name="connsiteY15" fmla="*/ 90310 h 346905"/>
                <a:gd name="connsiteX16" fmla="*/ 1328351 w 1716673"/>
                <a:gd name="connsiteY16" fmla="*/ 90310 h 346905"/>
                <a:gd name="connsiteX17" fmla="*/ 1317245 w 1716673"/>
                <a:gd name="connsiteY17" fmla="*/ 102640 h 346905"/>
                <a:gd name="connsiteX18" fmla="*/ 1317245 w 1716673"/>
                <a:gd name="connsiteY18" fmla="*/ 218602 h 346905"/>
                <a:gd name="connsiteX19" fmla="*/ 1317251 w 1716673"/>
                <a:gd name="connsiteY19" fmla="*/ 218602 h 346905"/>
                <a:gd name="connsiteX20" fmla="*/ 1317353 w 1716673"/>
                <a:gd name="connsiteY20" fmla="*/ 334558 h 346905"/>
                <a:gd name="connsiteX21" fmla="*/ 1328459 w 1716673"/>
                <a:gd name="connsiteY21" fmla="*/ 346888 h 346905"/>
                <a:gd name="connsiteX22" fmla="*/ 1375223 w 1716673"/>
                <a:gd name="connsiteY22" fmla="*/ 346888 h 346905"/>
                <a:gd name="connsiteX23" fmla="*/ 1386329 w 1716673"/>
                <a:gd name="connsiteY23" fmla="*/ 334558 h 346905"/>
                <a:gd name="connsiteX24" fmla="*/ 1386329 w 1716673"/>
                <a:gd name="connsiteY24" fmla="*/ 218602 h 346905"/>
                <a:gd name="connsiteX25" fmla="*/ 1386323 w 1716673"/>
                <a:gd name="connsiteY25" fmla="*/ 218602 h 346905"/>
                <a:gd name="connsiteX26" fmla="*/ 1151339 w 1716673"/>
                <a:gd name="connsiteY26" fmla="*/ 78 h 346905"/>
                <a:gd name="connsiteX27" fmla="*/ 1000796 w 1716673"/>
                <a:gd name="connsiteY27" fmla="*/ 78 h 346905"/>
                <a:gd name="connsiteX28" fmla="*/ 989683 w 1716673"/>
                <a:gd name="connsiteY28" fmla="*/ 12439 h 346905"/>
                <a:gd name="connsiteX29" fmla="*/ 989683 w 1716673"/>
                <a:gd name="connsiteY29" fmla="*/ 216448 h 346905"/>
                <a:gd name="connsiteX30" fmla="*/ 1000776 w 1716673"/>
                <a:gd name="connsiteY30" fmla="*/ 228791 h 346905"/>
                <a:gd name="connsiteX31" fmla="*/ 1047636 w 1716673"/>
                <a:gd name="connsiteY31" fmla="*/ 228791 h 346905"/>
                <a:gd name="connsiteX32" fmla="*/ 1058742 w 1716673"/>
                <a:gd name="connsiteY32" fmla="*/ 216448 h 346905"/>
                <a:gd name="connsiteX33" fmla="*/ 1058806 w 1716673"/>
                <a:gd name="connsiteY33" fmla="*/ 63274 h 346905"/>
                <a:gd name="connsiteX34" fmla="*/ 1143597 w 1716673"/>
                <a:gd name="connsiteY34" fmla="*/ 63306 h 346905"/>
                <a:gd name="connsiteX35" fmla="*/ 1208559 w 1716673"/>
                <a:gd name="connsiteY35" fmla="*/ 123731 h 346905"/>
                <a:gd name="connsiteX36" fmla="*/ 1208559 w 1716673"/>
                <a:gd name="connsiteY36" fmla="*/ 235124 h 346905"/>
                <a:gd name="connsiteX37" fmla="*/ 1143597 w 1716673"/>
                <a:gd name="connsiteY37" fmla="*/ 283634 h 346905"/>
                <a:gd name="connsiteX38" fmla="*/ 989683 w 1716673"/>
                <a:gd name="connsiteY38" fmla="*/ 283793 h 346905"/>
                <a:gd name="connsiteX39" fmla="*/ 989683 w 1716673"/>
                <a:gd name="connsiteY39" fmla="*/ 346983 h 346905"/>
                <a:gd name="connsiteX40" fmla="*/ 1143597 w 1716673"/>
                <a:gd name="connsiteY40" fmla="*/ 346888 h 346905"/>
                <a:gd name="connsiteX41" fmla="*/ 1277624 w 1716673"/>
                <a:gd name="connsiteY41" fmla="*/ 235124 h 346905"/>
                <a:gd name="connsiteX42" fmla="*/ 1277624 w 1716673"/>
                <a:gd name="connsiteY42" fmla="*/ 123004 h 346905"/>
                <a:gd name="connsiteX43" fmla="*/ 1151339 w 1716673"/>
                <a:gd name="connsiteY43" fmla="*/ 78 h 346905"/>
                <a:gd name="connsiteX44" fmla="*/ 1717026 w 1716673"/>
                <a:gd name="connsiteY44" fmla="*/ 227440 h 346905"/>
                <a:gd name="connsiteX45" fmla="*/ 1716694 w 1716673"/>
                <a:gd name="connsiteY45" fmla="*/ 217608 h 346905"/>
                <a:gd name="connsiteX46" fmla="*/ 1631712 w 1716673"/>
                <a:gd name="connsiteY46" fmla="*/ 149881 h 346905"/>
                <a:gd name="connsiteX47" fmla="*/ 1527881 w 1716673"/>
                <a:gd name="connsiteY47" fmla="*/ 149881 h 346905"/>
                <a:gd name="connsiteX48" fmla="*/ 1525218 w 1716673"/>
                <a:gd name="connsiteY48" fmla="*/ 149875 h 346905"/>
                <a:gd name="connsiteX49" fmla="*/ 1495066 w 1716673"/>
                <a:gd name="connsiteY49" fmla="*/ 117040 h 346905"/>
                <a:gd name="connsiteX50" fmla="*/ 1495168 w 1716673"/>
                <a:gd name="connsiteY50" fmla="*/ 93477 h 346905"/>
                <a:gd name="connsiteX51" fmla="*/ 1528002 w 1716673"/>
                <a:gd name="connsiteY51" fmla="*/ 63331 h 346905"/>
                <a:gd name="connsiteX52" fmla="*/ 1568980 w 1716673"/>
                <a:gd name="connsiteY52" fmla="*/ 63331 h 346905"/>
                <a:gd name="connsiteX53" fmla="*/ 1569382 w 1716673"/>
                <a:gd name="connsiteY53" fmla="*/ 63344 h 346905"/>
                <a:gd name="connsiteX54" fmla="*/ 1672932 w 1716673"/>
                <a:gd name="connsiteY54" fmla="*/ 63344 h 346905"/>
                <a:gd name="connsiteX55" fmla="*/ 1684599 w 1716673"/>
                <a:gd name="connsiteY55" fmla="*/ 55666 h 346905"/>
                <a:gd name="connsiteX56" fmla="*/ 1685261 w 1716673"/>
                <a:gd name="connsiteY56" fmla="*/ 52238 h 346905"/>
                <a:gd name="connsiteX57" fmla="*/ 1685261 w 1716673"/>
                <a:gd name="connsiteY57" fmla="*/ 11184 h 346905"/>
                <a:gd name="connsiteX58" fmla="*/ 1672932 w 1716673"/>
                <a:gd name="connsiteY58" fmla="*/ 90 h 346905"/>
                <a:gd name="connsiteX59" fmla="*/ 1511391 w 1716673"/>
                <a:gd name="connsiteY59" fmla="*/ 109 h 346905"/>
                <a:gd name="connsiteX60" fmla="*/ 1425943 w 1716673"/>
                <a:gd name="connsiteY60" fmla="*/ 78841 h 346905"/>
                <a:gd name="connsiteX61" fmla="*/ 1425950 w 1716673"/>
                <a:gd name="connsiteY61" fmla="*/ 127955 h 346905"/>
                <a:gd name="connsiteX62" fmla="*/ 1504707 w 1716673"/>
                <a:gd name="connsiteY62" fmla="*/ 212855 h 346905"/>
                <a:gd name="connsiteX63" fmla="*/ 1617904 w 1716673"/>
                <a:gd name="connsiteY63" fmla="*/ 212855 h 346905"/>
                <a:gd name="connsiteX64" fmla="*/ 1647896 w 1716673"/>
                <a:gd name="connsiteY64" fmla="*/ 245695 h 346905"/>
                <a:gd name="connsiteX65" fmla="*/ 1647896 w 1716673"/>
                <a:gd name="connsiteY65" fmla="*/ 253571 h 346905"/>
                <a:gd name="connsiteX66" fmla="*/ 1615221 w 1716673"/>
                <a:gd name="connsiteY66" fmla="*/ 283710 h 346905"/>
                <a:gd name="connsiteX67" fmla="*/ 1438279 w 1716673"/>
                <a:gd name="connsiteY67" fmla="*/ 283710 h 346905"/>
                <a:gd name="connsiteX68" fmla="*/ 1426625 w 1716673"/>
                <a:gd name="connsiteY68" fmla="*/ 291344 h 346905"/>
                <a:gd name="connsiteX69" fmla="*/ 1425937 w 1716673"/>
                <a:gd name="connsiteY69" fmla="*/ 294804 h 346905"/>
                <a:gd name="connsiteX70" fmla="*/ 1425937 w 1716673"/>
                <a:gd name="connsiteY70" fmla="*/ 335858 h 346905"/>
                <a:gd name="connsiteX71" fmla="*/ 1438279 w 1716673"/>
                <a:gd name="connsiteY71" fmla="*/ 346964 h 346905"/>
                <a:gd name="connsiteX72" fmla="*/ 1583113 w 1716673"/>
                <a:gd name="connsiteY72" fmla="*/ 346964 h 346905"/>
                <a:gd name="connsiteX73" fmla="*/ 1632241 w 1716673"/>
                <a:gd name="connsiteY73" fmla="*/ 346939 h 346905"/>
                <a:gd name="connsiteX74" fmla="*/ 1717026 w 1716673"/>
                <a:gd name="connsiteY74" fmla="*/ 268169 h 346905"/>
                <a:gd name="connsiteX75" fmla="*/ 1717026 w 1716673"/>
                <a:gd name="connsiteY75" fmla="*/ 227440 h 346905"/>
                <a:gd name="connsiteX76" fmla="*/ 94179 w 1716673"/>
                <a:gd name="connsiteY76" fmla="*/ 63306 h 346905"/>
                <a:gd name="connsiteX77" fmla="*/ 276199 w 1716673"/>
                <a:gd name="connsiteY77" fmla="*/ 63306 h 346905"/>
                <a:gd name="connsiteX78" fmla="*/ 288293 w 1716673"/>
                <a:gd name="connsiteY78" fmla="*/ 52423 h 346905"/>
                <a:gd name="connsiteX79" fmla="*/ 288293 w 1716673"/>
                <a:gd name="connsiteY79" fmla="*/ 10999 h 346905"/>
                <a:gd name="connsiteX80" fmla="*/ 276199 w 1716673"/>
                <a:gd name="connsiteY80" fmla="*/ 78 h 346905"/>
                <a:gd name="connsiteX81" fmla="*/ 92911 w 1716673"/>
                <a:gd name="connsiteY81" fmla="*/ 78 h 346905"/>
                <a:gd name="connsiteX82" fmla="*/ 352 w 1716673"/>
                <a:gd name="connsiteY82" fmla="*/ 85346 h 346905"/>
                <a:gd name="connsiteX83" fmla="*/ 352 w 1716673"/>
                <a:gd name="connsiteY83" fmla="*/ 261721 h 346905"/>
                <a:gd name="connsiteX84" fmla="*/ 92911 w 1716673"/>
                <a:gd name="connsiteY84" fmla="*/ 346983 h 346905"/>
                <a:gd name="connsiteX85" fmla="*/ 276199 w 1716673"/>
                <a:gd name="connsiteY85" fmla="*/ 346983 h 346905"/>
                <a:gd name="connsiteX86" fmla="*/ 288293 w 1716673"/>
                <a:gd name="connsiteY86" fmla="*/ 336094 h 346905"/>
                <a:gd name="connsiteX87" fmla="*/ 288293 w 1716673"/>
                <a:gd name="connsiteY87" fmla="*/ 294670 h 346905"/>
                <a:gd name="connsiteX88" fmla="*/ 276199 w 1716673"/>
                <a:gd name="connsiteY88" fmla="*/ 283793 h 346905"/>
                <a:gd name="connsiteX89" fmla="*/ 94179 w 1716673"/>
                <a:gd name="connsiteY89" fmla="*/ 283793 h 346905"/>
                <a:gd name="connsiteX90" fmla="*/ 69475 w 1716673"/>
                <a:gd name="connsiteY90" fmla="*/ 260631 h 346905"/>
                <a:gd name="connsiteX91" fmla="*/ 69475 w 1716673"/>
                <a:gd name="connsiteY91" fmla="*/ 212230 h 346905"/>
                <a:gd name="connsiteX92" fmla="*/ 178333 w 1716673"/>
                <a:gd name="connsiteY92" fmla="*/ 212230 h 346905"/>
                <a:gd name="connsiteX93" fmla="*/ 190420 w 1716673"/>
                <a:gd name="connsiteY93" fmla="*/ 201334 h 346905"/>
                <a:gd name="connsiteX94" fmla="*/ 190420 w 1716673"/>
                <a:gd name="connsiteY94" fmla="*/ 160790 h 346905"/>
                <a:gd name="connsiteX95" fmla="*/ 178333 w 1716673"/>
                <a:gd name="connsiteY95" fmla="*/ 149881 h 346905"/>
                <a:gd name="connsiteX96" fmla="*/ 69475 w 1716673"/>
                <a:gd name="connsiteY96" fmla="*/ 149881 h 346905"/>
                <a:gd name="connsiteX97" fmla="*/ 69475 w 1716673"/>
                <a:gd name="connsiteY97" fmla="*/ 86481 h 346905"/>
                <a:gd name="connsiteX98" fmla="*/ 94179 w 1716673"/>
                <a:gd name="connsiteY98" fmla="*/ 63306 h 346905"/>
                <a:gd name="connsiteX99" fmla="*/ 397068 w 1716673"/>
                <a:gd name="connsiteY99" fmla="*/ 63312 h 346905"/>
                <a:gd name="connsiteX100" fmla="*/ 397068 w 1716673"/>
                <a:gd name="connsiteY100" fmla="*/ 334647 h 346905"/>
                <a:gd name="connsiteX101" fmla="*/ 385943 w 1716673"/>
                <a:gd name="connsiteY101" fmla="*/ 346977 h 346905"/>
                <a:gd name="connsiteX102" fmla="*/ 339026 w 1716673"/>
                <a:gd name="connsiteY102" fmla="*/ 346977 h 346905"/>
                <a:gd name="connsiteX103" fmla="*/ 327914 w 1716673"/>
                <a:gd name="connsiteY103" fmla="*/ 334647 h 346905"/>
                <a:gd name="connsiteX104" fmla="*/ 327914 w 1716673"/>
                <a:gd name="connsiteY104" fmla="*/ 12439 h 346905"/>
                <a:gd name="connsiteX105" fmla="*/ 339026 w 1716673"/>
                <a:gd name="connsiteY105" fmla="*/ 90 h 346905"/>
                <a:gd name="connsiteX106" fmla="*/ 481840 w 1716673"/>
                <a:gd name="connsiteY106" fmla="*/ 90 h 346905"/>
                <a:gd name="connsiteX107" fmla="*/ 615855 w 1716673"/>
                <a:gd name="connsiteY107" fmla="*/ 123756 h 346905"/>
                <a:gd name="connsiteX108" fmla="*/ 615855 w 1716673"/>
                <a:gd name="connsiteY108" fmla="*/ 335883 h 346905"/>
                <a:gd name="connsiteX109" fmla="*/ 603519 w 1716673"/>
                <a:gd name="connsiteY109" fmla="*/ 346977 h 346905"/>
                <a:gd name="connsiteX110" fmla="*/ 559119 w 1716673"/>
                <a:gd name="connsiteY110" fmla="*/ 346977 h 346905"/>
                <a:gd name="connsiteX111" fmla="*/ 546789 w 1716673"/>
                <a:gd name="connsiteY111" fmla="*/ 335883 h 346905"/>
                <a:gd name="connsiteX112" fmla="*/ 546789 w 1716673"/>
                <a:gd name="connsiteY112" fmla="*/ 123756 h 346905"/>
                <a:gd name="connsiteX113" fmla="*/ 481840 w 1716673"/>
                <a:gd name="connsiteY113" fmla="*/ 63344 h 346905"/>
                <a:gd name="connsiteX114" fmla="*/ 397068 w 1716673"/>
                <a:gd name="connsiteY114" fmla="*/ 63312 h 34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716673" h="346905">
                  <a:moveTo>
                    <a:pt x="1386323" y="26425"/>
                  </a:moveTo>
                  <a:lnTo>
                    <a:pt x="1386221" y="12407"/>
                  </a:lnTo>
                  <a:cubicBezTo>
                    <a:pt x="1386221" y="5608"/>
                    <a:pt x="1381238" y="78"/>
                    <a:pt x="1375114" y="78"/>
                  </a:cubicBezTo>
                  <a:lnTo>
                    <a:pt x="1328351" y="78"/>
                  </a:lnTo>
                  <a:cubicBezTo>
                    <a:pt x="1322234" y="78"/>
                    <a:pt x="1317245" y="5608"/>
                    <a:pt x="1317245" y="12407"/>
                  </a:cubicBezTo>
                  <a:lnTo>
                    <a:pt x="1317245" y="26425"/>
                  </a:lnTo>
                  <a:lnTo>
                    <a:pt x="1317251" y="26425"/>
                  </a:lnTo>
                  <a:lnTo>
                    <a:pt x="1317353" y="50976"/>
                  </a:lnTo>
                  <a:cubicBezTo>
                    <a:pt x="1317353" y="57775"/>
                    <a:pt x="1322329" y="63306"/>
                    <a:pt x="1328459" y="63306"/>
                  </a:cubicBezTo>
                  <a:lnTo>
                    <a:pt x="1375223" y="63306"/>
                  </a:lnTo>
                  <a:cubicBezTo>
                    <a:pt x="1381340" y="63306"/>
                    <a:pt x="1386329" y="57775"/>
                    <a:pt x="1386329" y="50976"/>
                  </a:cubicBezTo>
                  <a:lnTo>
                    <a:pt x="1386329" y="26425"/>
                  </a:lnTo>
                  <a:lnTo>
                    <a:pt x="1386323" y="26425"/>
                  </a:lnTo>
                  <a:close/>
                  <a:moveTo>
                    <a:pt x="1386323" y="218602"/>
                  </a:moveTo>
                  <a:lnTo>
                    <a:pt x="1386221" y="102640"/>
                  </a:lnTo>
                  <a:cubicBezTo>
                    <a:pt x="1386221" y="95835"/>
                    <a:pt x="1381238" y="90310"/>
                    <a:pt x="1375114" y="90310"/>
                  </a:cubicBezTo>
                  <a:lnTo>
                    <a:pt x="1328351" y="90310"/>
                  </a:lnTo>
                  <a:cubicBezTo>
                    <a:pt x="1322234" y="90310"/>
                    <a:pt x="1317245" y="95835"/>
                    <a:pt x="1317245" y="102640"/>
                  </a:cubicBezTo>
                  <a:lnTo>
                    <a:pt x="1317245" y="218602"/>
                  </a:lnTo>
                  <a:lnTo>
                    <a:pt x="1317251" y="218602"/>
                  </a:lnTo>
                  <a:lnTo>
                    <a:pt x="1317353" y="334558"/>
                  </a:lnTo>
                  <a:cubicBezTo>
                    <a:pt x="1317353" y="341357"/>
                    <a:pt x="1322329" y="346888"/>
                    <a:pt x="1328459" y="346888"/>
                  </a:cubicBezTo>
                  <a:lnTo>
                    <a:pt x="1375223" y="346888"/>
                  </a:lnTo>
                  <a:cubicBezTo>
                    <a:pt x="1381340" y="346888"/>
                    <a:pt x="1386329" y="341357"/>
                    <a:pt x="1386329" y="334558"/>
                  </a:cubicBezTo>
                  <a:lnTo>
                    <a:pt x="1386329" y="218602"/>
                  </a:lnTo>
                  <a:lnTo>
                    <a:pt x="1386323" y="218602"/>
                  </a:lnTo>
                  <a:close/>
                  <a:moveTo>
                    <a:pt x="1151339" y="78"/>
                  </a:moveTo>
                  <a:lnTo>
                    <a:pt x="1000796" y="78"/>
                  </a:lnTo>
                  <a:cubicBezTo>
                    <a:pt x="994666" y="78"/>
                    <a:pt x="989683" y="5627"/>
                    <a:pt x="989683" y="12439"/>
                  </a:cubicBezTo>
                  <a:lnTo>
                    <a:pt x="989683" y="216448"/>
                  </a:lnTo>
                  <a:cubicBezTo>
                    <a:pt x="989683" y="223260"/>
                    <a:pt x="994659" y="228791"/>
                    <a:pt x="1000776" y="228791"/>
                  </a:cubicBezTo>
                  <a:lnTo>
                    <a:pt x="1047636" y="228791"/>
                  </a:lnTo>
                  <a:cubicBezTo>
                    <a:pt x="1053765" y="228791"/>
                    <a:pt x="1058742" y="223260"/>
                    <a:pt x="1058742" y="216448"/>
                  </a:cubicBezTo>
                  <a:lnTo>
                    <a:pt x="1058806" y="63274"/>
                  </a:lnTo>
                  <a:lnTo>
                    <a:pt x="1143597" y="63306"/>
                  </a:lnTo>
                  <a:cubicBezTo>
                    <a:pt x="1179420" y="63306"/>
                    <a:pt x="1208559" y="90412"/>
                    <a:pt x="1208559" y="123731"/>
                  </a:cubicBezTo>
                  <a:lnTo>
                    <a:pt x="1208559" y="235124"/>
                  </a:lnTo>
                  <a:cubicBezTo>
                    <a:pt x="1208559" y="268430"/>
                    <a:pt x="1179420" y="283634"/>
                    <a:pt x="1143597" y="283634"/>
                  </a:cubicBezTo>
                  <a:lnTo>
                    <a:pt x="989683" y="283793"/>
                  </a:lnTo>
                  <a:lnTo>
                    <a:pt x="989683" y="346983"/>
                  </a:lnTo>
                  <a:lnTo>
                    <a:pt x="1143597" y="346888"/>
                  </a:lnTo>
                  <a:cubicBezTo>
                    <a:pt x="1217498" y="346888"/>
                    <a:pt x="1277624" y="303310"/>
                    <a:pt x="1277624" y="235124"/>
                  </a:cubicBezTo>
                  <a:lnTo>
                    <a:pt x="1277624" y="123004"/>
                  </a:lnTo>
                  <a:cubicBezTo>
                    <a:pt x="1277624" y="57578"/>
                    <a:pt x="1222730" y="78"/>
                    <a:pt x="1151339" y="78"/>
                  </a:cubicBezTo>
                  <a:moveTo>
                    <a:pt x="1717026" y="227440"/>
                  </a:moveTo>
                  <a:cubicBezTo>
                    <a:pt x="1717026" y="224305"/>
                    <a:pt x="1717000" y="221094"/>
                    <a:pt x="1716694" y="217608"/>
                  </a:cubicBezTo>
                  <a:cubicBezTo>
                    <a:pt x="1713285" y="179077"/>
                    <a:pt x="1673575" y="149881"/>
                    <a:pt x="1631712" y="149881"/>
                  </a:cubicBezTo>
                  <a:lnTo>
                    <a:pt x="1527881" y="149881"/>
                  </a:lnTo>
                  <a:lnTo>
                    <a:pt x="1525218" y="149875"/>
                  </a:lnTo>
                  <a:cubicBezTo>
                    <a:pt x="1508587" y="149875"/>
                    <a:pt x="1495066" y="135137"/>
                    <a:pt x="1495066" y="117040"/>
                  </a:cubicBezTo>
                  <a:lnTo>
                    <a:pt x="1495168" y="93477"/>
                  </a:lnTo>
                  <a:cubicBezTo>
                    <a:pt x="1495168" y="76859"/>
                    <a:pt x="1509900" y="63331"/>
                    <a:pt x="1528002" y="63331"/>
                  </a:cubicBezTo>
                  <a:lnTo>
                    <a:pt x="1568980" y="63331"/>
                  </a:lnTo>
                  <a:lnTo>
                    <a:pt x="1569382" y="63344"/>
                  </a:lnTo>
                  <a:lnTo>
                    <a:pt x="1672932" y="63344"/>
                  </a:lnTo>
                  <a:cubicBezTo>
                    <a:pt x="1678227" y="63344"/>
                    <a:pt x="1682917" y="60260"/>
                    <a:pt x="1684599" y="55666"/>
                  </a:cubicBezTo>
                  <a:cubicBezTo>
                    <a:pt x="1685045" y="54443"/>
                    <a:pt x="1685261" y="53321"/>
                    <a:pt x="1685261" y="52238"/>
                  </a:cubicBezTo>
                  <a:lnTo>
                    <a:pt x="1685261" y="11184"/>
                  </a:lnTo>
                  <a:cubicBezTo>
                    <a:pt x="1685261" y="5054"/>
                    <a:pt x="1679731" y="90"/>
                    <a:pt x="1672932" y="90"/>
                  </a:cubicBezTo>
                  <a:lnTo>
                    <a:pt x="1511391" y="109"/>
                  </a:lnTo>
                  <a:cubicBezTo>
                    <a:pt x="1464583" y="109"/>
                    <a:pt x="1425943" y="35442"/>
                    <a:pt x="1425943" y="78841"/>
                  </a:cubicBezTo>
                  <a:lnTo>
                    <a:pt x="1425950" y="127955"/>
                  </a:lnTo>
                  <a:cubicBezTo>
                    <a:pt x="1425950" y="174770"/>
                    <a:pt x="1461276" y="212855"/>
                    <a:pt x="1504707" y="212855"/>
                  </a:cubicBezTo>
                  <a:lnTo>
                    <a:pt x="1617904" y="212855"/>
                  </a:lnTo>
                  <a:cubicBezTo>
                    <a:pt x="1634522" y="212855"/>
                    <a:pt x="1647896" y="227587"/>
                    <a:pt x="1647896" y="245695"/>
                  </a:cubicBezTo>
                  <a:lnTo>
                    <a:pt x="1647896" y="253571"/>
                  </a:lnTo>
                  <a:cubicBezTo>
                    <a:pt x="1647896" y="270195"/>
                    <a:pt x="1633324" y="283710"/>
                    <a:pt x="1615221" y="283710"/>
                  </a:cubicBezTo>
                  <a:lnTo>
                    <a:pt x="1438279" y="283710"/>
                  </a:lnTo>
                  <a:cubicBezTo>
                    <a:pt x="1432978" y="283710"/>
                    <a:pt x="1428288" y="286775"/>
                    <a:pt x="1426625" y="291344"/>
                  </a:cubicBezTo>
                  <a:cubicBezTo>
                    <a:pt x="1426160" y="292593"/>
                    <a:pt x="1425937" y="293727"/>
                    <a:pt x="1425937" y="294804"/>
                  </a:cubicBezTo>
                  <a:lnTo>
                    <a:pt x="1425937" y="335858"/>
                  </a:lnTo>
                  <a:cubicBezTo>
                    <a:pt x="1425937" y="341981"/>
                    <a:pt x="1431474" y="346964"/>
                    <a:pt x="1438279" y="346964"/>
                  </a:cubicBezTo>
                  <a:lnTo>
                    <a:pt x="1583113" y="346964"/>
                  </a:lnTo>
                  <a:lnTo>
                    <a:pt x="1632241" y="346939"/>
                  </a:lnTo>
                  <a:cubicBezTo>
                    <a:pt x="1679036" y="346939"/>
                    <a:pt x="1717026" y="311613"/>
                    <a:pt x="1717026" y="268169"/>
                  </a:cubicBezTo>
                  <a:lnTo>
                    <a:pt x="1717026" y="227440"/>
                  </a:lnTo>
                  <a:close/>
                  <a:moveTo>
                    <a:pt x="94179" y="63306"/>
                  </a:moveTo>
                  <a:lnTo>
                    <a:pt x="276199" y="63306"/>
                  </a:lnTo>
                  <a:cubicBezTo>
                    <a:pt x="282864" y="63306"/>
                    <a:pt x="288293" y="58425"/>
                    <a:pt x="288293" y="52423"/>
                  </a:cubicBezTo>
                  <a:lnTo>
                    <a:pt x="288293" y="10999"/>
                  </a:lnTo>
                  <a:cubicBezTo>
                    <a:pt x="288293" y="4984"/>
                    <a:pt x="283119" y="78"/>
                    <a:pt x="276199" y="78"/>
                  </a:cubicBezTo>
                  <a:lnTo>
                    <a:pt x="92911" y="78"/>
                  </a:lnTo>
                  <a:cubicBezTo>
                    <a:pt x="41878" y="78"/>
                    <a:pt x="352" y="38283"/>
                    <a:pt x="352" y="85346"/>
                  </a:cubicBezTo>
                  <a:lnTo>
                    <a:pt x="352" y="261721"/>
                  </a:lnTo>
                  <a:cubicBezTo>
                    <a:pt x="352" y="308765"/>
                    <a:pt x="41878" y="346983"/>
                    <a:pt x="92911" y="346983"/>
                  </a:cubicBezTo>
                  <a:lnTo>
                    <a:pt x="276199" y="346983"/>
                  </a:lnTo>
                  <a:cubicBezTo>
                    <a:pt x="282864" y="346983"/>
                    <a:pt x="288293" y="342096"/>
                    <a:pt x="288293" y="336094"/>
                  </a:cubicBezTo>
                  <a:lnTo>
                    <a:pt x="288293" y="294670"/>
                  </a:lnTo>
                  <a:cubicBezTo>
                    <a:pt x="288293" y="288668"/>
                    <a:pt x="282864" y="283793"/>
                    <a:pt x="276199" y="283793"/>
                  </a:cubicBezTo>
                  <a:lnTo>
                    <a:pt x="94179" y="283793"/>
                  </a:lnTo>
                  <a:cubicBezTo>
                    <a:pt x="80791" y="283793"/>
                    <a:pt x="69475" y="273184"/>
                    <a:pt x="69475" y="260631"/>
                  </a:cubicBezTo>
                  <a:lnTo>
                    <a:pt x="69475" y="212230"/>
                  </a:lnTo>
                  <a:lnTo>
                    <a:pt x="178333" y="212230"/>
                  </a:lnTo>
                  <a:cubicBezTo>
                    <a:pt x="184998" y="212230"/>
                    <a:pt x="190420" y="207337"/>
                    <a:pt x="190420" y="201334"/>
                  </a:cubicBezTo>
                  <a:lnTo>
                    <a:pt x="190420" y="160790"/>
                  </a:lnTo>
                  <a:cubicBezTo>
                    <a:pt x="190420" y="154775"/>
                    <a:pt x="184998" y="149881"/>
                    <a:pt x="178333" y="149881"/>
                  </a:cubicBezTo>
                  <a:lnTo>
                    <a:pt x="69475" y="149881"/>
                  </a:lnTo>
                  <a:lnTo>
                    <a:pt x="69475" y="86481"/>
                  </a:lnTo>
                  <a:cubicBezTo>
                    <a:pt x="69475" y="73915"/>
                    <a:pt x="80791" y="63306"/>
                    <a:pt x="94179" y="63306"/>
                  </a:cubicBezTo>
                  <a:moveTo>
                    <a:pt x="397068" y="63312"/>
                  </a:moveTo>
                  <a:lnTo>
                    <a:pt x="397068" y="334647"/>
                  </a:lnTo>
                  <a:cubicBezTo>
                    <a:pt x="397068" y="341446"/>
                    <a:pt x="392073" y="346977"/>
                    <a:pt x="385943" y="346977"/>
                  </a:cubicBezTo>
                  <a:lnTo>
                    <a:pt x="339026" y="346977"/>
                  </a:lnTo>
                  <a:cubicBezTo>
                    <a:pt x="332897" y="346977"/>
                    <a:pt x="327914" y="341446"/>
                    <a:pt x="327914" y="334647"/>
                  </a:cubicBezTo>
                  <a:lnTo>
                    <a:pt x="327914" y="12439"/>
                  </a:lnTo>
                  <a:cubicBezTo>
                    <a:pt x="327914" y="5627"/>
                    <a:pt x="332897" y="90"/>
                    <a:pt x="339026" y="90"/>
                  </a:cubicBezTo>
                  <a:lnTo>
                    <a:pt x="481840" y="90"/>
                  </a:lnTo>
                  <a:cubicBezTo>
                    <a:pt x="555736" y="90"/>
                    <a:pt x="615855" y="55558"/>
                    <a:pt x="615855" y="123756"/>
                  </a:cubicBezTo>
                  <a:lnTo>
                    <a:pt x="615855" y="335883"/>
                  </a:lnTo>
                  <a:cubicBezTo>
                    <a:pt x="615855" y="342007"/>
                    <a:pt x="610324" y="346977"/>
                    <a:pt x="603519" y="346977"/>
                  </a:cubicBezTo>
                  <a:lnTo>
                    <a:pt x="559119" y="346977"/>
                  </a:lnTo>
                  <a:cubicBezTo>
                    <a:pt x="552320" y="346977"/>
                    <a:pt x="546789" y="342007"/>
                    <a:pt x="546789" y="335883"/>
                  </a:cubicBezTo>
                  <a:lnTo>
                    <a:pt x="546789" y="123756"/>
                  </a:lnTo>
                  <a:cubicBezTo>
                    <a:pt x="546789" y="90450"/>
                    <a:pt x="517657" y="63344"/>
                    <a:pt x="481840" y="63344"/>
                  </a:cubicBezTo>
                  <a:lnTo>
                    <a:pt x="397068" y="63312"/>
                  </a:lnTo>
                  <a:close/>
                </a:path>
              </a:pathLst>
            </a:custGeom>
            <a:solidFill>
              <a:schemeClr val="bg1"/>
            </a:solidFill>
            <a:ln w="636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12" name="Graphique 11">
            <a:extLst>
              <a:ext uri="{FF2B5EF4-FFF2-40B4-BE49-F238E27FC236}">
                <a16:creationId xmlns:a16="http://schemas.microsoft.com/office/drawing/2014/main" id="{DC421BD3-59D2-4C8E-B803-8717ED5454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93" r="717" b="2038"/>
          <a:stretch/>
        </p:blipFill>
        <p:spPr>
          <a:xfrm>
            <a:off x="0" y="3125448"/>
            <a:ext cx="12189291" cy="373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2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Document confidentiel - ne pas diffuser                          00 / 00 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ARCAM by ENEDIS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5417" y="1341524"/>
            <a:ext cx="10515600" cy="415498"/>
          </a:xfrm>
        </p:spPr>
        <p:txBody>
          <a:bodyPr anchor="b"/>
          <a:lstStyle>
            <a:lvl1pPr>
              <a:defRPr sz="2900" b="0" cap="all" baseline="0">
                <a:latin typeface="Enedis Light" pitchFamily="50" charset="0"/>
              </a:defRPr>
            </a:lvl1pPr>
          </a:lstStyle>
          <a:p>
            <a:r>
              <a:rPr lang="fr-FR"/>
              <a:t>sommaire</a:t>
            </a:r>
            <a:endParaRPr lang="en-US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12AA1315-127C-4D9F-9D23-288A3BA03D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1597" y="1991220"/>
            <a:ext cx="2540723" cy="1301895"/>
          </a:xfrm>
        </p:spPr>
        <p:txBody>
          <a:bodyPr/>
          <a:lstStyle>
            <a:lvl1pPr>
              <a:defRPr sz="930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12" name="Espace réservé du graphique SmartArt 11">
            <a:extLst>
              <a:ext uri="{FF2B5EF4-FFF2-40B4-BE49-F238E27FC236}">
                <a16:creationId xmlns:a16="http://schemas.microsoft.com/office/drawing/2014/main" id="{4D60CC07-941F-49FE-B4A3-940DAE7B42DC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867799" y="3336443"/>
            <a:ext cx="349020" cy="47313"/>
          </a:xfrm>
          <a:solidFill>
            <a:schemeClr val="accent4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792D4C-793F-4C5B-BA93-5F723ACE2C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5417" y="3663040"/>
            <a:ext cx="3009900" cy="611321"/>
          </a:xfrm>
        </p:spPr>
        <p:txBody>
          <a:bodyPr/>
          <a:lstStyle>
            <a:lvl1pPr>
              <a:lnSpc>
                <a:spcPct val="101000"/>
              </a:lnSpc>
              <a:tabLst>
                <a:tab pos="361950" algn="l"/>
              </a:tabLst>
              <a:defRPr sz="1400">
                <a:solidFill>
                  <a:schemeClr val="tx2"/>
                </a:solidFill>
                <a:latin typeface="Enedis Light" pitchFamily="50" charset="0"/>
              </a:defRPr>
            </a:lvl1pPr>
            <a:lvl2pPr marL="0" indent="0">
              <a:lnSpc>
                <a:spcPct val="101000"/>
              </a:lnSpc>
              <a:spcAft>
                <a:spcPts val="800"/>
              </a:spcAft>
              <a:buNone/>
              <a:defRPr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1.1	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endParaRPr lang="fr-FR" dirty="0"/>
          </a:p>
          <a:p>
            <a:pPr lvl="0"/>
            <a:r>
              <a:rPr lang="fr-FR" dirty="0"/>
              <a:t>1.2</a:t>
            </a:r>
          </a:p>
          <a:p>
            <a:pPr lvl="1"/>
            <a:r>
              <a:rPr lang="fr-FR" dirty="0"/>
              <a:t>Lorem ipsum </a:t>
            </a:r>
          </a:p>
        </p:txBody>
      </p:sp>
      <p:sp>
        <p:nvSpPr>
          <p:cNvPr id="15" name="Espace réservé du texte 9">
            <a:extLst>
              <a:ext uri="{FF2B5EF4-FFF2-40B4-BE49-F238E27FC236}">
                <a16:creationId xmlns:a16="http://schemas.microsoft.com/office/drawing/2014/main" id="{9F834AC8-2CEB-4052-9436-7EAF7A88BE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92235" y="1990098"/>
            <a:ext cx="2540723" cy="1301895"/>
          </a:xfrm>
        </p:spPr>
        <p:txBody>
          <a:bodyPr/>
          <a:lstStyle>
            <a:lvl1pPr>
              <a:defRPr sz="930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02</a:t>
            </a:r>
          </a:p>
        </p:txBody>
      </p:sp>
      <p:sp>
        <p:nvSpPr>
          <p:cNvPr id="16" name="Espace réservé du graphique SmartArt 11">
            <a:extLst>
              <a:ext uri="{FF2B5EF4-FFF2-40B4-BE49-F238E27FC236}">
                <a16:creationId xmlns:a16="http://schemas.microsoft.com/office/drawing/2014/main" id="{EA18FD4C-29DC-4523-86DA-570BEB10C0B0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4678437" y="3335321"/>
            <a:ext cx="349020" cy="4731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D4E791AC-82FB-49DE-A7E2-E0509CB335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6055" y="3661918"/>
            <a:ext cx="3009900" cy="611321"/>
          </a:xfrm>
        </p:spPr>
        <p:txBody>
          <a:bodyPr/>
          <a:lstStyle>
            <a:lvl1pPr>
              <a:lnSpc>
                <a:spcPct val="101000"/>
              </a:lnSpc>
              <a:tabLst>
                <a:tab pos="361950" algn="l"/>
              </a:tabLst>
              <a:defRPr sz="1400">
                <a:solidFill>
                  <a:schemeClr val="tx2"/>
                </a:solidFill>
                <a:latin typeface="Enedis Light" pitchFamily="50" charset="0"/>
              </a:defRPr>
            </a:lvl1pPr>
            <a:lvl2pPr marL="0" indent="0">
              <a:lnSpc>
                <a:spcPct val="101000"/>
              </a:lnSpc>
              <a:spcAft>
                <a:spcPts val="800"/>
              </a:spcAft>
              <a:buNone/>
              <a:defRPr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2.1	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endParaRPr lang="fr-FR" dirty="0"/>
          </a:p>
          <a:p>
            <a:pPr lvl="0"/>
            <a:r>
              <a:rPr lang="fr-FR" dirty="0"/>
              <a:t>2.2</a:t>
            </a:r>
          </a:p>
          <a:p>
            <a:pPr lvl="1"/>
            <a:r>
              <a:rPr lang="fr-FR" dirty="0"/>
              <a:t>Lorem ipsum </a:t>
            </a:r>
          </a:p>
        </p:txBody>
      </p:sp>
      <p:sp>
        <p:nvSpPr>
          <p:cNvPr id="18" name="Espace réservé du texte 9">
            <a:extLst>
              <a:ext uri="{FF2B5EF4-FFF2-40B4-BE49-F238E27FC236}">
                <a16:creationId xmlns:a16="http://schemas.microsoft.com/office/drawing/2014/main" id="{AA27E8A2-26D4-49B7-820C-512B08D08B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35802" y="1990098"/>
            <a:ext cx="2540723" cy="1301895"/>
          </a:xfrm>
        </p:spPr>
        <p:txBody>
          <a:bodyPr/>
          <a:lstStyle>
            <a:lvl1pPr>
              <a:defRPr sz="930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03</a:t>
            </a:r>
          </a:p>
        </p:txBody>
      </p:sp>
      <p:sp>
        <p:nvSpPr>
          <p:cNvPr id="19" name="Espace réservé du graphique SmartArt 11">
            <a:extLst>
              <a:ext uri="{FF2B5EF4-FFF2-40B4-BE49-F238E27FC236}">
                <a16:creationId xmlns:a16="http://schemas.microsoft.com/office/drawing/2014/main" id="{67FC1B92-223F-4F9B-ACA2-CD6D250404DF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>
          <a:xfrm>
            <a:off x="8522004" y="3335321"/>
            <a:ext cx="349020" cy="47313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818CE6F3-27AD-4062-87BD-5450CD2D00A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19622" y="3661918"/>
            <a:ext cx="3009900" cy="611321"/>
          </a:xfrm>
        </p:spPr>
        <p:txBody>
          <a:bodyPr/>
          <a:lstStyle>
            <a:lvl1pPr>
              <a:lnSpc>
                <a:spcPct val="101000"/>
              </a:lnSpc>
              <a:tabLst>
                <a:tab pos="361950" algn="l"/>
              </a:tabLst>
              <a:defRPr sz="1400">
                <a:solidFill>
                  <a:schemeClr val="tx2"/>
                </a:solidFill>
                <a:latin typeface="Enedis Light" pitchFamily="50" charset="0"/>
              </a:defRPr>
            </a:lvl1pPr>
            <a:lvl2pPr marL="0" indent="0">
              <a:lnSpc>
                <a:spcPct val="101000"/>
              </a:lnSpc>
              <a:spcAft>
                <a:spcPts val="800"/>
              </a:spcAft>
              <a:buNone/>
              <a:defRPr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3.1	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endParaRPr lang="fr-FR" dirty="0"/>
          </a:p>
          <a:p>
            <a:pPr lvl="0"/>
            <a:r>
              <a:rPr lang="fr-FR" dirty="0"/>
              <a:t>3.2</a:t>
            </a:r>
          </a:p>
          <a:p>
            <a:pPr lvl="1"/>
            <a:r>
              <a:rPr lang="fr-FR" dirty="0"/>
              <a:t>Lorem ipsum </a:t>
            </a:r>
          </a:p>
        </p:txBody>
      </p:sp>
    </p:spTree>
    <p:extLst>
      <p:ext uri="{BB962C8B-B14F-4D97-AF65-F5344CB8AC3E}">
        <p14:creationId xmlns:p14="http://schemas.microsoft.com/office/powerpoint/2010/main" val="4024210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Document confidentiel - ne pas diffuser                          00 / 00 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Sujet du document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4526" y="1655849"/>
            <a:ext cx="10515600" cy="415498"/>
          </a:xfrm>
        </p:spPr>
        <p:txBody>
          <a:bodyPr anchor="b"/>
          <a:lstStyle>
            <a:lvl1pPr>
              <a:defRPr sz="2900" b="0" cap="all" baseline="0">
                <a:latin typeface="Enedis Light" pitchFamily="50" charset="0"/>
              </a:defRPr>
            </a:lvl1pPr>
          </a:lstStyle>
          <a:p>
            <a:r>
              <a:rPr lang="fr-FR"/>
              <a:t>sommaire</a:t>
            </a:r>
            <a:endParaRPr lang="en-US"/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333A2529-524E-424E-924E-41868CE076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63" y="2374187"/>
            <a:ext cx="2540723" cy="1052596"/>
          </a:xfrm>
        </p:spPr>
        <p:txBody>
          <a:bodyPr/>
          <a:lstStyle>
            <a:lvl1pPr>
              <a:defRPr sz="760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22" name="Espace réservé du graphique SmartArt 11">
            <a:extLst>
              <a:ext uri="{FF2B5EF4-FFF2-40B4-BE49-F238E27FC236}">
                <a16:creationId xmlns:a16="http://schemas.microsoft.com/office/drawing/2014/main" id="{A4741A7F-2E50-495A-917A-7B763C6DA07E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644526" y="3462803"/>
            <a:ext cx="349020" cy="47313"/>
          </a:xfrm>
          <a:solidFill>
            <a:schemeClr val="accent4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23" name="Espace réservé du texte 13">
            <a:extLst>
              <a:ext uri="{FF2B5EF4-FFF2-40B4-BE49-F238E27FC236}">
                <a16:creationId xmlns:a16="http://schemas.microsoft.com/office/drawing/2014/main" id="{1BF9193B-B2D7-4C09-A23D-F377355B7F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7384" y="3736720"/>
            <a:ext cx="2594766" cy="580480"/>
          </a:xfrm>
        </p:spPr>
        <p:txBody>
          <a:bodyPr/>
          <a:lstStyle>
            <a:lvl1pPr>
              <a:lnSpc>
                <a:spcPct val="101000"/>
              </a:lnSpc>
              <a:tabLst>
                <a:tab pos="361950" algn="l"/>
              </a:tabLst>
              <a:defRPr sz="1150">
                <a:solidFill>
                  <a:schemeClr val="tx2"/>
                </a:solidFill>
                <a:latin typeface="Enedis Light" pitchFamily="50" charset="0"/>
              </a:defRPr>
            </a:lvl1pPr>
            <a:lvl2pPr marL="0" indent="0">
              <a:lnSpc>
                <a:spcPct val="101000"/>
              </a:lnSpc>
              <a:spcAft>
                <a:spcPts val="600"/>
              </a:spcAft>
              <a:buNone/>
              <a:defRPr sz="1520"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1.1	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endParaRPr lang="fr-FR" dirty="0"/>
          </a:p>
          <a:p>
            <a:pPr lvl="0"/>
            <a:r>
              <a:rPr lang="fr-FR" dirty="0"/>
              <a:t>1.2</a:t>
            </a:r>
          </a:p>
          <a:p>
            <a:pPr lvl="1"/>
            <a:r>
              <a:rPr lang="fr-FR" dirty="0"/>
              <a:t>Lorem ipsum </a:t>
            </a:r>
          </a:p>
        </p:txBody>
      </p:sp>
      <p:sp>
        <p:nvSpPr>
          <p:cNvPr id="24" name="Espace réservé du texte 9">
            <a:extLst>
              <a:ext uri="{FF2B5EF4-FFF2-40B4-BE49-F238E27FC236}">
                <a16:creationId xmlns:a16="http://schemas.microsoft.com/office/drawing/2014/main" id="{13202AFE-0458-4F45-93A0-0E78809103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65513" y="2374187"/>
            <a:ext cx="2540723" cy="1052596"/>
          </a:xfrm>
        </p:spPr>
        <p:txBody>
          <a:bodyPr/>
          <a:lstStyle>
            <a:lvl1pPr>
              <a:defRPr sz="760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02</a:t>
            </a:r>
          </a:p>
        </p:txBody>
      </p:sp>
      <p:sp>
        <p:nvSpPr>
          <p:cNvPr id="25" name="Espace réservé du graphique SmartArt 11">
            <a:extLst>
              <a:ext uri="{FF2B5EF4-FFF2-40B4-BE49-F238E27FC236}">
                <a16:creationId xmlns:a16="http://schemas.microsoft.com/office/drawing/2014/main" id="{FC85D5B2-BCE1-4991-BCD9-8506BB0951B3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3508376" y="3462803"/>
            <a:ext cx="349020" cy="4731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26" name="Espace réservé du texte 13">
            <a:extLst>
              <a:ext uri="{FF2B5EF4-FFF2-40B4-BE49-F238E27FC236}">
                <a16:creationId xmlns:a16="http://schemas.microsoft.com/office/drawing/2014/main" id="{3458365B-908A-457C-91A9-F6222797AB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01234" y="3736720"/>
            <a:ext cx="2594766" cy="580480"/>
          </a:xfrm>
        </p:spPr>
        <p:txBody>
          <a:bodyPr/>
          <a:lstStyle>
            <a:lvl1pPr>
              <a:lnSpc>
                <a:spcPct val="101000"/>
              </a:lnSpc>
              <a:tabLst>
                <a:tab pos="361950" algn="l"/>
              </a:tabLst>
              <a:defRPr sz="1150">
                <a:solidFill>
                  <a:schemeClr val="tx2"/>
                </a:solidFill>
                <a:latin typeface="Enedis Light" pitchFamily="50" charset="0"/>
              </a:defRPr>
            </a:lvl1pPr>
            <a:lvl2pPr marL="0" indent="0">
              <a:lnSpc>
                <a:spcPct val="101000"/>
              </a:lnSpc>
              <a:spcAft>
                <a:spcPts val="600"/>
              </a:spcAft>
              <a:buNone/>
              <a:defRPr sz="1520"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2.1	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endParaRPr lang="fr-FR" dirty="0"/>
          </a:p>
          <a:p>
            <a:pPr lvl="0"/>
            <a:r>
              <a:rPr lang="fr-FR" dirty="0"/>
              <a:t>1.2</a:t>
            </a:r>
          </a:p>
          <a:p>
            <a:pPr lvl="1"/>
            <a:r>
              <a:rPr lang="fr-FR" dirty="0"/>
              <a:t>Lorem ipsum </a:t>
            </a:r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2196C402-93DB-4DE9-8192-EB4F777D26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47784" y="2379824"/>
            <a:ext cx="2540723" cy="1052596"/>
          </a:xfrm>
        </p:spPr>
        <p:txBody>
          <a:bodyPr/>
          <a:lstStyle>
            <a:lvl1pPr>
              <a:defRPr sz="760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03</a:t>
            </a:r>
          </a:p>
        </p:txBody>
      </p:sp>
      <p:sp>
        <p:nvSpPr>
          <p:cNvPr id="28" name="Espace réservé du graphique SmartArt 11">
            <a:extLst>
              <a:ext uri="{FF2B5EF4-FFF2-40B4-BE49-F238E27FC236}">
                <a16:creationId xmlns:a16="http://schemas.microsoft.com/office/drawing/2014/main" id="{D9D41744-C32A-4DA2-886E-E9D1FA84E36A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>
          <a:xfrm>
            <a:off x="6390647" y="3468440"/>
            <a:ext cx="349020" cy="47313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29" name="Espace réservé du texte 13">
            <a:extLst>
              <a:ext uri="{FF2B5EF4-FFF2-40B4-BE49-F238E27FC236}">
                <a16:creationId xmlns:a16="http://schemas.microsoft.com/office/drawing/2014/main" id="{EDABD2B4-6E57-4A4E-9B78-AF643E81CB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3505" y="3742357"/>
            <a:ext cx="2594766" cy="580480"/>
          </a:xfrm>
        </p:spPr>
        <p:txBody>
          <a:bodyPr/>
          <a:lstStyle>
            <a:lvl1pPr>
              <a:lnSpc>
                <a:spcPct val="101000"/>
              </a:lnSpc>
              <a:tabLst>
                <a:tab pos="361950" algn="l"/>
              </a:tabLst>
              <a:defRPr sz="1150">
                <a:solidFill>
                  <a:schemeClr val="tx2"/>
                </a:solidFill>
                <a:latin typeface="Enedis Light" pitchFamily="50" charset="0"/>
              </a:defRPr>
            </a:lvl1pPr>
            <a:lvl2pPr marL="0" indent="0">
              <a:lnSpc>
                <a:spcPct val="101000"/>
              </a:lnSpc>
              <a:spcAft>
                <a:spcPts val="600"/>
              </a:spcAft>
              <a:buNone/>
              <a:defRPr sz="1520"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3.1	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endParaRPr lang="fr-FR" dirty="0"/>
          </a:p>
          <a:p>
            <a:pPr lvl="0"/>
            <a:r>
              <a:rPr lang="fr-FR" dirty="0"/>
              <a:t>1.2</a:t>
            </a:r>
          </a:p>
          <a:p>
            <a:pPr lvl="1"/>
            <a:r>
              <a:rPr lang="fr-FR" dirty="0"/>
              <a:t>Lorem ipsum </a:t>
            </a:r>
          </a:p>
        </p:txBody>
      </p:sp>
      <p:sp>
        <p:nvSpPr>
          <p:cNvPr id="30" name="Espace réservé du texte 9">
            <a:extLst>
              <a:ext uri="{FF2B5EF4-FFF2-40B4-BE49-F238E27FC236}">
                <a16:creationId xmlns:a16="http://schemas.microsoft.com/office/drawing/2014/main" id="{9C15C1B1-177F-4A57-9A6D-2BD71141E2B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11634" y="2374187"/>
            <a:ext cx="2540723" cy="1052596"/>
          </a:xfrm>
        </p:spPr>
        <p:txBody>
          <a:bodyPr/>
          <a:lstStyle>
            <a:lvl1pPr>
              <a:defRPr sz="760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04</a:t>
            </a:r>
          </a:p>
        </p:txBody>
      </p:sp>
      <p:sp>
        <p:nvSpPr>
          <p:cNvPr id="31" name="Espace réservé du graphique SmartArt 11">
            <a:extLst>
              <a:ext uri="{FF2B5EF4-FFF2-40B4-BE49-F238E27FC236}">
                <a16:creationId xmlns:a16="http://schemas.microsoft.com/office/drawing/2014/main" id="{FB75016A-AD9C-431C-A565-811EC8D9B456}"/>
              </a:ext>
            </a:extLst>
          </p:cNvPr>
          <p:cNvSpPr>
            <a:spLocks noGrp="1"/>
          </p:cNvSpPr>
          <p:nvPr>
            <p:ph type="dgm" sz="quarter" idx="23"/>
          </p:nvPr>
        </p:nvSpPr>
        <p:spPr>
          <a:xfrm>
            <a:off x="9254497" y="3462803"/>
            <a:ext cx="349020" cy="47313"/>
          </a:xfrm>
          <a:solidFill>
            <a:srgbClr val="1D80D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32" name="Espace réservé du texte 13">
            <a:extLst>
              <a:ext uri="{FF2B5EF4-FFF2-40B4-BE49-F238E27FC236}">
                <a16:creationId xmlns:a16="http://schemas.microsoft.com/office/drawing/2014/main" id="{26D4ACD2-2013-4C0C-9BD8-57BF43C38FB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47355" y="3736720"/>
            <a:ext cx="2594766" cy="580480"/>
          </a:xfrm>
        </p:spPr>
        <p:txBody>
          <a:bodyPr/>
          <a:lstStyle>
            <a:lvl1pPr>
              <a:lnSpc>
                <a:spcPct val="101000"/>
              </a:lnSpc>
              <a:tabLst>
                <a:tab pos="361950" algn="l"/>
              </a:tabLst>
              <a:defRPr sz="1150">
                <a:solidFill>
                  <a:schemeClr val="tx2"/>
                </a:solidFill>
                <a:latin typeface="Enedis Light" pitchFamily="50" charset="0"/>
              </a:defRPr>
            </a:lvl1pPr>
            <a:lvl2pPr marL="0" indent="0">
              <a:lnSpc>
                <a:spcPct val="101000"/>
              </a:lnSpc>
              <a:spcAft>
                <a:spcPts val="600"/>
              </a:spcAft>
              <a:buNone/>
              <a:defRPr sz="1520"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4.1	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endParaRPr lang="fr-FR" dirty="0"/>
          </a:p>
          <a:p>
            <a:pPr lvl="0"/>
            <a:r>
              <a:rPr lang="fr-FR" dirty="0"/>
              <a:t>1.2</a:t>
            </a:r>
          </a:p>
          <a:p>
            <a:pPr lvl="1"/>
            <a:r>
              <a:rPr lang="fr-FR" dirty="0"/>
              <a:t>Lorem ipsum </a:t>
            </a:r>
          </a:p>
        </p:txBody>
      </p:sp>
    </p:spTree>
    <p:extLst>
      <p:ext uri="{BB962C8B-B14F-4D97-AF65-F5344CB8AC3E}">
        <p14:creationId xmlns:p14="http://schemas.microsoft.com/office/powerpoint/2010/main" val="3404191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Document confidentiel - ne pas diffuser                          00 / 00 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Sujet du document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4387" y="515230"/>
            <a:ext cx="10515600" cy="415498"/>
          </a:xfrm>
        </p:spPr>
        <p:txBody>
          <a:bodyPr anchor="b"/>
          <a:lstStyle>
            <a:lvl1pPr>
              <a:defRPr sz="2900" b="0" cap="all" baseline="0">
                <a:latin typeface="Enedis Light" pitchFamily="50" charset="0"/>
              </a:defRPr>
            </a:lvl1pPr>
          </a:lstStyle>
          <a:p>
            <a:r>
              <a:rPr lang="fr-FR"/>
              <a:t>sommaire</a:t>
            </a:r>
            <a:endParaRPr lang="en-US"/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333A2529-524E-424E-924E-41868CE076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8782" y="1245914"/>
            <a:ext cx="1441494" cy="914096"/>
          </a:xfrm>
        </p:spPr>
        <p:txBody>
          <a:bodyPr/>
          <a:lstStyle>
            <a:lvl1pPr>
              <a:defRPr sz="650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22" name="Espace réservé du graphique SmartArt 11">
            <a:extLst>
              <a:ext uri="{FF2B5EF4-FFF2-40B4-BE49-F238E27FC236}">
                <a16:creationId xmlns:a16="http://schemas.microsoft.com/office/drawing/2014/main" id="{A4741A7F-2E50-495A-917A-7B763C6DA07E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816769" y="2178621"/>
            <a:ext cx="349020" cy="47313"/>
          </a:xfrm>
          <a:solidFill>
            <a:schemeClr val="accent4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23" name="Espace réservé du texte 13">
            <a:extLst>
              <a:ext uri="{FF2B5EF4-FFF2-40B4-BE49-F238E27FC236}">
                <a16:creationId xmlns:a16="http://schemas.microsoft.com/office/drawing/2014/main" id="{1BF9193B-B2D7-4C09-A23D-F377355B7F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798" y="2409994"/>
            <a:ext cx="2594766" cy="501612"/>
          </a:xfrm>
        </p:spPr>
        <p:txBody>
          <a:bodyPr/>
          <a:lstStyle>
            <a:lvl1pPr>
              <a:lnSpc>
                <a:spcPct val="101000"/>
              </a:lnSpc>
              <a:tabLst>
                <a:tab pos="266700" algn="l"/>
              </a:tabLst>
              <a:defRPr sz="1000">
                <a:solidFill>
                  <a:schemeClr val="tx2"/>
                </a:solidFill>
                <a:latin typeface="Enedis Light" pitchFamily="50" charset="0"/>
              </a:defRPr>
            </a:lvl1pPr>
            <a:lvl2pPr marL="0" indent="0">
              <a:lnSpc>
                <a:spcPct val="101000"/>
              </a:lnSpc>
              <a:spcAft>
                <a:spcPts val="600"/>
              </a:spcAft>
              <a:buNone/>
              <a:defRPr sz="1300"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1.1	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endParaRPr lang="fr-FR" dirty="0"/>
          </a:p>
          <a:p>
            <a:pPr lvl="0"/>
            <a:r>
              <a:rPr lang="fr-FR" dirty="0"/>
              <a:t>1.2</a:t>
            </a:r>
          </a:p>
          <a:p>
            <a:pPr lvl="1"/>
            <a:r>
              <a:rPr lang="fr-FR" dirty="0"/>
              <a:t>Lorem ipsum </a:t>
            </a:r>
          </a:p>
        </p:txBody>
      </p:sp>
      <p:sp>
        <p:nvSpPr>
          <p:cNvPr id="20" name="Espace réservé du texte 9">
            <a:extLst>
              <a:ext uri="{FF2B5EF4-FFF2-40B4-BE49-F238E27FC236}">
                <a16:creationId xmlns:a16="http://schemas.microsoft.com/office/drawing/2014/main" id="{C874C626-45C1-4869-80A0-9802D226AF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25807" y="1245914"/>
            <a:ext cx="1441494" cy="914096"/>
          </a:xfrm>
        </p:spPr>
        <p:txBody>
          <a:bodyPr/>
          <a:lstStyle>
            <a:lvl1pPr>
              <a:defRPr sz="650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02</a:t>
            </a:r>
          </a:p>
        </p:txBody>
      </p:sp>
      <p:sp>
        <p:nvSpPr>
          <p:cNvPr id="33" name="Espace réservé du graphique SmartArt 11">
            <a:extLst>
              <a:ext uri="{FF2B5EF4-FFF2-40B4-BE49-F238E27FC236}">
                <a16:creationId xmlns:a16="http://schemas.microsoft.com/office/drawing/2014/main" id="{1575C659-8717-45D7-AD17-F5BE89E96DE2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3683794" y="2178621"/>
            <a:ext cx="349020" cy="4731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34" name="Espace réservé du texte 13">
            <a:extLst>
              <a:ext uri="{FF2B5EF4-FFF2-40B4-BE49-F238E27FC236}">
                <a16:creationId xmlns:a16="http://schemas.microsoft.com/office/drawing/2014/main" id="{CC49C434-2CBF-4EE6-887C-B670156BAEE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9823" y="2409994"/>
            <a:ext cx="2594766" cy="501612"/>
          </a:xfrm>
        </p:spPr>
        <p:txBody>
          <a:bodyPr/>
          <a:lstStyle>
            <a:lvl1pPr>
              <a:lnSpc>
                <a:spcPct val="101000"/>
              </a:lnSpc>
              <a:tabLst>
                <a:tab pos="266700" algn="l"/>
              </a:tabLst>
              <a:defRPr sz="1000">
                <a:solidFill>
                  <a:schemeClr val="tx2"/>
                </a:solidFill>
                <a:latin typeface="Enedis Light" pitchFamily="50" charset="0"/>
              </a:defRPr>
            </a:lvl1pPr>
            <a:lvl2pPr marL="0" indent="0">
              <a:lnSpc>
                <a:spcPct val="101000"/>
              </a:lnSpc>
              <a:spcAft>
                <a:spcPts val="600"/>
              </a:spcAft>
              <a:buNone/>
              <a:defRPr sz="1300"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2.1	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endParaRPr lang="fr-FR" dirty="0"/>
          </a:p>
          <a:p>
            <a:pPr lvl="0"/>
            <a:r>
              <a:rPr lang="fr-FR" dirty="0"/>
              <a:t>1.2</a:t>
            </a:r>
          </a:p>
          <a:p>
            <a:pPr lvl="1"/>
            <a:r>
              <a:rPr lang="fr-FR" dirty="0"/>
              <a:t>Lorem ipsum </a:t>
            </a:r>
          </a:p>
        </p:txBody>
      </p:sp>
      <p:sp>
        <p:nvSpPr>
          <p:cNvPr id="35" name="Espace réservé du texte 9">
            <a:extLst>
              <a:ext uri="{FF2B5EF4-FFF2-40B4-BE49-F238E27FC236}">
                <a16:creationId xmlns:a16="http://schemas.microsoft.com/office/drawing/2014/main" id="{B07ED754-1EDD-4CED-A1B6-D7DA04EEBE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2832" y="1245914"/>
            <a:ext cx="1441494" cy="914096"/>
          </a:xfrm>
        </p:spPr>
        <p:txBody>
          <a:bodyPr/>
          <a:lstStyle>
            <a:lvl1pPr>
              <a:defRPr sz="650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03</a:t>
            </a:r>
          </a:p>
        </p:txBody>
      </p:sp>
      <p:sp>
        <p:nvSpPr>
          <p:cNvPr id="36" name="Espace réservé du graphique SmartArt 11">
            <a:extLst>
              <a:ext uri="{FF2B5EF4-FFF2-40B4-BE49-F238E27FC236}">
                <a16:creationId xmlns:a16="http://schemas.microsoft.com/office/drawing/2014/main" id="{D76339D7-380A-4CAD-8DC6-F87ABD51F4C2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>
          <a:xfrm>
            <a:off x="6550819" y="2178621"/>
            <a:ext cx="349020" cy="47313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37" name="Espace réservé du texte 13">
            <a:extLst>
              <a:ext uri="{FF2B5EF4-FFF2-40B4-BE49-F238E27FC236}">
                <a16:creationId xmlns:a16="http://schemas.microsoft.com/office/drawing/2014/main" id="{3794E4C0-570C-43AC-9B90-033E52E41DD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6848" y="2409994"/>
            <a:ext cx="2594766" cy="501612"/>
          </a:xfrm>
        </p:spPr>
        <p:txBody>
          <a:bodyPr/>
          <a:lstStyle>
            <a:lvl1pPr>
              <a:lnSpc>
                <a:spcPct val="101000"/>
              </a:lnSpc>
              <a:tabLst>
                <a:tab pos="266700" algn="l"/>
              </a:tabLst>
              <a:defRPr sz="1000">
                <a:solidFill>
                  <a:schemeClr val="tx2"/>
                </a:solidFill>
                <a:latin typeface="Enedis Light" pitchFamily="50" charset="0"/>
              </a:defRPr>
            </a:lvl1pPr>
            <a:lvl2pPr marL="0" indent="0">
              <a:lnSpc>
                <a:spcPct val="101000"/>
              </a:lnSpc>
              <a:spcAft>
                <a:spcPts val="600"/>
              </a:spcAft>
              <a:buNone/>
              <a:defRPr sz="1300"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3.1	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endParaRPr lang="fr-FR" dirty="0"/>
          </a:p>
          <a:p>
            <a:pPr lvl="0"/>
            <a:r>
              <a:rPr lang="fr-FR" dirty="0"/>
              <a:t>1.2</a:t>
            </a:r>
          </a:p>
          <a:p>
            <a:pPr lvl="1"/>
            <a:r>
              <a:rPr lang="fr-FR" dirty="0"/>
              <a:t>Lorem ipsum </a:t>
            </a:r>
          </a:p>
        </p:txBody>
      </p:sp>
      <p:sp>
        <p:nvSpPr>
          <p:cNvPr id="38" name="Espace réservé du texte 9">
            <a:extLst>
              <a:ext uri="{FF2B5EF4-FFF2-40B4-BE49-F238E27FC236}">
                <a16:creationId xmlns:a16="http://schemas.microsoft.com/office/drawing/2014/main" id="{B3FD27EA-E9C9-4E24-8811-EFBEAC1E52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59857" y="1245914"/>
            <a:ext cx="1441494" cy="914096"/>
          </a:xfrm>
        </p:spPr>
        <p:txBody>
          <a:bodyPr/>
          <a:lstStyle>
            <a:lvl1pPr>
              <a:defRPr sz="650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04</a:t>
            </a:r>
          </a:p>
        </p:txBody>
      </p:sp>
      <p:sp>
        <p:nvSpPr>
          <p:cNvPr id="39" name="Espace réservé du graphique SmartArt 11">
            <a:extLst>
              <a:ext uri="{FF2B5EF4-FFF2-40B4-BE49-F238E27FC236}">
                <a16:creationId xmlns:a16="http://schemas.microsoft.com/office/drawing/2014/main" id="{5B9C1650-E33A-490E-97E5-3BB054BA4C58}"/>
              </a:ext>
            </a:extLst>
          </p:cNvPr>
          <p:cNvSpPr>
            <a:spLocks noGrp="1"/>
          </p:cNvSpPr>
          <p:nvPr>
            <p:ph type="dgm" sz="quarter" idx="23"/>
          </p:nvPr>
        </p:nvSpPr>
        <p:spPr>
          <a:xfrm>
            <a:off x="9417844" y="2178621"/>
            <a:ext cx="349020" cy="47313"/>
          </a:xfrm>
          <a:solidFill>
            <a:srgbClr val="1D80D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40" name="Espace réservé du texte 13">
            <a:extLst>
              <a:ext uri="{FF2B5EF4-FFF2-40B4-BE49-F238E27FC236}">
                <a16:creationId xmlns:a16="http://schemas.microsoft.com/office/drawing/2014/main" id="{6CAC93EF-2024-4B0D-90A8-AE4CD90E3C6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13873" y="2409994"/>
            <a:ext cx="2594766" cy="501612"/>
          </a:xfrm>
        </p:spPr>
        <p:txBody>
          <a:bodyPr/>
          <a:lstStyle>
            <a:lvl1pPr>
              <a:lnSpc>
                <a:spcPct val="101000"/>
              </a:lnSpc>
              <a:tabLst>
                <a:tab pos="266700" algn="l"/>
              </a:tabLst>
              <a:defRPr sz="1000">
                <a:solidFill>
                  <a:schemeClr val="tx2"/>
                </a:solidFill>
                <a:latin typeface="Enedis Light" pitchFamily="50" charset="0"/>
              </a:defRPr>
            </a:lvl1pPr>
            <a:lvl2pPr marL="0" indent="0">
              <a:lnSpc>
                <a:spcPct val="101000"/>
              </a:lnSpc>
              <a:spcAft>
                <a:spcPts val="600"/>
              </a:spcAft>
              <a:buNone/>
              <a:defRPr sz="1300"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4.1	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endParaRPr lang="fr-FR" dirty="0"/>
          </a:p>
          <a:p>
            <a:pPr lvl="0"/>
            <a:r>
              <a:rPr lang="fr-FR" dirty="0"/>
              <a:t>1.2</a:t>
            </a:r>
          </a:p>
          <a:p>
            <a:pPr lvl="1"/>
            <a:r>
              <a:rPr lang="fr-FR" dirty="0"/>
              <a:t>Lorem ipsum </a:t>
            </a:r>
          </a:p>
        </p:txBody>
      </p:sp>
      <p:sp>
        <p:nvSpPr>
          <p:cNvPr id="41" name="Espace réservé du texte 9">
            <a:extLst>
              <a:ext uri="{FF2B5EF4-FFF2-40B4-BE49-F238E27FC236}">
                <a16:creationId xmlns:a16="http://schemas.microsoft.com/office/drawing/2014/main" id="{6DC5F123-E1B0-40B1-B95D-C900AF328A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8782" y="3593133"/>
            <a:ext cx="1441494" cy="914096"/>
          </a:xfrm>
        </p:spPr>
        <p:txBody>
          <a:bodyPr/>
          <a:lstStyle>
            <a:lvl1pPr>
              <a:defRPr sz="650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05</a:t>
            </a:r>
          </a:p>
        </p:txBody>
      </p:sp>
      <p:sp>
        <p:nvSpPr>
          <p:cNvPr id="42" name="Espace réservé du graphique SmartArt 11">
            <a:extLst>
              <a:ext uri="{FF2B5EF4-FFF2-40B4-BE49-F238E27FC236}">
                <a16:creationId xmlns:a16="http://schemas.microsoft.com/office/drawing/2014/main" id="{9BEDF3BA-F00A-4514-A432-A0E832836261}"/>
              </a:ext>
            </a:extLst>
          </p:cNvPr>
          <p:cNvSpPr>
            <a:spLocks noGrp="1"/>
          </p:cNvSpPr>
          <p:nvPr>
            <p:ph type="dgm" sz="quarter" idx="26"/>
          </p:nvPr>
        </p:nvSpPr>
        <p:spPr>
          <a:xfrm>
            <a:off x="816769" y="4525840"/>
            <a:ext cx="349020" cy="47313"/>
          </a:xfrm>
          <a:solidFill>
            <a:schemeClr val="accent5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43" name="Espace réservé du texte 13">
            <a:extLst>
              <a:ext uri="{FF2B5EF4-FFF2-40B4-BE49-F238E27FC236}">
                <a16:creationId xmlns:a16="http://schemas.microsoft.com/office/drawing/2014/main" id="{EEF505F8-687B-4B5F-A320-CBD06625D26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2798" y="4757213"/>
            <a:ext cx="2594766" cy="501612"/>
          </a:xfrm>
        </p:spPr>
        <p:txBody>
          <a:bodyPr/>
          <a:lstStyle>
            <a:lvl1pPr>
              <a:lnSpc>
                <a:spcPct val="101000"/>
              </a:lnSpc>
              <a:tabLst>
                <a:tab pos="266700" algn="l"/>
              </a:tabLst>
              <a:defRPr sz="1000">
                <a:solidFill>
                  <a:schemeClr val="tx2"/>
                </a:solidFill>
                <a:latin typeface="Enedis Light" pitchFamily="50" charset="0"/>
              </a:defRPr>
            </a:lvl1pPr>
            <a:lvl2pPr marL="0" indent="0">
              <a:lnSpc>
                <a:spcPct val="101000"/>
              </a:lnSpc>
              <a:spcAft>
                <a:spcPts val="600"/>
              </a:spcAft>
              <a:buNone/>
              <a:defRPr sz="1300"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5.1	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endParaRPr lang="fr-FR" dirty="0"/>
          </a:p>
          <a:p>
            <a:pPr lvl="0"/>
            <a:r>
              <a:rPr lang="fr-FR" dirty="0"/>
              <a:t>1.2</a:t>
            </a:r>
          </a:p>
          <a:p>
            <a:pPr lvl="1"/>
            <a:r>
              <a:rPr lang="fr-FR" dirty="0"/>
              <a:t>Lorem ipsum </a:t>
            </a:r>
          </a:p>
        </p:txBody>
      </p:sp>
      <p:sp>
        <p:nvSpPr>
          <p:cNvPr id="44" name="Espace réservé du texte 9">
            <a:extLst>
              <a:ext uri="{FF2B5EF4-FFF2-40B4-BE49-F238E27FC236}">
                <a16:creationId xmlns:a16="http://schemas.microsoft.com/office/drawing/2014/main" id="{16973B62-3419-4129-A2E6-4F7715103E2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25807" y="3593133"/>
            <a:ext cx="1441494" cy="914096"/>
          </a:xfrm>
        </p:spPr>
        <p:txBody>
          <a:bodyPr/>
          <a:lstStyle>
            <a:lvl1pPr>
              <a:defRPr sz="650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06</a:t>
            </a:r>
          </a:p>
        </p:txBody>
      </p:sp>
      <p:sp>
        <p:nvSpPr>
          <p:cNvPr id="45" name="Espace réservé du graphique SmartArt 11">
            <a:extLst>
              <a:ext uri="{FF2B5EF4-FFF2-40B4-BE49-F238E27FC236}">
                <a16:creationId xmlns:a16="http://schemas.microsoft.com/office/drawing/2014/main" id="{F5251D23-12DD-4A77-B2F1-63D7461C418B}"/>
              </a:ext>
            </a:extLst>
          </p:cNvPr>
          <p:cNvSpPr>
            <a:spLocks noGrp="1"/>
          </p:cNvSpPr>
          <p:nvPr>
            <p:ph type="dgm" sz="quarter" idx="29"/>
          </p:nvPr>
        </p:nvSpPr>
        <p:spPr>
          <a:xfrm>
            <a:off x="3683794" y="4525840"/>
            <a:ext cx="349020" cy="47313"/>
          </a:xfrm>
          <a:solidFill>
            <a:srgbClr val="41A67E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46" name="Espace réservé du texte 13">
            <a:extLst>
              <a:ext uri="{FF2B5EF4-FFF2-40B4-BE49-F238E27FC236}">
                <a16:creationId xmlns:a16="http://schemas.microsoft.com/office/drawing/2014/main" id="{575B7750-B561-46E8-9C6B-13A8CB98B6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79823" y="4757213"/>
            <a:ext cx="2594766" cy="501612"/>
          </a:xfrm>
        </p:spPr>
        <p:txBody>
          <a:bodyPr/>
          <a:lstStyle>
            <a:lvl1pPr>
              <a:lnSpc>
                <a:spcPct val="101000"/>
              </a:lnSpc>
              <a:tabLst>
                <a:tab pos="266700" algn="l"/>
              </a:tabLst>
              <a:defRPr sz="1000">
                <a:solidFill>
                  <a:schemeClr val="tx2"/>
                </a:solidFill>
                <a:latin typeface="Enedis Light" pitchFamily="50" charset="0"/>
              </a:defRPr>
            </a:lvl1pPr>
            <a:lvl2pPr marL="0" indent="0">
              <a:lnSpc>
                <a:spcPct val="101000"/>
              </a:lnSpc>
              <a:spcAft>
                <a:spcPts val="600"/>
              </a:spcAft>
              <a:buNone/>
              <a:defRPr sz="1300"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6.1	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endParaRPr lang="fr-FR" dirty="0"/>
          </a:p>
          <a:p>
            <a:pPr lvl="0"/>
            <a:r>
              <a:rPr lang="fr-FR" dirty="0"/>
              <a:t>1.2</a:t>
            </a:r>
          </a:p>
          <a:p>
            <a:pPr lvl="1"/>
            <a:r>
              <a:rPr lang="fr-FR" dirty="0"/>
              <a:t>Lorem ipsum </a:t>
            </a:r>
          </a:p>
        </p:txBody>
      </p:sp>
      <p:sp>
        <p:nvSpPr>
          <p:cNvPr id="47" name="Espace réservé du texte 9">
            <a:extLst>
              <a:ext uri="{FF2B5EF4-FFF2-40B4-BE49-F238E27FC236}">
                <a16:creationId xmlns:a16="http://schemas.microsoft.com/office/drawing/2014/main" id="{AC9DFC03-9E7B-4C05-9638-1F101542EBA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92832" y="3593133"/>
            <a:ext cx="1441494" cy="914096"/>
          </a:xfrm>
        </p:spPr>
        <p:txBody>
          <a:bodyPr/>
          <a:lstStyle>
            <a:lvl1pPr>
              <a:defRPr sz="650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07</a:t>
            </a:r>
          </a:p>
        </p:txBody>
      </p:sp>
      <p:sp>
        <p:nvSpPr>
          <p:cNvPr id="48" name="Espace réservé du graphique SmartArt 11">
            <a:extLst>
              <a:ext uri="{FF2B5EF4-FFF2-40B4-BE49-F238E27FC236}">
                <a16:creationId xmlns:a16="http://schemas.microsoft.com/office/drawing/2014/main" id="{BD654057-923B-4E41-9B3A-2265447B2DA0}"/>
              </a:ext>
            </a:extLst>
          </p:cNvPr>
          <p:cNvSpPr>
            <a:spLocks noGrp="1"/>
          </p:cNvSpPr>
          <p:nvPr>
            <p:ph type="dgm" sz="quarter" idx="32"/>
          </p:nvPr>
        </p:nvSpPr>
        <p:spPr>
          <a:xfrm>
            <a:off x="6550819" y="4525840"/>
            <a:ext cx="349020" cy="47313"/>
          </a:xfrm>
          <a:solidFill>
            <a:srgbClr val="C8AF87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49" name="Espace réservé du texte 13">
            <a:extLst>
              <a:ext uri="{FF2B5EF4-FFF2-40B4-BE49-F238E27FC236}">
                <a16:creationId xmlns:a16="http://schemas.microsoft.com/office/drawing/2014/main" id="{E6554B18-892E-447C-83A8-74996E0AF3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46848" y="4757213"/>
            <a:ext cx="2594766" cy="501612"/>
          </a:xfrm>
        </p:spPr>
        <p:txBody>
          <a:bodyPr/>
          <a:lstStyle>
            <a:lvl1pPr>
              <a:lnSpc>
                <a:spcPct val="101000"/>
              </a:lnSpc>
              <a:tabLst>
                <a:tab pos="266700" algn="l"/>
              </a:tabLst>
              <a:defRPr sz="1000">
                <a:solidFill>
                  <a:schemeClr val="tx2"/>
                </a:solidFill>
                <a:latin typeface="Enedis Light" pitchFamily="50" charset="0"/>
              </a:defRPr>
            </a:lvl1pPr>
            <a:lvl2pPr marL="0" indent="0">
              <a:lnSpc>
                <a:spcPct val="101000"/>
              </a:lnSpc>
              <a:spcAft>
                <a:spcPts val="600"/>
              </a:spcAft>
              <a:buNone/>
              <a:defRPr sz="1300"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7.1	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endParaRPr lang="fr-FR" dirty="0"/>
          </a:p>
          <a:p>
            <a:pPr lvl="0"/>
            <a:r>
              <a:rPr lang="fr-FR" dirty="0"/>
              <a:t>1.2</a:t>
            </a:r>
          </a:p>
          <a:p>
            <a:pPr lvl="1"/>
            <a:r>
              <a:rPr lang="fr-FR" dirty="0"/>
              <a:t>Lorem ipsum </a:t>
            </a:r>
          </a:p>
        </p:txBody>
      </p:sp>
      <p:sp>
        <p:nvSpPr>
          <p:cNvPr id="50" name="Espace réservé du texte 9">
            <a:extLst>
              <a:ext uri="{FF2B5EF4-FFF2-40B4-BE49-F238E27FC236}">
                <a16:creationId xmlns:a16="http://schemas.microsoft.com/office/drawing/2014/main" id="{A562011F-95DD-4B3E-9FA5-C856AAC67EE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359857" y="3593133"/>
            <a:ext cx="1441494" cy="914096"/>
          </a:xfrm>
        </p:spPr>
        <p:txBody>
          <a:bodyPr/>
          <a:lstStyle>
            <a:lvl1pPr>
              <a:defRPr sz="650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08</a:t>
            </a:r>
          </a:p>
        </p:txBody>
      </p:sp>
      <p:sp>
        <p:nvSpPr>
          <p:cNvPr id="51" name="Espace réservé du graphique SmartArt 11">
            <a:extLst>
              <a:ext uri="{FF2B5EF4-FFF2-40B4-BE49-F238E27FC236}">
                <a16:creationId xmlns:a16="http://schemas.microsoft.com/office/drawing/2014/main" id="{8888B22D-3F45-4EBB-BC4F-CE8ED1B58C86}"/>
              </a:ext>
            </a:extLst>
          </p:cNvPr>
          <p:cNvSpPr>
            <a:spLocks noGrp="1"/>
          </p:cNvSpPr>
          <p:nvPr>
            <p:ph type="dgm" sz="quarter" idx="35"/>
          </p:nvPr>
        </p:nvSpPr>
        <p:spPr>
          <a:xfrm>
            <a:off x="9417844" y="4525840"/>
            <a:ext cx="349020" cy="47313"/>
          </a:xfrm>
          <a:solidFill>
            <a:schemeClr val="accent6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52" name="Espace réservé du texte 13">
            <a:extLst>
              <a:ext uri="{FF2B5EF4-FFF2-40B4-BE49-F238E27FC236}">
                <a16:creationId xmlns:a16="http://schemas.microsoft.com/office/drawing/2014/main" id="{9E2A303D-7266-42FB-9330-C2712394C02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13873" y="4757213"/>
            <a:ext cx="2594766" cy="501612"/>
          </a:xfrm>
        </p:spPr>
        <p:txBody>
          <a:bodyPr/>
          <a:lstStyle>
            <a:lvl1pPr>
              <a:lnSpc>
                <a:spcPct val="101000"/>
              </a:lnSpc>
              <a:tabLst>
                <a:tab pos="266700" algn="l"/>
              </a:tabLst>
              <a:defRPr sz="1000">
                <a:solidFill>
                  <a:schemeClr val="tx2"/>
                </a:solidFill>
                <a:latin typeface="Enedis Light" pitchFamily="50" charset="0"/>
              </a:defRPr>
            </a:lvl1pPr>
            <a:lvl2pPr marL="0" indent="0">
              <a:lnSpc>
                <a:spcPct val="101000"/>
              </a:lnSpc>
              <a:spcAft>
                <a:spcPts val="600"/>
              </a:spcAft>
              <a:buNone/>
              <a:defRPr sz="1300"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8.1	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endParaRPr lang="fr-FR" dirty="0"/>
          </a:p>
          <a:p>
            <a:pPr lvl="0"/>
            <a:r>
              <a:rPr lang="fr-FR" dirty="0"/>
              <a:t>1.2</a:t>
            </a:r>
          </a:p>
          <a:p>
            <a:pPr lvl="1"/>
            <a:r>
              <a:rPr lang="fr-FR" dirty="0"/>
              <a:t>Lorem ipsum </a:t>
            </a:r>
          </a:p>
        </p:txBody>
      </p:sp>
    </p:spTree>
    <p:extLst>
      <p:ext uri="{BB962C8B-B14F-4D97-AF65-F5344CB8AC3E}">
        <p14:creationId xmlns:p14="http://schemas.microsoft.com/office/powerpoint/2010/main" val="183173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Document confidentiel - ne pas diffuser                          00 / 00 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Sujet du document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4387" y="515230"/>
            <a:ext cx="10515600" cy="415498"/>
          </a:xfrm>
        </p:spPr>
        <p:txBody>
          <a:bodyPr anchor="b"/>
          <a:lstStyle>
            <a:lvl1pPr>
              <a:defRPr sz="2900" b="0" cap="all" baseline="0">
                <a:latin typeface="Enedis Light" pitchFamily="50" charset="0"/>
              </a:defRPr>
            </a:lvl1pPr>
          </a:lstStyle>
          <a:p>
            <a:r>
              <a:rPr lang="fr-FR"/>
              <a:t>sommaire</a:t>
            </a:r>
            <a:endParaRPr lang="en-US"/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333A2529-524E-424E-924E-41868CE076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8782" y="1464167"/>
            <a:ext cx="2594766" cy="339324"/>
          </a:xfrm>
        </p:spPr>
        <p:txBody>
          <a:bodyPr/>
          <a:lstStyle>
            <a:lvl1pPr>
              <a:defRPr sz="245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Lorem </a:t>
            </a:r>
          </a:p>
        </p:txBody>
      </p:sp>
      <p:sp>
        <p:nvSpPr>
          <p:cNvPr id="22" name="Espace réservé du graphique SmartArt 11">
            <a:extLst>
              <a:ext uri="{FF2B5EF4-FFF2-40B4-BE49-F238E27FC236}">
                <a16:creationId xmlns:a16="http://schemas.microsoft.com/office/drawing/2014/main" id="{A4741A7F-2E50-495A-917A-7B763C6DA07E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816769" y="1963894"/>
            <a:ext cx="349020" cy="47313"/>
          </a:xfrm>
          <a:solidFill>
            <a:schemeClr val="accent4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23" name="Espace réservé du texte 13">
            <a:extLst>
              <a:ext uri="{FF2B5EF4-FFF2-40B4-BE49-F238E27FC236}">
                <a16:creationId xmlns:a16="http://schemas.microsoft.com/office/drawing/2014/main" id="{1BF9193B-B2D7-4C09-A23D-F377355B7F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798" y="2195267"/>
            <a:ext cx="2594766" cy="501612"/>
          </a:xfrm>
        </p:spPr>
        <p:txBody>
          <a:bodyPr/>
          <a:lstStyle>
            <a:lvl1pPr>
              <a:lnSpc>
                <a:spcPct val="101000"/>
              </a:lnSpc>
              <a:tabLst>
                <a:tab pos="266700" algn="l"/>
              </a:tabLst>
              <a:defRPr sz="1000">
                <a:solidFill>
                  <a:schemeClr val="tx2"/>
                </a:solidFill>
                <a:latin typeface="Enedis Light" pitchFamily="50" charset="0"/>
              </a:defRPr>
            </a:lvl1pPr>
            <a:lvl2pPr marL="0" indent="0">
              <a:lnSpc>
                <a:spcPct val="101000"/>
              </a:lnSpc>
              <a:spcAft>
                <a:spcPts val="600"/>
              </a:spcAft>
              <a:buNone/>
              <a:defRPr sz="1300"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1.1	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endParaRPr lang="fr-FR" dirty="0"/>
          </a:p>
          <a:p>
            <a:pPr lvl="0"/>
            <a:r>
              <a:rPr lang="fr-FR" dirty="0"/>
              <a:t>1.2</a:t>
            </a:r>
          </a:p>
          <a:p>
            <a:pPr lvl="1"/>
            <a:r>
              <a:rPr lang="fr-FR" dirty="0"/>
              <a:t>Lorem ipsum </a:t>
            </a:r>
          </a:p>
        </p:txBody>
      </p:sp>
      <p:sp>
        <p:nvSpPr>
          <p:cNvPr id="33" name="Espace réservé du graphique SmartArt 11">
            <a:extLst>
              <a:ext uri="{FF2B5EF4-FFF2-40B4-BE49-F238E27FC236}">
                <a16:creationId xmlns:a16="http://schemas.microsoft.com/office/drawing/2014/main" id="{1575C659-8717-45D7-AD17-F5BE89E96DE2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3683794" y="1963894"/>
            <a:ext cx="349020" cy="4731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34" name="Espace réservé du texte 13">
            <a:extLst>
              <a:ext uri="{FF2B5EF4-FFF2-40B4-BE49-F238E27FC236}">
                <a16:creationId xmlns:a16="http://schemas.microsoft.com/office/drawing/2014/main" id="{CC49C434-2CBF-4EE6-887C-B670156BAEE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9823" y="2195267"/>
            <a:ext cx="2594766" cy="501612"/>
          </a:xfrm>
        </p:spPr>
        <p:txBody>
          <a:bodyPr/>
          <a:lstStyle>
            <a:lvl1pPr>
              <a:lnSpc>
                <a:spcPct val="101000"/>
              </a:lnSpc>
              <a:tabLst>
                <a:tab pos="266700" algn="l"/>
              </a:tabLst>
              <a:defRPr sz="1000">
                <a:solidFill>
                  <a:schemeClr val="tx2"/>
                </a:solidFill>
                <a:latin typeface="Enedis Light" pitchFamily="50" charset="0"/>
              </a:defRPr>
            </a:lvl1pPr>
            <a:lvl2pPr marL="0" indent="0">
              <a:lnSpc>
                <a:spcPct val="101000"/>
              </a:lnSpc>
              <a:spcAft>
                <a:spcPts val="600"/>
              </a:spcAft>
              <a:buNone/>
              <a:defRPr sz="1300"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2.1	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endParaRPr lang="fr-FR" dirty="0"/>
          </a:p>
          <a:p>
            <a:pPr lvl="0"/>
            <a:r>
              <a:rPr lang="fr-FR" dirty="0"/>
              <a:t>1.2</a:t>
            </a:r>
          </a:p>
          <a:p>
            <a:pPr lvl="1"/>
            <a:r>
              <a:rPr lang="fr-FR" dirty="0"/>
              <a:t>Lorem ipsum </a:t>
            </a:r>
          </a:p>
        </p:txBody>
      </p:sp>
      <p:sp>
        <p:nvSpPr>
          <p:cNvPr id="36" name="Espace réservé du graphique SmartArt 11">
            <a:extLst>
              <a:ext uri="{FF2B5EF4-FFF2-40B4-BE49-F238E27FC236}">
                <a16:creationId xmlns:a16="http://schemas.microsoft.com/office/drawing/2014/main" id="{D76339D7-380A-4CAD-8DC6-F87ABD51F4C2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>
          <a:xfrm>
            <a:off x="6550819" y="1963894"/>
            <a:ext cx="349020" cy="47313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37" name="Espace réservé du texte 13">
            <a:extLst>
              <a:ext uri="{FF2B5EF4-FFF2-40B4-BE49-F238E27FC236}">
                <a16:creationId xmlns:a16="http://schemas.microsoft.com/office/drawing/2014/main" id="{3794E4C0-570C-43AC-9B90-033E52E41DD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6848" y="2195267"/>
            <a:ext cx="2594766" cy="501612"/>
          </a:xfrm>
        </p:spPr>
        <p:txBody>
          <a:bodyPr/>
          <a:lstStyle>
            <a:lvl1pPr>
              <a:lnSpc>
                <a:spcPct val="101000"/>
              </a:lnSpc>
              <a:tabLst>
                <a:tab pos="266700" algn="l"/>
              </a:tabLst>
              <a:defRPr sz="1000">
                <a:solidFill>
                  <a:schemeClr val="tx2"/>
                </a:solidFill>
                <a:latin typeface="Enedis Light" pitchFamily="50" charset="0"/>
              </a:defRPr>
            </a:lvl1pPr>
            <a:lvl2pPr marL="0" indent="0">
              <a:lnSpc>
                <a:spcPct val="101000"/>
              </a:lnSpc>
              <a:spcAft>
                <a:spcPts val="600"/>
              </a:spcAft>
              <a:buNone/>
              <a:defRPr sz="1300"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3.1	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endParaRPr lang="fr-FR" dirty="0"/>
          </a:p>
          <a:p>
            <a:pPr lvl="0"/>
            <a:r>
              <a:rPr lang="fr-FR" dirty="0"/>
              <a:t>1.2</a:t>
            </a:r>
          </a:p>
          <a:p>
            <a:pPr lvl="1"/>
            <a:r>
              <a:rPr lang="fr-FR" dirty="0"/>
              <a:t>Lorem ipsum </a:t>
            </a:r>
          </a:p>
        </p:txBody>
      </p:sp>
      <p:sp>
        <p:nvSpPr>
          <p:cNvPr id="39" name="Espace réservé du graphique SmartArt 11">
            <a:extLst>
              <a:ext uri="{FF2B5EF4-FFF2-40B4-BE49-F238E27FC236}">
                <a16:creationId xmlns:a16="http://schemas.microsoft.com/office/drawing/2014/main" id="{5B9C1650-E33A-490E-97E5-3BB054BA4C58}"/>
              </a:ext>
            </a:extLst>
          </p:cNvPr>
          <p:cNvSpPr>
            <a:spLocks noGrp="1"/>
          </p:cNvSpPr>
          <p:nvPr>
            <p:ph type="dgm" sz="quarter" idx="23"/>
          </p:nvPr>
        </p:nvSpPr>
        <p:spPr>
          <a:xfrm>
            <a:off x="9417844" y="1963894"/>
            <a:ext cx="349020" cy="47313"/>
          </a:xfrm>
          <a:solidFill>
            <a:srgbClr val="1D80D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40" name="Espace réservé du texte 13">
            <a:extLst>
              <a:ext uri="{FF2B5EF4-FFF2-40B4-BE49-F238E27FC236}">
                <a16:creationId xmlns:a16="http://schemas.microsoft.com/office/drawing/2014/main" id="{6CAC93EF-2024-4B0D-90A8-AE4CD90E3C6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13873" y="2195267"/>
            <a:ext cx="2594766" cy="501612"/>
          </a:xfrm>
        </p:spPr>
        <p:txBody>
          <a:bodyPr/>
          <a:lstStyle>
            <a:lvl1pPr>
              <a:lnSpc>
                <a:spcPct val="101000"/>
              </a:lnSpc>
              <a:tabLst>
                <a:tab pos="266700" algn="l"/>
              </a:tabLst>
              <a:defRPr sz="1000">
                <a:solidFill>
                  <a:schemeClr val="tx2"/>
                </a:solidFill>
                <a:latin typeface="Enedis Light" pitchFamily="50" charset="0"/>
              </a:defRPr>
            </a:lvl1pPr>
            <a:lvl2pPr marL="0" indent="0">
              <a:lnSpc>
                <a:spcPct val="101000"/>
              </a:lnSpc>
              <a:spcAft>
                <a:spcPts val="600"/>
              </a:spcAft>
              <a:buNone/>
              <a:defRPr sz="1300"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4.1	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endParaRPr lang="fr-FR" dirty="0"/>
          </a:p>
          <a:p>
            <a:pPr lvl="0"/>
            <a:r>
              <a:rPr lang="fr-FR" dirty="0"/>
              <a:t>1.2</a:t>
            </a:r>
          </a:p>
          <a:p>
            <a:pPr lvl="1"/>
            <a:r>
              <a:rPr lang="fr-FR" dirty="0"/>
              <a:t>Lorem ipsum </a:t>
            </a:r>
          </a:p>
        </p:txBody>
      </p:sp>
      <p:sp>
        <p:nvSpPr>
          <p:cNvPr id="32" name="Espace réservé du texte 9">
            <a:extLst>
              <a:ext uri="{FF2B5EF4-FFF2-40B4-BE49-F238E27FC236}">
                <a16:creationId xmlns:a16="http://schemas.microsoft.com/office/drawing/2014/main" id="{375B2F9A-7E2E-40ED-AD2C-009AAA59EA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30252" y="1464167"/>
            <a:ext cx="2594766" cy="339324"/>
          </a:xfrm>
        </p:spPr>
        <p:txBody>
          <a:bodyPr/>
          <a:lstStyle>
            <a:lvl1pPr>
              <a:defRPr sz="245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Lorem </a:t>
            </a:r>
          </a:p>
        </p:txBody>
      </p:sp>
      <p:sp>
        <p:nvSpPr>
          <p:cNvPr id="53" name="Espace réservé du texte 9">
            <a:extLst>
              <a:ext uri="{FF2B5EF4-FFF2-40B4-BE49-F238E27FC236}">
                <a16:creationId xmlns:a16="http://schemas.microsoft.com/office/drawing/2014/main" id="{C74C91B5-2379-4EC1-A4EC-49FE4BA6FB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01722" y="1464167"/>
            <a:ext cx="2594766" cy="339324"/>
          </a:xfrm>
        </p:spPr>
        <p:txBody>
          <a:bodyPr/>
          <a:lstStyle>
            <a:lvl1pPr>
              <a:defRPr sz="245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Lorem </a:t>
            </a:r>
          </a:p>
        </p:txBody>
      </p:sp>
      <p:sp>
        <p:nvSpPr>
          <p:cNvPr id="54" name="Espace réservé du texte 9">
            <a:extLst>
              <a:ext uri="{FF2B5EF4-FFF2-40B4-BE49-F238E27FC236}">
                <a16:creationId xmlns:a16="http://schemas.microsoft.com/office/drawing/2014/main" id="{562A56C2-8259-4FB8-8BC5-5352A5A5FE8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73192" y="1464167"/>
            <a:ext cx="2594766" cy="339324"/>
          </a:xfrm>
        </p:spPr>
        <p:txBody>
          <a:bodyPr/>
          <a:lstStyle>
            <a:lvl1pPr>
              <a:defRPr sz="245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Lorem </a:t>
            </a:r>
          </a:p>
        </p:txBody>
      </p:sp>
      <p:sp>
        <p:nvSpPr>
          <p:cNvPr id="55" name="Espace réservé du texte 9">
            <a:extLst>
              <a:ext uri="{FF2B5EF4-FFF2-40B4-BE49-F238E27FC236}">
                <a16:creationId xmlns:a16="http://schemas.microsoft.com/office/drawing/2014/main" id="{536A55D1-81F7-4C2C-9F18-48A210DB371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6877" y="3817191"/>
            <a:ext cx="2594766" cy="339324"/>
          </a:xfrm>
        </p:spPr>
        <p:txBody>
          <a:bodyPr/>
          <a:lstStyle>
            <a:lvl1pPr>
              <a:defRPr sz="245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Lorem </a:t>
            </a:r>
          </a:p>
        </p:txBody>
      </p:sp>
      <p:sp>
        <p:nvSpPr>
          <p:cNvPr id="56" name="Espace réservé du graphique SmartArt 11">
            <a:extLst>
              <a:ext uri="{FF2B5EF4-FFF2-40B4-BE49-F238E27FC236}">
                <a16:creationId xmlns:a16="http://schemas.microsoft.com/office/drawing/2014/main" id="{991A45C9-E54F-4D9E-A45A-67AA948B7C8E}"/>
              </a:ext>
            </a:extLst>
          </p:cNvPr>
          <p:cNvSpPr>
            <a:spLocks noGrp="1"/>
          </p:cNvSpPr>
          <p:nvPr>
            <p:ph type="dgm" sz="quarter" idx="29"/>
          </p:nvPr>
        </p:nvSpPr>
        <p:spPr>
          <a:xfrm>
            <a:off x="804864" y="4316918"/>
            <a:ext cx="349020" cy="47313"/>
          </a:xfrm>
          <a:solidFill>
            <a:schemeClr val="accent5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57" name="Espace réservé du texte 13">
            <a:extLst>
              <a:ext uri="{FF2B5EF4-FFF2-40B4-BE49-F238E27FC236}">
                <a16:creationId xmlns:a16="http://schemas.microsoft.com/office/drawing/2014/main" id="{80E5D45A-138B-4A0A-846F-2FBF4453246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0893" y="4548291"/>
            <a:ext cx="2594766" cy="501612"/>
          </a:xfrm>
        </p:spPr>
        <p:txBody>
          <a:bodyPr/>
          <a:lstStyle>
            <a:lvl1pPr>
              <a:lnSpc>
                <a:spcPct val="101000"/>
              </a:lnSpc>
              <a:tabLst>
                <a:tab pos="266700" algn="l"/>
              </a:tabLst>
              <a:defRPr sz="1000">
                <a:solidFill>
                  <a:schemeClr val="tx2"/>
                </a:solidFill>
                <a:latin typeface="Enedis Light" pitchFamily="50" charset="0"/>
              </a:defRPr>
            </a:lvl1pPr>
            <a:lvl2pPr marL="0" indent="0">
              <a:lnSpc>
                <a:spcPct val="101000"/>
              </a:lnSpc>
              <a:spcAft>
                <a:spcPts val="600"/>
              </a:spcAft>
              <a:buNone/>
              <a:defRPr sz="1300"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5.1	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endParaRPr lang="fr-FR" dirty="0"/>
          </a:p>
          <a:p>
            <a:pPr lvl="0"/>
            <a:r>
              <a:rPr lang="fr-FR" dirty="0"/>
              <a:t>1.2</a:t>
            </a:r>
          </a:p>
          <a:p>
            <a:pPr lvl="1"/>
            <a:r>
              <a:rPr lang="fr-FR" dirty="0"/>
              <a:t>Lorem ipsum </a:t>
            </a:r>
          </a:p>
        </p:txBody>
      </p:sp>
      <p:sp>
        <p:nvSpPr>
          <p:cNvPr id="58" name="Espace réservé du graphique SmartArt 11">
            <a:extLst>
              <a:ext uri="{FF2B5EF4-FFF2-40B4-BE49-F238E27FC236}">
                <a16:creationId xmlns:a16="http://schemas.microsoft.com/office/drawing/2014/main" id="{DCB4FA3B-43AF-48A1-9C3C-CA505DFEB03C}"/>
              </a:ext>
            </a:extLst>
          </p:cNvPr>
          <p:cNvSpPr>
            <a:spLocks noGrp="1"/>
          </p:cNvSpPr>
          <p:nvPr>
            <p:ph type="dgm" sz="quarter" idx="31"/>
          </p:nvPr>
        </p:nvSpPr>
        <p:spPr>
          <a:xfrm>
            <a:off x="3683794" y="4316918"/>
            <a:ext cx="349020" cy="47313"/>
          </a:xfrm>
          <a:solidFill>
            <a:srgbClr val="41A67E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59" name="Espace réservé du texte 13">
            <a:extLst>
              <a:ext uri="{FF2B5EF4-FFF2-40B4-BE49-F238E27FC236}">
                <a16:creationId xmlns:a16="http://schemas.microsoft.com/office/drawing/2014/main" id="{0B31BF32-BED9-4C30-BB73-2D1137BF656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79823" y="4548291"/>
            <a:ext cx="2594766" cy="501612"/>
          </a:xfrm>
        </p:spPr>
        <p:txBody>
          <a:bodyPr/>
          <a:lstStyle>
            <a:lvl1pPr>
              <a:lnSpc>
                <a:spcPct val="101000"/>
              </a:lnSpc>
              <a:tabLst>
                <a:tab pos="266700" algn="l"/>
              </a:tabLst>
              <a:defRPr sz="1000">
                <a:solidFill>
                  <a:schemeClr val="tx2"/>
                </a:solidFill>
                <a:latin typeface="Enedis Light" pitchFamily="50" charset="0"/>
              </a:defRPr>
            </a:lvl1pPr>
            <a:lvl2pPr marL="0" indent="0">
              <a:lnSpc>
                <a:spcPct val="101000"/>
              </a:lnSpc>
              <a:spcAft>
                <a:spcPts val="600"/>
              </a:spcAft>
              <a:buNone/>
              <a:defRPr sz="1300"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6.1	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endParaRPr lang="fr-FR" dirty="0"/>
          </a:p>
          <a:p>
            <a:pPr lvl="0"/>
            <a:r>
              <a:rPr lang="fr-FR" dirty="0"/>
              <a:t>1.2</a:t>
            </a:r>
          </a:p>
          <a:p>
            <a:pPr lvl="1"/>
            <a:r>
              <a:rPr lang="fr-FR" dirty="0"/>
              <a:t>Lorem ipsum </a:t>
            </a:r>
          </a:p>
        </p:txBody>
      </p:sp>
      <p:sp>
        <p:nvSpPr>
          <p:cNvPr id="60" name="Espace réservé du graphique SmartArt 11">
            <a:extLst>
              <a:ext uri="{FF2B5EF4-FFF2-40B4-BE49-F238E27FC236}">
                <a16:creationId xmlns:a16="http://schemas.microsoft.com/office/drawing/2014/main" id="{6D8F2386-4235-47D8-BA11-503F3F8027AE}"/>
              </a:ext>
            </a:extLst>
          </p:cNvPr>
          <p:cNvSpPr>
            <a:spLocks noGrp="1"/>
          </p:cNvSpPr>
          <p:nvPr>
            <p:ph type="dgm" sz="quarter" idx="33"/>
          </p:nvPr>
        </p:nvSpPr>
        <p:spPr>
          <a:xfrm>
            <a:off x="6550819" y="4316918"/>
            <a:ext cx="349020" cy="47313"/>
          </a:xfrm>
          <a:solidFill>
            <a:srgbClr val="C8AF87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61" name="Espace réservé du texte 13">
            <a:extLst>
              <a:ext uri="{FF2B5EF4-FFF2-40B4-BE49-F238E27FC236}">
                <a16:creationId xmlns:a16="http://schemas.microsoft.com/office/drawing/2014/main" id="{79705AFB-5AB6-4782-9C11-7C6CCA7F219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46848" y="4548291"/>
            <a:ext cx="2594766" cy="501612"/>
          </a:xfrm>
        </p:spPr>
        <p:txBody>
          <a:bodyPr/>
          <a:lstStyle>
            <a:lvl1pPr>
              <a:lnSpc>
                <a:spcPct val="101000"/>
              </a:lnSpc>
              <a:tabLst>
                <a:tab pos="266700" algn="l"/>
              </a:tabLst>
              <a:defRPr sz="1000">
                <a:solidFill>
                  <a:schemeClr val="tx2"/>
                </a:solidFill>
                <a:latin typeface="Enedis Light" pitchFamily="50" charset="0"/>
              </a:defRPr>
            </a:lvl1pPr>
            <a:lvl2pPr marL="0" indent="0">
              <a:lnSpc>
                <a:spcPct val="101000"/>
              </a:lnSpc>
              <a:spcAft>
                <a:spcPts val="600"/>
              </a:spcAft>
              <a:buNone/>
              <a:defRPr sz="1300"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7.1	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endParaRPr lang="fr-FR" dirty="0"/>
          </a:p>
          <a:p>
            <a:pPr lvl="0"/>
            <a:r>
              <a:rPr lang="fr-FR" dirty="0"/>
              <a:t>1.2</a:t>
            </a:r>
          </a:p>
          <a:p>
            <a:pPr lvl="1"/>
            <a:r>
              <a:rPr lang="fr-FR" dirty="0"/>
              <a:t>Lorem ipsum </a:t>
            </a:r>
          </a:p>
        </p:txBody>
      </p:sp>
      <p:sp>
        <p:nvSpPr>
          <p:cNvPr id="62" name="Espace réservé du graphique SmartArt 11">
            <a:extLst>
              <a:ext uri="{FF2B5EF4-FFF2-40B4-BE49-F238E27FC236}">
                <a16:creationId xmlns:a16="http://schemas.microsoft.com/office/drawing/2014/main" id="{25219691-6C81-4B44-9473-A1D9EDD433CA}"/>
              </a:ext>
            </a:extLst>
          </p:cNvPr>
          <p:cNvSpPr>
            <a:spLocks noGrp="1"/>
          </p:cNvSpPr>
          <p:nvPr>
            <p:ph type="dgm" sz="quarter" idx="35"/>
          </p:nvPr>
        </p:nvSpPr>
        <p:spPr>
          <a:xfrm>
            <a:off x="9417844" y="4316918"/>
            <a:ext cx="349020" cy="47313"/>
          </a:xfrm>
          <a:solidFill>
            <a:schemeClr val="accent6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63" name="Espace réservé du texte 13">
            <a:extLst>
              <a:ext uri="{FF2B5EF4-FFF2-40B4-BE49-F238E27FC236}">
                <a16:creationId xmlns:a16="http://schemas.microsoft.com/office/drawing/2014/main" id="{53D012DA-BBBF-42DC-8B52-E1A561E8BE8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13873" y="4548291"/>
            <a:ext cx="2594766" cy="501612"/>
          </a:xfrm>
        </p:spPr>
        <p:txBody>
          <a:bodyPr/>
          <a:lstStyle>
            <a:lvl1pPr>
              <a:lnSpc>
                <a:spcPct val="101000"/>
              </a:lnSpc>
              <a:tabLst>
                <a:tab pos="266700" algn="l"/>
              </a:tabLst>
              <a:defRPr sz="1000">
                <a:solidFill>
                  <a:schemeClr val="tx2"/>
                </a:solidFill>
                <a:latin typeface="Enedis Light" pitchFamily="50" charset="0"/>
              </a:defRPr>
            </a:lvl1pPr>
            <a:lvl2pPr marL="0" indent="0">
              <a:lnSpc>
                <a:spcPct val="101000"/>
              </a:lnSpc>
              <a:spcAft>
                <a:spcPts val="600"/>
              </a:spcAft>
              <a:buNone/>
              <a:defRPr sz="1300"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8.1	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endParaRPr lang="fr-FR" dirty="0"/>
          </a:p>
          <a:p>
            <a:pPr lvl="0"/>
            <a:r>
              <a:rPr lang="fr-FR" dirty="0"/>
              <a:t>1.2</a:t>
            </a:r>
          </a:p>
          <a:p>
            <a:pPr lvl="1"/>
            <a:r>
              <a:rPr lang="fr-FR" dirty="0"/>
              <a:t>Lorem ipsum </a:t>
            </a:r>
          </a:p>
        </p:txBody>
      </p:sp>
      <p:sp>
        <p:nvSpPr>
          <p:cNvPr id="64" name="Espace réservé du texte 9">
            <a:extLst>
              <a:ext uri="{FF2B5EF4-FFF2-40B4-BE49-F238E27FC236}">
                <a16:creationId xmlns:a16="http://schemas.microsoft.com/office/drawing/2014/main" id="{98933293-7168-4516-B54F-77EAA0C4FAA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30252" y="3817191"/>
            <a:ext cx="2594766" cy="339324"/>
          </a:xfrm>
        </p:spPr>
        <p:txBody>
          <a:bodyPr/>
          <a:lstStyle>
            <a:lvl1pPr>
              <a:defRPr sz="245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Lorem </a:t>
            </a:r>
          </a:p>
        </p:txBody>
      </p: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52049412-F507-4BAA-9C49-42DEB4BF2C6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373192" y="3817191"/>
            <a:ext cx="2594766" cy="339324"/>
          </a:xfrm>
        </p:spPr>
        <p:txBody>
          <a:bodyPr/>
          <a:lstStyle>
            <a:lvl1pPr>
              <a:defRPr sz="245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Lorem </a:t>
            </a:r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DE14B68C-0485-4619-A269-91E8FEFCE5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501722" y="3817191"/>
            <a:ext cx="2594766" cy="339324"/>
          </a:xfrm>
        </p:spPr>
        <p:txBody>
          <a:bodyPr/>
          <a:lstStyle>
            <a:lvl1pPr>
              <a:defRPr sz="245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Lorem </a:t>
            </a:r>
          </a:p>
        </p:txBody>
      </p:sp>
    </p:spTree>
    <p:extLst>
      <p:ext uri="{BB962C8B-B14F-4D97-AF65-F5344CB8AC3E}">
        <p14:creationId xmlns:p14="http://schemas.microsoft.com/office/powerpoint/2010/main" val="23893289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Document confidentiel - ne pas diffuser                          00 / 00 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Sujet du document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4387" y="515230"/>
            <a:ext cx="10515600" cy="415498"/>
          </a:xfrm>
        </p:spPr>
        <p:txBody>
          <a:bodyPr anchor="b"/>
          <a:lstStyle>
            <a:lvl1pPr>
              <a:defRPr sz="2900" b="0" cap="all" baseline="0">
                <a:latin typeface="Enedis Light" pitchFamily="50" charset="0"/>
              </a:defRPr>
            </a:lvl1pPr>
          </a:lstStyle>
          <a:p>
            <a:r>
              <a:rPr lang="fr-FR"/>
              <a:t>sommaire</a:t>
            </a:r>
            <a:endParaRPr lang="en-US"/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333A2529-524E-424E-924E-41868CE076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8782" y="1227947"/>
            <a:ext cx="1191938" cy="761747"/>
          </a:xfrm>
        </p:spPr>
        <p:txBody>
          <a:bodyPr/>
          <a:lstStyle>
            <a:lvl1pPr>
              <a:defRPr sz="550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22" name="Espace réservé du graphique SmartArt 11">
            <a:extLst>
              <a:ext uri="{FF2B5EF4-FFF2-40B4-BE49-F238E27FC236}">
                <a16:creationId xmlns:a16="http://schemas.microsoft.com/office/drawing/2014/main" id="{A4741A7F-2E50-495A-917A-7B763C6DA07E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816769" y="2049623"/>
            <a:ext cx="349020" cy="47313"/>
          </a:xfrm>
          <a:solidFill>
            <a:schemeClr val="accent4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23" name="Espace réservé du texte 13">
            <a:extLst>
              <a:ext uri="{FF2B5EF4-FFF2-40B4-BE49-F238E27FC236}">
                <a16:creationId xmlns:a16="http://schemas.microsoft.com/office/drawing/2014/main" id="{1BF9193B-B2D7-4C09-A23D-F377355B7F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798" y="2276236"/>
            <a:ext cx="2594766" cy="190758"/>
          </a:xfrm>
        </p:spPr>
        <p:txBody>
          <a:bodyPr/>
          <a:lstStyle>
            <a:lvl1pPr>
              <a:lnSpc>
                <a:spcPct val="101000"/>
              </a:lnSpc>
              <a:tabLst>
                <a:tab pos="266700" algn="l"/>
              </a:tabLst>
              <a:defRPr lang="fr-FR" sz="1300" b="1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>
              <a:lnSpc>
                <a:spcPct val="101000"/>
              </a:lnSpc>
              <a:spcAft>
                <a:spcPts val="600"/>
              </a:spcAft>
              <a:defRPr sz="1300"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/>
              <a:t>Lorem ipsum </a:t>
            </a:r>
          </a:p>
        </p:txBody>
      </p:sp>
      <p:sp>
        <p:nvSpPr>
          <p:cNvPr id="35" name="Espace réservé du texte 9">
            <a:extLst>
              <a:ext uri="{FF2B5EF4-FFF2-40B4-BE49-F238E27FC236}">
                <a16:creationId xmlns:a16="http://schemas.microsoft.com/office/drawing/2014/main" id="{F7260935-477B-4F97-8E6C-838F2D8700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23039" y="1227947"/>
            <a:ext cx="1191938" cy="761747"/>
          </a:xfrm>
        </p:spPr>
        <p:txBody>
          <a:bodyPr/>
          <a:lstStyle>
            <a:lvl1pPr>
              <a:defRPr sz="550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02</a:t>
            </a:r>
          </a:p>
        </p:txBody>
      </p:sp>
      <p:sp>
        <p:nvSpPr>
          <p:cNvPr id="38" name="Espace réservé du graphique SmartArt 11">
            <a:extLst>
              <a:ext uri="{FF2B5EF4-FFF2-40B4-BE49-F238E27FC236}">
                <a16:creationId xmlns:a16="http://schemas.microsoft.com/office/drawing/2014/main" id="{B5BF68D7-52F5-4247-ACC8-4F8FC3E6F5BD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3681026" y="2049623"/>
            <a:ext cx="349020" cy="4731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41" name="Espace réservé du texte 13">
            <a:extLst>
              <a:ext uri="{FF2B5EF4-FFF2-40B4-BE49-F238E27FC236}">
                <a16:creationId xmlns:a16="http://schemas.microsoft.com/office/drawing/2014/main" id="{D6DE9329-390B-4B45-B4F2-9095F3ABF7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7055" y="2276236"/>
            <a:ext cx="2594766" cy="190758"/>
          </a:xfrm>
        </p:spPr>
        <p:txBody>
          <a:bodyPr/>
          <a:lstStyle>
            <a:lvl1pPr>
              <a:lnSpc>
                <a:spcPct val="101000"/>
              </a:lnSpc>
              <a:tabLst>
                <a:tab pos="266700" algn="l"/>
              </a:tabLst>
              <a:defRPr lang="fr-FR" sz="1300" b="1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>
              <a:lnSpc>
                <a:spcPct val="101000"/>
              </a:lnSpc>
              <a:spcAft>
                <a:spcPts val="600"/>
              </a:spcAft>
              <a:defRPr sz="1300"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/>
              <a:t>Lorem ipsum </a:t>
            </a:r>
          </a:p>
        </p:txBody>
      </p:sp>
      <p:sp>
        <p:nvSpPr>
          <p:cNvPr id="42" name="Espace réservé du texte 9">
            <a:extLst>
              <a:ext uri="{FF2B5EF4-FFF2-40B4-BE49-F238E27FC236}">
                <a16:creationId xmlns:a16="http://schemas.microsoft.com/office/drawing/2014/main" id="{B47DE182-FF63-44B6-AC33-05C734E5D8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87296" y="1227947"/>
            <a:ext cx="1191938" cy="761747"/>
          </a:xfrm>
        </p:spPr>
        <p:txBody>
          <a:bodyPr/>
          <a:lstStyle>
            <a:lvl1pPr>
              <a:defRPr sz="550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03</a:t>
            </a:r>
          </a:p>
        </p:txBody>
      </p:sp>
      <p:sp>
        <p:nvSpPr>
          <p:cNvPr id="43" name="Espace réservé du graphique SmartArt 11">
            <a:extLst>
              <a:ext uri="{FF2B5EF4-FFF2-40B4-BE49-F238E27FC236}">
                <a16:creationId xmlns:a16="http://schemas.microsoft.com/office/drawing/2014/main" id="{5187BB9A-7C1D-4310-9489-FB26E0472634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>
          <a:xfrm>
            <a:off x="6545283" y="2049623"/>
            <a:ext cx="349020" cy="47313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44" name="Espace réservé du texte 13">
            <a:extLst>
              <a:ext uri="{FF2B5EF4-FFF2-40B4-BE49-F238E27FC236}">
                <a16:creationId xmlns:a16="http://schemas.microsoft.com/office/drawing/2014/main" id="{4E3F7D7D-234A-4EE7-8B12-2F9B31C973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1312" y="2276236"/>
            <a:ext cx="2594766" cy="190758"/>
          </a:xfrm>
        </p:spPr>
        <p:txBody>
          <a:bodyPr/>
          <a:lstStyle>
            <a:lvl1pPr>
              <a:lnSpc>
                <a:spcPct val="101000"/>
              </a:lnSpc>
              <a:tabLst>
                <a:tab pos="266700" algn="l"/>
              </a:tabLst>
              <a:defRPr lang="fr-FR" sz="1300" b="1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>
              <a:lnSpc>
                <a:spcPct val="101000"/>
              </a:lnSpc>
              <a:spcAft>
                <a:spcPts val="600"/>
              </a:spcAft>
              <a:defRPr sz="1300"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/>
              <a:t>Lorem ipsum </a:t>
            </a:r>
          </a:p>
        </p:txBody>
      </p:sp>
      <p:sp>
        <p:nvSpPr>
          <p:cNvPr id="45" name="Espace réservé du texte 9">
            <a:extLst>
              <a:ext uri="{FF2B5EF4-FFF2-40B4-BE49-F238E27FC236}">
                <a16:creationId xmlns:a16="http://schemas.microsoft.com/office/drawing/2014/main" id="{C6404AE8-3D44-4F59-98DB-413F4BB840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51553" y="1227947"/>
            <a:ext cx="1191938" cy="761747"/>
          </a:xfrm>
        </p:spPr>
        <p:txBody>
          <a:bodyPr/>
          <a:lstStyle>
            <a:lvl1pPr>
              <a:defRPr sz="550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04</a:t>
            </a:r>
          </a:p>
        </p:txBody>
      </p:sp>
      <p:sp>
        <p:nvSpPr>
          <p:cNvPr id="46" name="Espace réservé du graphique SmartArt 11">
            <a:extLst>
              <a:ext uri="{FF2B5EF4-FFF2-40B4-BE49-F238E27FC236}">
                <a16:creationId xmlns:a16="http://schemas.microsoft.com/office/drawing/2014/main" id="{3147A675-EE16-4D24-82D6-217BE544942D}"/>
              </a:ext>
            </a:extLst>
          </p:cNvPr>
          <p:cNvSpPr>
            <a:spLocks noGrp="1"/>
          </p:cNvSpPr>
          <p:nvPr>
            <p:ph type="dgm" sz="quarter" idx="23"/>
          </p:nvPr>
        </p:nvSpPr>
        <p:spPr>
          <a:xfrm>
            <a:off x="9409540" y="2049623"/>
            <a:ext cx="349020" cy="47313"/>
          </a:xfrm>
          <a:solidFill>
            <a:srgbClr val="1D80D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47" name="Espace réservé du texte 13">
            <a:extLst>
              <a:ext uri="{FF2B5EF4-FFF2-40B4-BE49-F238E27FC236}">
                <a16:creationId xmlns:a16="http://schemas.microsoft.com/office/drawing/2014/main" id="{3840FC2B-ADDF-4FAB-A2AA-ED3512790E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05569" y="2276236"/>
            <a:ext cx="2594766" cy="190758"/>
          </a:xfrm>
        </p:spPr>
        <p:txBody>
          <a:bodyPr/>
          <a:lstStyle>
            <a:lvl1pPr>
              <a:lnSpc>
                <a:spcPct val="101000"/>
              </a:lnSpc>
              <a:tabLst>
                <a:tab pos="266700" algn="l"/>
              </a:tabLst>
              <a:defRPr lang="fr-FR" sz="1300" b="1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>
              <a:lnSpc>
                <a:spcPct val="101000"/>
              </a:lnSpc>
              <a:spcAft>
                <a:spcPts val="600"/>
              </a:spcAft>
              <a:defRPr sz="1300"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/>
              <a:t>Lorem ipsum </a:t>
            </a:r>
          </a:p>
        </p:txBody>
      </p:sp>
      <p:sp>
        <p:nvSpPr>
          <p:cNvPr id="48" name="Espace réservé du texte 9">
            <a:extLst>
              <a:ext uri="{FF2B5EF4-FFF2-40B4-BE49-F238E27FC236}">
                <a16:creationId xmlns:a16="http://schemas.microsoft.com/office/drawing/2014/main" id="{FDDDD0B9-A8F8-44B8-9936-0BFCDF5C4B6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8782" y="2811546"/>
            <a:ext cx="1191938" cy="761747"/>
          </a:xfrm>
        </p:spPr>
        <p:txBody>
          <a:bodyPr/>
          <a:lstStyle>
            <a:lvl1pPr>
              <a:defRPr sz="550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05</a:t>
            </a:r>
          </a:p>
        </p:txBody>
      </p:sp>
      <p:sp>
        <p:nvSpPr>
          <p:cNvPr id="49" name="Espace réservé du graphique SmartArt 11">
            <a:extLst>
              <a:ext uri="{FF2B5EF4-FFF2-40B4-BE49-F238E27FC236}">
                <a16:creationId xmlns:a16="http://schemas.microsoft.com/office/drawing/2014/main" id="{E71E8FCD-B654-420D-B3B2-25DD060E6022}"/>
              </a:ext>
            </a:extLst>
          </p:cNvPr>
          <p:cNvSpPr>
            <a:spLocks noGrp="1"/>
          </p:cNvSpPr>
          <p:nvPr>
            <p:ph type="dgm" sz="quarter" idx="26"/>
          </p:nvPr>
        </p:nvSpPr>
        <p:spPr>
          <a:xfrm>
            <a:off x="816769" y="3633222"/>
            <a:ext cx="349020" cy="47313"/>
          </a:xfrm>
          <a:solidFill>
            <a:schemeClr val="accent5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50" name="Espace réservé du texte 13">
            <a:extLst>
              <a:ext uri="{FF2B5EF4-FFF2-40B4-BE49-F238E27FC236}">
                <a16:creationId xmlns:a16="http://schemas.microsoft.com/office/drawing/2014/main" id="{CC5691C6-D57A-4AC8-8096-ADD4372237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2798" y="3859835"/>
            <a:ext cx="2594766" cy="190758"/>
          </a:xfrm>
        </p:spPr>
        <p:txBody>
          <a:bodyPr/>
          <a:lstStyle>
            <a:lvl1pPr>
              <a:lnSpc>
                <a:spcPct val="101000"/>
              </a:lnSpc>
              <a:tabLst>
                <a:tab pos="266700" algn="l"/>
              </a:tabLst>
              <a:defRPr lang="fr-FR" sz="1300" b="1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>
              <a:lnSpc>
                <a:spcPct val="101000"/>
              </a:lnSpc>
              <a:spcAft>
                <a:spcPts val="600"/>
              </a:spcAft>
              <a:defRPr sz="1300"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/>
              <a:t>Lorem ipsum </a:t>
            </a:r>
          </a:p>
        </p:txBody>
      </p:sp>
      <p:sp>
        <p:nvSpPr>
          <p:cNvPr id="51" name="Espace réservé du texte 9">
            <a:extLst>
              <a:ext uri="{FF2B5EF4-FFF2-40B4-BE49-F238E27FC236}">
                <a16:creationId xmlns:a16="http://schemas.microsoft.com/office/drawing/2014/main" id="{425FF4AC-70F5-42D1-B5EF-8398179ABBA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23039" y="2811546"/>
            <a:ext cx="1191938" cy="761747"/>
          </a:xfrm>
        </p:spPr>
        <p:txBody>
          <a:bodyPr/>
          <a:lstStyle>
            <a:lvl1pPr>
              <a:defRPr sz="550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06</a:t>
            </a:r>
          </a:p>
        </p:txBody>
      </p:sp>
      <p:sp>
        <p:nvSpPr>
          <p:cNvPr id="52" name="Espace réservé du graphique SmartArt 11">
            <a:extLst>
              <a:ext uri="{FF2B5EF4-FFF2-40B4-BE49-F238E27FC236}">
                <a16:creationId xmlns:a16="http://schemas.microsoft.com/office/drawing/2014/main" id="{958DD78F-5632-4DD9-AAD5-614008DC268E}"/>
              </a:ext>
            </a:extLst>
          </p:cNvPr>
          <p:cNvSpPr>
            <a:spLocks noGrp="1"/>
          </p:cNvSpPr>
          <p:nvPr>
            <p:ph type="dgm" sz="quarter" idx="29"/>
          </p:nvPr>
        </p:nvSpPr>
        <p:spPr>
          <a:xfrm>
            <a:off x="3681026" y="3633222"/>
            <a:ext cx="349020" cy="47313"/>
          </a:xfrm>
          <a:solidFill>
            <a:srgbClr val="3EA47A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67" name="Espace réservé du texte 13">
            <a:extLst>
              <a:ext uri="{FF2B5EF4-FFF2-40B4-BE49-F238E27FC236}">
                <a16:creationId xmlns:a16="http://schemas.microsoft.com/office/drawing/2014/main" id="{AEB0D907-16AA-41B8-B835-8047780562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77055" y="3859835"/>
            <a:ext cx="2594766" cy="190758"/>
          </a:xfrm>
        </p:spPr>
        <p:txBody>
          <a:bodyPr/>
          <a:lstStyle>
            <a:lvl1pPr>
              <a:lnSpc>
                <a:spcPct val="101000"/>
              </a:lnSpc>
              <a:tabLst>
                <a:tab pos="266700" algn="l"/>
              </a:tabLst>
              <a:defRPr lang="fr-FR" sz="1300" b="1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>
              <a:lnSpc>
                <a:spcPct val="101000"/>
              </a:lnSpc>
              <a:spcAft>
                <a:spcPts val="600"/>
              </a:spcAft>
              <a:defRPr sz="1300"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/>
              <a:t>Lorem ipsum </a:t>
            </a:r>
          </a:p>
        </p:txBody>
      </p:sp>
      <p:sp>
        <p:nvSpPr>
          <p:cNvPr id="68" name="Espace réservé du texte 9">
            <a:extLst>
              <a:ext uri="{FF2B5EF4-FFF2-40B4-BE49-F238E27FC236}">
                <a16:creationId xmlns:a16="http://schemas.microsoft.com/office/drawing/2014/main" id="{246BF4DD-231B-48D7-BF51-CABC5C1183F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87296" y="2811546"/>
            <a:ext cx="1191938" cy="761747"/>
          </a:xfrm>
        </p:spPr>
        <p:txBody>
          <a:bodyPr/>
          <a:lstStyle>
            <a:lvl1pPr>
              <a:defRPr sz="550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07</a:t>
            </a:r>
          </a:p>
        </p:txBody>
      </p:sp>
      <p:sp>
        <p:nvSpPr>
          <p:cNvPr id="69" name="Espace réservé du graphique SmartArt 11">
            <a:extLst>
              <a:ext uri="{FF2B5EF4-FFF2-40B4-BE49-F238E27FC236}">
                <a16:creationId xmlns:a16="http://schemas.microsoft.com/office/drawing/2014/main" id="{D1BF291B-7107-4E68-82D4-8C5821164C87}"/>
              </a:ext>
            </a:extLst>
          </p:cNvPr>
          <p:cNvSpPr>
            <a:spLocks noGrp="1"/>
          </p:cNvSpPr>
          <p:nvPr>
            <p:ph type="dgm" sz="quarter" idx="32"/>
          </p:nvPr>
        </p:nvSpPr>
        <p:spPr>
          <a:xfrm>
            <a:off x="6545283" y="3633222"/>
            <a:ext cx="349020" cy="47313"/>
          </a:xfrm>
          <a:solidFill>
            <a:srgbClr val="C8AF87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70" name="Espace réservé du texte 13">
            <a:extLst>
              <a:ext uri="{FF2B5EF4-FFF2-40B4-BE49-F238E27FC236}">
                <a16:creationId xmlns:a16="http://schemas.microsoft.com/office/drawing/2014/main" id="{55799E9D-DD0E-4C5E-A31F-EEBC6C61D06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41312" y="3859835"/>
            <a:ext cx="2594766" cy="190758"/>
          </a:xfrm>
        </p:spPr>
        <p:txBody>
          <a:bodyPr/>
          <a:lstStyle>
            <a:lvl1pPr>
              <a:lnSpc>
                <a:spcPct val="101000"/>
              </a:lnSpc>
              <a:tabLst>
                <a:tab pos="266700" algn="l"/>
              </a:tabLst>
              <a:defRPr lang="fr-FR" sz="1300" b="1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>
              <a:lnSpc>
                <a:spcPct val="101000"/>
              </a:lnSpc>
              <a:spcAft>
                <a:spcPts val="600"/>
              </a:spcAft>
              <a:defRPr sz="1300"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/>
              <a:t>Lorem ipsum </a:t>
            </a:r>
          </a:p>
        </p:txBody>
      </p:sp>
      <p:sp>
        <p:nvSpPr>
          <p:cNvPr id="71" name="Espace réservé du texte 9">
            <a:extLst>
              <a:ext uri="{FF2B5EF4-FFF2-40B4-BE49-F238E27FC236}">
                <a16:creationId xmlns:a16="http://schemas.microsoft.com/office/drawing/2014/main" id="{F8C8D051-3498-4F76-BF65-4BD69C4A87B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351553" y="2811546"/>
            <a:ext cx="1191938" cy="761747"/>
          </a:xfrm>
        </p:spPr>
        <p:txBody>
          <a:bodyPr/>
          <a:lstStyle>
            <a:lvl1pPr>
              <a:defRPr sz="550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08</a:t>
            </a:r>
          </a:p>
        </p:txBody>
      </p:sp>
      <p:sp>
        <p:nvSpPr>
          <p:cNvPr id="72" name="Espace réservé du graphique SmartArt 11">
            <a:extLst>
              <a:ext uri="{FF2B5EF4-FFF2-40B4-BE49-F238E27FC236}">
                <a16:creationId xmlns:a16="http://schemas.microsoft.com/office/drawing/2014/main" id="{D433FF9C-32AD-4B24-96B3-182CDFD17971}"/>
              </a:ext>
            </a:extLst>
          </p:cNvPr>
          <p:cNvSpPr>
            <a:spLocks noGrp="1"/>
          </p:cNvSpPr>
          <p:nvPr>
            <p:ph type="dgm" sz="quarter" idx="35"/>
          </p:nvPr>
        </p:nvSpPr>
        <p:spPr>
          <a:xfrm>
            <a:off x="9409540" y="3633222"/>
            <a:ext cx="349020" cy="47313"/>
          </a:xfrm>
          <a:solidFill>
            <a:schemeClr val="accent6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73" name="Espace réservé du texte 13">
            <a:extLst>
              <a:ext uri="{FF2B5EF4-FFF2-40B4-BE49-F238E27FC236}">
                <a16:creationId xmlns:a16="http://schemas.microsoft.com/office/drawing/2014/main" id="{DD96420E-C83A-4E93-8AD5-1E3BF03AB47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05569" y="3859835"/>
            <a:ext cx="2594766" cy="190758"/>
          </a:xfrm>
        </p:spPr>
        <p:txBody>
          <a:bodyPr/>
          <a:lstStyle>
            <a:lvl1pPr>
              <a:lnSpc>
                <a:spcPct val="101000"/>
              </a:lnSpc>
              <a:tabLst>
                <a:tab pos="266700" algn="l"/>
              </a:tabLst>
              <a:defRPr lang="fr-FR" sz="1300" b="1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>
              <a:lnSpc>
                <a:spcPct val="101000"/>
              </a:lnSpc>
              <a:spcAft>
                <a:spcPts val="600"/>
              </a:spcAft>
              <a:defRPr sz="1300"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/>
              <a:t>Lorem ipsum </a:t>
            </a:r>
          </a:p>
        </p:txBody>
      </p:sp>
      <p:sp>
        <p:nvSpPr>
          <p:cNvPr id="74" name="Espace réservé du texte 9">
            <a:extLst>
              <a:ext uri="{FF2B5EF4-FFF2-40B4-BE49-F238E27FC236}">
                <a16:creationId xmlns:a16="http://schemas.microsoft.com/office/drawing/2014/main" id="{23BDBDD3-DE60-4D44-B84E-13F744B6040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8782" y="4401629"/>
            <a:ext cx="1191938" cy="761747"/>
          </a:xfrm>
        </p:spPr>
        <p:txBody>
          <a:bodyPr/>
          <a:lstStyle>
            <a:lvl1pPr>
              <a:defRPr sz="550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09</a:t>
            </a:r>
          </a:p>
        </p:txBody>
      </p:sp>
      <p:sp>
        <p:nvSpPr>
          <p:cNvPr id="75" name="Espace réservé du graphique SmartArt 11">
            <a:extLst>
              <a:ext uri="{FF2B5EF4-FFF2-40B4-BE49-F238E27FC236}">
                <a16:creationId xmlns:a16="http://schemas.microsoft.com/office/drawing/2014/main" id="{86DB54E1-4DF0-46AC-929D-7657070FD47D}"/>
              </a:ext>
            </a:extLst>
          </p:cNvPr>
          <p:cNvSpPr>
            <a:spLocks noGrp="1"/>
          </p:cNvSpPr>
          <p:nvPr>
            <p:ph type="dgm" sz="quarter" idx="38"/>
          </p:nvPr>
        </p:nvSpPr>
        <p:spPr>
          <a:xfrm>
            <a:off x="816769" y="5223305"/>
            <a:ext cx="349020" cy="47313"/>
          </a:xfrm>
          <a:solidFill>
            <a:schemeClr val="accent4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76" name="Espace réservé du texte 13">
            <a:extLst>
              <a:ext uri="{FF2B5EF4-FFF2-40B4-BE49-F238E27FC236}">
                <a16:creationId xmlns:a16="http://schemas.microsoft.com/office/drawing/2014/main" id="{719F7700-8CE8-4182-8FE3-17396E649F4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12798" y="5449918"/>
            <a:ext cx="2594766" cy="190758"/>
          </a:xfrm>
        </p:spPr>
        <p:txBody>
          <a:bodyPr/>
          <a:lstStyle>
            <a:lvl1pPr>
              <a:lnSpc>
                <a:spcPct val="101000"/>
              </a:lnSpc>
              <a:tabLst>
                <a:tab pos="266700" algn="l"/>
              </a:tabLst>
              <a:defRPr lang="fr-FR" sz="1300" b="1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>
              <a:lnSpc>
                <a:spcPct val="101000"/>
              </a:lnSpc>
              <a:spcAft>
                <a:spcPts val="600"/>
              </a:spcAft>
              <a:defRPr sz="1300"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/>
              <a:t>Lorem ipsum </a:t>
            </a:r>
          </a:p>
        </p:txBody>
      </p:sp>
      <p:sp>
        <p:nvSpPr>
          <p:cNvPr id="77" name="Espace réservé du texte 9">
            <a:extLst>
              <a:ext uri="{FF2B5EF4-FFF2-40B4-BE49-F238E27FC236}">
                <a16:creationId xmlns:a16="http://schemas.microsoft.com/office/drawing/2014/main" id="{56E26E0D-19B1-48DF-8F8F-F0E198B2C60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623039" y="4401629"/>
            <a:ext cx="1191938" cy="761747"/>
          </a:xfrm>
        </p:spPr>
        <p:txBody>
          <a:bodyPr/>
          <a:lstStyle>
            <a:lvl1pPr>
              <a:defRPr sz="550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10</a:t>
            </a:r>
          </a:p>
        </p:txBody>
      </p:sp>
      <p:sp>
        <p:nvSpPr>
          <p:cNvPr id="78" name="Espace réservé du graphique SmartArt 11">
            <a:extLst>
              <a:ext uri="{FF2B5EF4-FFF2-40B4-BE49-F238E27FC236}">
                <a16:creationId xmlns:a16="http://schemas.microsoft.com/office/drawing/2014/main" id="{B439DB3B-4CAC-449A-B8C3-63823AD42D49}"/>
              </a:ext>
            </a:extLst>
          </p:cNvPr>
          <p:cNvSpPr>
            <a:spLocks noGrp="1"/>
          </p:cNvSpPr>
          <p:nvPr>
            <p:ph type="dgm" sz="quarter" idx="41"/>
          </p:nvPr>
        </p:nvSpPr>
        <p:spPr>
          <a:xfrm>
            <a:off x="3681026" y="5223305"/>
            <a:ext cx="349020" cy="47313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79" name="Espace réservé du texte 13">
            <a:extLst>
              <a:ext uri="{FF2B5EF4-FFF2-40B4-BE49-F238E27FC236}">
                <a16:creationId xmlns:a16="http://schemas.microsoft.com/office/drawing/2014/main" id="{5C11CC14-A412-4E17-9F8A-C57D368D629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77055" y="5449918"/>
            <a:ext cx="2594766" cy="190758"/>
          </a:xfrm>
        </p:spPr>
        <p:txBody>
          <a:bodyPr/>
          <a:lstStyle>
            <a:lvl1pPr>
              <a:lnSpc>
                <a:spcPct val="101000"/>
              </a:lnSpc>
              <a:tabLst>
                <a:tab pos="266700" algn="l"/>
              </a:tabLst>
              <a:defRPr lang="fr-FR" sz="1300" b="1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>
              <a:lnSpc>
                <a:spcPct val="101000"/>
              </a:lnSpc>
              <a:spcAft>
                <a:spcPts val="600"/>
              </a:spcAft>
              <a:defRPr sz="1300"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/>
              <a:t>Lorem ipsum </a:t>
            </a:r>
          </a:p>
        </p:txBody>
      </p:sp>
      <p:sp>
        <p:nvSpPr>
          <p:cNvPr id="80" name="Espace réservé du texte 9">
            <a:extLst>
              <a:ext uri="{FF2B5EF4-FFF2-40B4-BE49-F238E27FC236}">
                <a16:creationId xmlns:a16="http://schemas.microsoft.com/office/drawing/2014/main" id="{2D7FE739-11F6-40EF-B5D2-FFFE535789D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487296" y="4401629"/>
            <a:ext cx="1191938" cy="761747"/>
          </a:xfrm>
        </p:spPr>
        <p:txBody>
          <a:bodyPr/>
          <a:lstStyle>
            <a:lvl1pPr>
              <a:defRPr sz="550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11</a:t>
            </a:r>
          </a:p>
        </p:txBody>
      </p:sp>
      <p:sp>
        <p:nvSpPr>
          <p:cNvPr id="81" name="Espace réservé du graphique SmartArt 11">
            <a:extLst>
              <a:ext uri="{FF2B5EF4-FFF2-40B4-BE49-F238E27FC236}">
                <a16:creationId xmlns:a16="http://schemas.microsoft.com/office/drawing/2014/main" id="{3DD4DE29-144F-43D2-AE69-506989A18B0D}"/>
              </a:ext>
            </a:extLst>
          </p:cNvPr>
          <p:cNvSpPr>
            <a:spLocks noGrp="1"/>
          </p:cNvSpPr>
          <p:nvPr>
            <p:ph type="dgm" sz="quarter" idx="44"/>
          </p:nvPr>
        </p:nvSpPr>
        <p:spPr>
          <a:xfrm>
            <a:off x="6545283" y="5223305"/>
            <a:ext cx="349020" cy="47313"/>
          </a:xfrm>
          <a:solidFill>
            <a:schemeClr val="accent3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82" name="Espace réservé du texte 13">
            <a:extLst>
              <a:ext uri="{FF2B5EF4-FFF2-40B4-BE49-F238E27FC236}">
                <a16:creationId xmlns:a16="http://schemas.microsoft.com/office/drawing/2014/main" id="{AF5995F4-5159-43E5-B84C-7C6D3C319B2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541312" y="5449918"/>
            <a:ext cx="2594766" cy="190758"/>
          </a:xfrm>
        </p:spPr>
        <p:txBody>
          <a:bodyPr/>
          <a:lstStyle>
            <a:lvl1pPr>
              <a:lnSpc>
                <a:spcPct val="101000"/>
              </a:lnSpc>
              <a:tabLst>
                <a:tab pos="266700" algn="l"/>
              </a:tabLst>
              <a:defRPr lang="fr-FR" sz="1300" b="1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>
              <a:lnSpc>
                <a:spcPct val="101000"/>
              </a:lnSpc>
              <a:spcAft>
                <a:spcPts val="600"/>
              </a:spcAft>
              <a:defRPr sz="1300"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/>
              <a:t>Lorem ipsum </a:t>
            </a:r>
          </a:p>
        </p:txBody>
      </p:sp>
      <p:sp>
        <p:nvSpPr>
          <p:cNvPr id="83" name="Espace réservé du texte 9">
            <a:extLst>
              <a:ext uri="{FF2B5EF4-FFF2-40B4-BE49-F238E27FC236}">
                <a16:creationId xmlns:a16="http://schemas.microsoft.com/office/drawing/2014/main" id="{EA594B80-A1B5-4A14-8753-3F4986B53BE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351553" y="4401629"/>
            <a:ext cx="1191938" cy="761747"/>
          </a:xfrm>
        </p:spPr>
        <p:txBody>
          <a:bodyPr/>
          <a:lstStyle>
            <a:lvl1pPr>
              <a:defRPr sz="5500">
                <a:solidFill>
                  <a:schemeClr val="tx2"/>
                </a:solidFill>
                <a:latin typeface="Enedis Black" pitchFamily="50" charset="0"/>
              </a:defRPr>
            </a:lvl1pPr>
          </a:lstStyle>
          <a:p>
            <a:pPr lvl="0"/>
            <a:r>
              <a:rPr lang="fr-FR"/>
              <a:t>12</a:t>
            </a:r>
          </a:p>
        </p:txBody>
      </p:sp>
      <p:sp>
        <p:nvSpPr>
          <p:cNvPr id="84" name="Espace réservé du graphique SmartArt 11">
            <a:extLst>
              <a:ext uri="{FF2B5EF4-FFF2-40B4-BE49-F238E27FC236}">
                <a16:creationId xmlns:a16="http://schemas.microsoft.com/office/drawing/2014/main" id="{CE28391D-C5A1-4E5D-B9DF-8AC1AB56A2EB}"/>
              </a:ext>
            </a:extLst>
          </p:cNvPr>
          <p:cNvSpPr>
            <a:spLocks noGrp="1"/>
          </p:cNvSpPr>
          <p:nvPr>
            <p:ph type="dgm" sz="quarter" idx="47"/>
          </p:nvPr>
        </p:nvSpPr>
        <p:spPr>
          <a:xfrm>
            <a:off x="9409540" y="5223305"/>
            <a:ext cx="349020" cy="47313"/>
          </a:xfrm>
          <a:solidFill>
            <a:schemeClr val="accent5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85" name="Espace réservé du texte 13">
            <a:extLst>
              <a:ext uri="{FF2B5EF4-FFF2-40B4-BE49-F238E27FC236}">
                <a16:creationId xmlns:a16="http://schemas.microsoft.com/office/drawing/2014/main" id="{913B9F71-2608-4803-8B3E-D61341F998B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405569" y="5449918"/>
            <a:ext cx="2594766" cy="190758"/>
          </a:xfrm>
        </p:spPr>
        <p:txBody>
          <a:bodyPr/>
          <a:lstStyle>
            <a:lvl1pPr>
              <a:lnSpc>
                <a:spcPct val="101000"/>
              </a:lnSpc>
              <a:tabLst>
                <a:tab pos="266700" algn="l"/>
              </a:tabLst>
              <a:defRPr lang="fr-FR" sz="1300" b="1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>
              <a:lnSpc>
                <a:spcPct val="101000"/>
              </a:lnSpc>
              <a:spcAft>
                <a:spcPts val="600"/>
              </a:spcAft>
              <a:defRPr sz="1300" b="1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fr-FR"/>
              <a:t>Lorem ipsum </a:t>
            </a:r>
          </a:p>
        </p:txBody>
      </p:sp>
    </p:spTree>
    <p:extLst>
      <p:ext uri="{BB962C8B-B14F-4D97-AF65-F5344CB8AC3E}">
        <p14:creationId xmlns:p14="http://schemas.microsoft.com/office/powerpoint/2010/main" val="320581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EC6C1856-89A9-40CF-B4C0-D16A188E2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1" y="488357"/>
            <a:ext cx="11175540" cy="891911"/>
          </a:xfrm>
        </p:spPr>
        <p:txBody>
          <a:bodyPr/>
          <a:lstStyle>
            <a:lvl1pPr>
              <a:lnSpc>
                <a:spcPct val="84000"/>
              </a:lnSpc>
              <a:defRPr sz="3450"/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br>
              <a:rPr lang="fr-FR"/>
            </a:b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nibh</a:t>
            </a:r>
            <a:r>
              <a:rPr lang="fr-FR"/>
              <a:t> </a:t>
            </a:r>
            <a:r>
              <a:rPr lang="fr-FR" err="1"/>
              <a:t>euismod</a:t>
            </a:r>
            <a:endParaRPr lang="fr-FR"/>
          </a:p>
        </p:txBody>
      </p:sp>
      <p:sp>
        <p:nvSpPr>
          <p:cNvPr id="13" name="Espace réservé pour une image  9">
            <a:extLst>
              <a:ext uri="{FF2B5EF4-FFF2-40B4-BE49-F238E27FC236}">
                <a16:creationId xmlns:a16="http://schemas.microsoft.com/office/drawing/2014/main" id="{D477D808-AC77-4B40-8AE2-7D345B62B02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3391" y="1629520"/>
            <a:ext cx="11175540" cy="4527439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80224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1 (fond bleu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248" y="1219874"/>
            <a:ext cx="7320632" cy="1408847"/>
          </a:xfrm>
        </p:spPr>
        <p:txBody>
          <a:bodyPr anchor="b"/>
          <a:lstStyle>
            <a:lvl1pPr algn="l">
              <a:lnSpc>
                <a:spcPct val="7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/>
              <a:t>Titre du chapitre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248" y="3384370"/>
            <a:ext cx="6432902" cy="615553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500">
                <a:solidFill>
                  <a:schemeClr val="bg1"/>
                </a:solidFill>
                <a:latin typeface="Enedis Light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Sous-titre du chapitre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7BC255B-DFCD-4EF7-9463-34D91D976B6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8307" y="6473033"/>
            <a:ext cx="767567" cy="155112"/>
            <a:chOff x="3231832" y="7185063"/>
            <a:chExt cx="5132298" cy="1037158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DD506600-C9A7-4A00-A946-6E4283064B70}"/>
                </a:ext>
              </a:extLst>
            </p:cNvPr>
            <p:cNvSpPr/>
            <p:nvPr/>
          </p:nvSpPr>
          <p:spPr>
            <a:xfrm>
              <a:off x="5071966" y="7185101"/>
              <a:ext cx="1117644" cy="1037120"/>
            </a:xfrm>
            <a:custGeom>
              <a:avLst/>
              <a:gdLst>
                <a:gd name="connsiteX0" fmla="*/ 519115 w 1117644"/>
                <a:gd name="connsiteY0" fmla="*/ 848219 h 1037120"/>
                <a:gd name="connsiteX1" fmla="*/ 324919 w 1117644"/>
                <a:gd name="connsiteY1" fmla="*/ 668711 h 1037120"/>
                <a:gd name="connsiteX2" fmla="*/ 325338 w 1117644"/>
                <a:gd name="connsiteY2" fmla="*/ 636136 h 1037120"/>
                <a:gd name="connsiteX3" fmla="*/ 739428 w 1117644"/>
                <a:gd name="connsiteY3" fmla="*/ 636136 h 1037120"/>
                <a:gd name="connsiteX4" fmla="*/ 999289 w 1117644"/>
                <a:gd name="connsiteY4" fmla="*/ 394601 h 1037120"/>
                <a:gd name="connsiteX5" fmla="*/ 999289 w 1117644"/>
                <a:gd name="connsiteY5" fmla="*/ 241572 h 1037120"/>
                <a:gd name="connsiteX6" fmla="*/ 739428 w 1117644"/>
                <a:gd name="connsiteY6" fmla="*/ 37 h 1037120"/>
                <a:gd name="connsiteX7" fmla="*/ 378107 w 1117644"/>
                <a:gd name="connsiteY7" fmla="*/ 37 h 1037120"/>
                <a:gd name="connsiteX8" fmla="*/ 317775 w 1117644"/>
                <a:gd name="connsiteY8" fmla="*/ 4647 h 1037120"/>
                <a:gd name="connsiteX9" fmla="*/ 118684 w 1117644"/>
                <a:gd name="connsiteY9" fmla="*/ 241572 h 1037120"/>
                <a:gd name="connsiteX10" fmla="*/ 118684 w 1117644"/>
                <a:gd name="connsiteY10" fmla="*/ 330402 h 1037120"/>
                <a:gd name="connsiteX11" fmla="*/ 151850 w 1117644"/>
                <a:gd name="connsiteY11" fmla="*/ 367302 h 1037120"/>
                <a:gd name="connsiteX12" fmla="*/ 292096 w 1117644"/>
                <a:gd name="connsiteY12" fmla="*/ 367302 h 1037120"/>
                <a:gd name="connsiteX13" fmla="*/ 325300 w 1117644"/>
                <a:gd name="connsiteY13" fmla="*/ 330402 h 1037120"/>
                <a:gd name="connsiteX14" fmla="*/ 325300 w 1117644"/>
                <a:gd name="connsiteY14" fmla="*/ 273062 h 1037120"/>
                <a:gd name="connsiteX15" fmla="*/ 417369 w 1117644"/>
                <a:gd name="connsiteY15" fmla="*/ 188994 h 1037120"/>
                <a:gd name="connsiteX16" fmla="*/ 700680 w 1117644"/>
                <a:gd name="connsiteY16" fmla="*/ 188994 h 1037120"/>
                <a:gd name="connsiteX17" fmla="*/ 792768 w 1117644"/>
                <a:gd name="connsiteY17" fmla="*/ 273062 h 1037120"/>
                <a:gd name="connsiteX18" fmla="*/ 792768 w 1117644"/>
                <a:gd name="connsiteY18" fmla="*/ 363892 h 1037120"/>
                <a:gd name="connsiteX19" fmla="*/ 700680 w 1117644"/>
                <a:gd name="connsiteY19" fmla="*/ 447884 h 1037120"/>
                <a:gd name="connsiteX20" fmla="*/ 250 w 1117644"/>
                <a:gd name="connsiteY20" fmla="*/ 447884 h 1037120"/>
                <a:gd name="connsiteX21" fmla="*/ 250 w 1117644"/>
                <a:gd name="connsiteY21" fmla="*/ 636136 h 1037120"/>
                <a:gd name="connsiteX22" fmla="*/ 118188 w 1117644"/>
                <a:gd name="connsiteY22" fmla="*/ 636136 h 1037120"/>
                <a:gd name="connsiteX23" fmla="*/ 118188 w 1117644"/>
                <a:gd name="connsiteY23" fmla="*/ 668673 h 1037120"/>
                <a:gd name="connsiteX24" fmla="*/ 519800 w 1117644"/>
                <a:gd name="connsiteY24" fmla="*/ 1037157 h 1037120"/>
                <a:gd name="connsiteX25" fmla="*/ 1117894 w 1117644"/>
                <a:gd name="connsiteY25" fmla="*/ 1037157 h 1037120"/>
                <a:gd name="connsiteX26" fmla="*/ 1117894 w 1117644"/>
                <a:gd name="connsiteY26" fmla="*/ 848200 h 1037120"/>
                <a:gd name="connsiteX27" fmla="*/ 519115 w 1117644"/>
                <a:gd name="connsiteY27" fmla="*/ 848219 h 103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17644" h="1037120">
                  <a:moveTo>
                    <a:pt x="519115" y="848219"/>
                  </a:moveTo>
                  <a:cubicBezTo>
                    <a:pt x="412035" y="848219"/>
                    <a:pt x="324919" y="768248"/>
                    <a:pt x="324919" y="668711"/>
                  </a:cubicBezTo>
                  <a:lnTo>
                    <a:pt x="325338" y="636136"/>
                  </a:lnTo>
                  <a:lnTo>
                    <a:pt x="739428" y="636136"/>
                  </a:lnTo>
                  <a:cubicBezTo>
                    <a:pt x="882741" y="636136"/>
                    <a:pt x="999289" y="527798"/>
                    <a:pt x="999289" y="394601"/>
                  </a:cubicBezTo>
                  <a:lnTo>
                    <a:pt x="999289" y="241572"/>
                  </a:lnTo>
                  <a:cubicBezTo>
                    <a:pt x="999289" y="108375"/>
                    <a:pt x="882741" y="37"/>
                    <a:pt x="739428" y="37"/>
                  </a:cubicBezTo>
                  <a:lnTo>
                    <a:pt x="378107" y="37"/>
                  </a:lnTo>
                  <a:cubicBezTo>
                    <a:pt x="358028" y="37"/>
                    <a:pt x="337740" y="228"/>
                    <a:pt x="317775" y="4647"/>
                  </a:cubicBezTo>
                  <a:cubicBezTo>
                    <a:pt x="200294" y="30727"/>
                    <a:pt x="118684" y="129349"/>
                    <a:pt x="118684" y="241572"/>
                  </a:cubicBezTo>
                  <a:lnTo>
                    <a:pt x="118684" y="330402"/>
                  </a:lnTo>
                  <a:cubicBezTo>
                    <a:pt x="118684" y="350729"/>
                    <a:pt x="133543" y="367302"/>
                    <a:pt x="151850" y="367302"/>
                  </a:cubicBezTo>
                  <a:lnTo>
                    <a:pt x="292096" y="367302"/>
                  </a:lnTo>
                  <a:cubicBezTo>
                    <a:pt x="310422" y="367302"/>
                    <a:pt x="325300" y="350729"/>
                    <a:pt x="325300" y="330402"/>
                  </a:cubicBezTo>
                  <a:lnTo>
                    <a:pt x="325300" y="273062"/>
                  </a:lnTo>
                  <a:cubicBezTo>
                    <a:pt x="325300" y="226713"/>
                    <a:pt x="366600" y="188994"/>
                    <a:pt x="417369" y="188994"/>
                  </a:cubicBezTo>
                  <a:lnTo>
                    <a:pt x="700680" y="188994"/>
                  </a:lnTo>
                  <a:cubicBezTo>
                    <a:pt x="751467" y="188994"/>
                    <a:pt x="792768" y="226713"/>
                    <a:pt x="792768" y="273062"/>
                  </a:cubicBezTo>
                  <a:lnTo>
                    <a:pt x="792768" y="363892"/>
                  </a:lnTo>
                  <a:cubicBezTo>
                    <a:pt x="792768" y="410203"/>
                    <a:pt x="751467" y="447884"/>
                    <a:pt x="700680" y="447884"/>
                  </a:cubicBezTo>
                  <a:lnTo>
                    <a:pt x="250" y="447884"/>
                  </a:lnTo>
                  <a:lnTo>
                    <a:pt x="250" y="636136"/>
                  </a:lnTo>
                  <a:lnTo>
                    <a:pt x="118188" y="636136"/>
                  </a:lnTo>
                  <a:lnTo>
                    <a:pt x="118188" y="668673"/>
                  </a:lnTo>
                  <a:cubicBezTo>
                    <a:pt x="118188" y="872527"/>
                    <a:pt x="298859" y="1037157"/>
                    <a:pt x="519800" y="1037157"/>
                  </a:cubicBezTo>
                  <a:lnTo>
                    <a:pt x="1117894" y="1037157"/>
                  </a:lnTo>
                  <a:lnTo>
                    <a:pt x="1117894" y="848200"/>
                  </a:lnTo>
                  <a:lnTo>
                    <a:pt x="519115" y="848219"/>
                  </a:lnTo>
                  <a:close/>
                </a:path>
              </a:pathLst>
            </a:custGeom>
            <a:solidFill>
              <a:srgbClr val="96CD3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E28A74C4-9E5C-4375-A3C1-F3DDF3707BFD}"/>
                </a:ext>
              </a:extLst>
            </p:cNvPr>
            <p:cNvSpPr/>
            <p:nvPr/>
          </p:nvSpPr>
          <p:spPr>
            <a:xfrm>
              <a:off x="3231832" y="7185063"/>
              <a:ext cx="5132298" cy="1037139"/>
            </a:xfrm>
            <a:custGeom>
              <a:avLst/>
              <a:gdLst>
                <a:gd name="connsiteX0" fmla="*/ 4143956 w 5132298"/>
                <a:gd name="connsiteY0" fmla="*/ 78849 h 1037139"/>
                <a:gd name="connsiteX1" fmla="*/ 4143651 w 5132298"/>
                <a:gd name="connsiteY1" fmla="*/ 36939 h 1037139"/>
                <a:gd name="connsiteX2" fmla="*/ 4110447 w 5132298"/>
                <a:gd name="connsiteY2" fmla="*/ 78 h 1037139"/>
                <a:gd name="connsiteX3" fmla="*/ 3970639 w 5132298"/>
                <a:gd name="connsiteY3" fmla="*/ 78 h 1037139"/>
                <a:gd name="connsiteX4" fmla="*/ 3937435 w 5132298"/>
                <a:gd name="connsiteY4" fmla="*/ 36939 h 1037139"/>
                <a:gd name="connsiteX5" fmla="*/ 3937435 w 5132298"/>
                <a:gd name="connsiteY5" fmla="*/ 78849 h 1037139"/>
                <a:gd name="connsiteX6" fmla="*/ 3937454 w 5132298"/>
                <a:gd name="connsiteY6" fmla="*/ 78849 h 1037139"/>
                <a:gd name="connsiteX7" fmla="*/ 3937759 w 5132298"/>
                <a:gd name="connsiteY7" fmla="*/ 152249 h 1037139"/>
                <a:gd name="connsiteX8" fmla="*/ 3970963 w 5132298"/>
                <a:gd name="connsiteY8" fmla="*/ 189111 h 1037139"/>
                <a:gd name="connsiteX9" fmla="*/ 4110771 w 5132298"/>
                <a:gd name="connsiteY9" fmla="*/ 189111 h 1037139"/>
                <a:gd name="connsiteX10" fmla="*/ 4143975 w 5132298"/>
                <a:gd name="connsiteY10" fmla="*/ 152249 h 1037139"/>
                <a:gd name="connsiteX11" fmla="*/ 4143975 w 5132298"/>
                <a:gd name="connsiteY11" fmla="*/ 78849 h 1037139"/>
                <a:gd name="connsiteX12" fmla="*/ 4143956 w 5132298"/>
                <a:gd name="connsiteY12" fmla="*/ 78849 h 1037139"/>
                <a:gd name="connsiteX13" fmla="*/ 4143956 w 5132298"/>
                <a:gd name="connsiteY13" fmla="*/ 653397 h 1037139"/>
                <a:gd name="connsiteX14" fmla="*/ 4143651 w 5132298"/>
                <a:gd name="connsiteY14" fmla="*/ 306706 h 1037139"/>
                <a:gd name="connsiteX15" fmla="*/ 4110447 w 5132298"/>
                <a:gd name="connsiteY15" fmla="*/ 269845 h 1037139"/>
                <a:gd name="connsiteX16" fmla="*/ 3970639 w 5132298"/>
                <a:gd name="connsiteY16" fmla="*/ 269845 h 1037139"/>
                <a:gd name="connsiteX17" fmla="*/ 3937435 w 5132298"/>
                <a:gd name="connsiteY17" fmla="*/ 306706 h 1037139"/>
                <a:gd name="connsiteX18" fmla="*/ 3937435 w 5132298"/>
                <a:gd name="connsiteY18" fmla="*/ 653397 h 1037139"/>
                <a:gd name="connsiteX19" fmla="*/ 3937454 w 5132298"/>
                <a:gd name="connsiteY19" fmla="*/ 653397 h 1037139"/>
                <a:gd name="connsiteX20" fmla="*/ 3937759 w 5132298"/>
                <a:gd name="connsiteY20" fmla="*/ 1000069 h 1037139"/>
                <a:gd name="connsiteX21" fmla="*/ 3970963 w 5132298"/>
                <a:gd name="connsiteY21" fmla="*/ 1036931 h 1037139"/>
                <a:gd name="connsiteX22" fmla="*/ 4110771 w 5132298"/>
                <a:gd name="connsiteY22" fmla="*/ 1036931 h 1037139"/>
                <a:gd name="connsiteX23" fmla="*/ 4143975 w 5132298"/>
                <a:gd name="connsiteY23" fmla="*/ 1000069 h 1037139"/>
                <a:gd name="connsiteX24" fmla="*/ 4143975 w 5132298"/>
                <a:gd name="connsiteY24" fmla="*/ 653397 h 1037139"/>
                <a:gd name="connsiteX25" fmla="*/ 4143956 w 5132298"/>
                <a:gd name="connsiteY25" fmla="*/ 653397 h 1037139"/>
                <a:gd name="connsiteX26" fmla="*/ 3441430 w 5132298"/>
                <a:gd name="connsiteY26" fmla="*/ 78 h 1037139"/>
                <a:gd name="connsiteX27" fmla="*/ 2991355 w 5132298"/>
                <a:gd name="connsiteY27" fmla="*/ 78 h 1037139"/>
                <a:gd name="connsiteX28" fmla="*/ 2958131 w 5132298"/>
                <a:gd name="connsiteY28" fmla="*/ 37035 h 1037139"/>
                <a:gd name="connsiteX29" fmla="*/ 2958131 w 5132298"/>
                <a:gd name="connsiteY29" fmla="*/ 646958 h 1037139"/>
                <a:gd name="connsiteX30" fmla="*/ 2991297 w 5132298"/>
                <a:gd name="connsiteY30" fmla="*/ 683858 h 1037139"/>
                <a:gd name="connsiteX31" fmla="*/ 3131391 w 5132298"/>
                <a:gd name="connsiteY31" fmla="*/ 683858 h 1037139"/>
                <a:gd name="connsiteX32" fmla="*/ 3164595 w 5132298"/>
                <a:gd name="connsiteY32" fmla="*/ 646958 h 1037139"/>
                <a:gd name="connsiteX33" fmla="*/ 3164786 w 5132298"/>
                <a:gd name="connsiteY33" fmla="*/ 189015 h 1037139"/>
                <a:gd name="connsiteX34" fmla="*/ 3418284 w 5132298"/>
                <a:gd name="connsiteY34" fmla="*/ 189111 h 1037139"/>
                <a:gd name="connsiteX35" fmla="*/ 3612499 w 5132298"/>
                <a:gd name="connsiteY35" fmla="*/ 369762 h 1037139"/>
                <a:gd name="connsiteX36" fmla="*/ 3612499 w 5132298"/>
                <a:gd name="connsiteY36" fmla="*/ 702794 h 1037139"/>
                <a:gd name="connsiteX37" fmla="*/ 3418284 w 5132298"/>
                <a:gd name="connsiteY37" fmla="*/ 847822 h 1037139"/>
                <a:gd name="connsiteX38" fmla="*/ 2958131 w 5132298"/>
                <a:gd name="connsiteY38" fmla="*/ 848298 h 1037139"/>
                <a:gd name="connsiteX39" fmla="*/ 2958131 w 5132298"/>
                <a:gd name="connsiteY39" fmla="*/ 1037217 h 1037139"/>
                <a:gd name="connsiteX40" fmla="*/ 3418284 w 5132298"/>
                <a:gd name="connsiteY40" fmla="*/ 1036931 h 1037139"/>
                <a:gd name="connsiteX41" fmla="*/ 3818982 w 5132298"/>
                <a:gd name="connsiteY41" fmla="*/ 702794 h 1037139"/>
                <a:gd name="connsiteX42" fmla="*/ 3818982 w 5132298"/>
                <a:gd name="connsiteY42" fmla="*/ 367590 h 1037139"/>
                <a:gd name="connsiteX43" fmla="*/ 3441430 w 5132298"/>
                <a:gd name="connsiteY43" fmla="*/ 78 h 1037139"/>
                <a:gd name="connsiteX44" fmla="*/ 5132651 w 5132298"/>
                <a:gd name="connsiteY44" fmla="*/ 679820 h 1037139"/>
                <a:gd name="connsiteX45" fmla="*/ 5131660 w 5132298"/>
                <a:gd name="connsiteY45" fmla="*/ 650425 h 1037139"/>
                <a:gd name="connsiteX46" fmla="*/ 4877591 w 5132298"/>
                <a:gd name="connsiteY46" fmla="*/ 447943 h 1037139"/>
                <a:gd name="connsiteX47" fmla="*/ 4567171 w 5132298"/>
                <a:gd name="connsiteY47" fmla="*/ 447943 h 1037139"/>
                <a:gd name="connsiteX48" fmla="*/ 4559208 w 5132298"/>
                <a:gd name="connsiteY48" fmla="*/ 447924 h 1037139"/>
                <a:gd name="connsiteX49" fmla="*/ 4469063 w 5132298"/>
                <a:gd name="connsiteY49" fmla="*/ 349759 h 1037139"/>
                <a:gd name="connsiteX50" fmla="*/ 4469368 w 5132298"/>
                <a:gd name="connsiteY50" fmla="*/ 279312 h 1037139"/>
                <a:gd name="connsiteX51" fmla="*/ 4567533 w 5132298"/>
                <a:gd name="connsiteY51" fmla="*/ 189187 h 1037139"/>
                <a:gd name="connsiteX52" fmla="*/ 4690043 w 5132298"/>
                <a:gd name="connsiteY52" fmla="*/ 189187 h 1037139"/>
                <a:gd name="connsiteX53" fmla="*/ 4691243 w 5132298"/>
                <a:gd name="connsiteY53" fmla="*/ 189225 h 1037139"/>
                <a:gd name="connsiteX54" fmla="*/ 5000825 w 5132298"/>
                <a:gd name="connsiteY54" fmla="*/ 189225 h 1037139"/>
                <a:gd name="connsiteX55" fmla="*/ 5035706 w 5132298"/>
                <a:gd name="connsiteY55" fmla="*/ 166270 h 1037139"/>
                <a:gd name="connsiteX56" fmla="*/ 5037687 w 5132298"/>
                <a:gd name="connsiteY56" fmla="*/ 156021 h 1037139"/>
                <a:gd name="connsiteX57" fmla="*/ 5037687 w 5132298"/>
                <a:gd name="connsiteY57" fmla="*/ 33282 h 1037139"/>
                <a:gd name="connsiteX58" fmla="*/ 5000825 w 5132298"/>
                <a:gd name="connsiteY58" fmla="*/ 116 h 1037139"/>
                <a:gd name="connsiteX59" fmla="*/ 4517869 w 5132298"/>
                <a:gd name="connsiteY59" fmla="*/ 173 h 1037139"/>
                <a:gd name="connsiteX60" fmla="*/ 4262409 w 5132298"/>
                <a:gd name="connsiteY60" fmla="*/ 235555 h 1037139"/>
                <a:gd name="connsiteX61" fmla="*/ 4262428 w 5132298"/>
                <a:gd name="connsiteY61" fmla="*/ 382392 h 1037139"/>
                <a:gd name="connsiteX62" fmla="*/ 4497886 w 5132298"/>
                <a:gd name="connsiteY62" fmla="*/ 636214 h 1037139"/>
                <a:gd name="connsiteX63" fmla="*/ 4836309 w 5132298"/>
                <a:gd name="connsiteY63" fmla="*/ 636214 h 1037139"/>
                <a:gd name="connsiteX64" fmla="*/ 4925977 w 5132298"/>
                <a:gd name="connsiteY64" fmla="*/ 734398 h 1037139"/>
                <a:gd name="connsiteX65" fmla="*/ 4925977 w 5132298"/>
                <a:gd name="connsiteY65" fmla="*/ 757944 h 1037139"/>
                <a:gd name="connsiteX66" fmla="*/ 4828289 w 5132298"/>
                <a:gd name="connsiteY66" fmla="*/ 848050 h 1037139"/>
                <a:gd name="connsiteX67" fmla="*/ 4299290 w 5132298"/>
                <a:gd name="connsiteY67" fmla="*/ 848050 h 1037139"/>
                <a:gd name="connsiteX68" fmla="*/ 4264447 w 5132298"/>
                <a:gd name="connsiteY68" fmla="*/ 870872 h 1037139"/>
                <a:gd name="connsiteX69" fmla="*/ 4262390 w 5132298"/>
                <a:gd name="connsiteY69" fmla="*/ 881216 h 1037139"/>
                <a:gd name="connsiteX70" fmla="*/ 4262390 w 5132298"/>
                <a:gd name="connsiteY70" fmla="*/ 1003955 h 1037139"/>
                <a:gd name="connsiteX71" fmla="*/ 4299290 w 5132298"/>
                <a:gd name="connsiteY71" fmla="*/ 1037160 h 1037139"/>
                <a:gd name="connsiteX72" fmla="*/ 4732296 w 5132298"/>
                <a:gd name="connsiteY72" fmla="*/ 1037160 h 1037139"/>
                <a:gd name="connsiteX73" fmla="*/ 4879172 w 5132298"/>
                <a:gd name="connsiteY73" fmla="*/ 1037083 h 1037139"/>
                <a:gd name="connsiteX74" fmla="*/ 5132651 w 5132298"/>
                <a:gd name="connsiteY74" fmla="*/ 801587 h 1037139"/>
                <a:gd name="connsiteX75" fmla="*/ 5132651 w 5132298"/>
                <a:gd name="connsiteY75" fmla="*/ 679820 h 1037139"/>
                <a:gd name="connsiteX76" fmla="*/ 280863 w 5132298"/>
                <a:gd name="connsiteY76" fmla="*/ 189111 h 1037139"/>
                <a:gd name="connsiteX77" fmla="*/ 825046 w 5132298"/>
                <a:gd name="connsiteY77" fmla="*/ 189111 h 1037139"/>
                <a:gd name="connsiteX78" fmla="*/ 861203 w 5132298"/>
                <a:gd name="connsiteY78" fmla="*/ 156573 h 1037139"/>
                <a:gd name="connsiteX79" fmla="*/ 861203 w 5132298"/>
                <a:gd name="connsiteY79" fmla="*/ 32729 h 1037139"/>
                <a:gd name="connsiteX80" fmla="*/ 825046 w 5132298"/>
                <a:gd name="connsiteY80" fmla="*/ 78 h 1037139"/>
                <a:gd name="connsiteX81" fmla="*/ 277073 w 5132298"/>
                <a:gd name="connsiteY81" fmla="*/ 78 h 1037139"/>
                <a:gd name="connsiteX82" fmla="*/ 352 w 5132298"/>
                <a:gd name="connsiteY82" fmla="*/ 255005 h 1037139"/>
                <a:gd name="connsiteX83" fmla="*/ 352 w 5132298"/>
                <a:gd name="connsiteY83" fmla="*/ 782309 h 1037139"/>
                <a:gd name="connsiteX84" fmla="*/ 277073 w 5132298"/>
                <a:gd name="connsiteY84" fmla="*/ 1037217 h 1037139"/>
                <a:gd name="connsiteX85" fmla="*/ 825046 w 5132298"/>
                <a:gd name="connsiteY85" fmla="*/ 1037217 h 1037139"/>
                <a:gd name="connsiteX86" fmla="*/ 861203 w 5132298"/>
                <a:gd name="connsiteY86" fmla="*/ 1004660 h 1037139"/>
                <a:gd name="connsiteX87" fmla="*/ 861203 w 5132298"/>
                <a:gd name="connsiteY87" fmla="*/ 880816 h 1037139"/>
                <a:gd name="connsiteX88" fmla="*/ 825046 w 5132298"/>
                <a:gd name="connsiteY88" fmla="*/ 848298 h 1037139"/>
                <a:gd name="connsiteX89" fmla="*/ 280863 w 5132298"/>
                <a:gd name="connsiteY89" fmla="*/ 848298 h 1037139"/>
                <a:gd name="connsiteX90" fmla="*/ 207006 w 5132298"/>
                <a:gd name="connsiteY90" fmla="*/ 779051 h 1037139"/>
                <a:gd name="connsiteX91" fmla="*/ 207006 w 5132298"/>
                <a:gd name="connsiteY91" fmla="*/ 634347 h 1037139"/>
                <a:gd name="connsiteX92" fmla="*/ 532457 w 5132298"/>
                <a:gd name="connsiteY92" fmla="*/ 634347 h 1037139"/>
                <a:gd name="connsiteX93" fmla="*/ 568595 w 5132298"/>
                <a:gd name="connsiteY93" fmla="*/ 601772 h 1037139"/>
                <a:gd name="connsiteX94" fmla="*/ 568595 w 5132298"/>
                <a:gd name="connsiteY94" fmla="*/ 480557 h 1037139"/>
                <a:gd name="connsiteX95" fmla="*/ 532457 w 5132298"/>
                <a:gd name="connsiteY95" fmla="*/ 447943 h 1037139"/>
                <a:gd name="connsiteX96" fmla="*/ 207006 w 5132298"/>
                <a:gd name="connsiteY96" fmla="*/ 447943 h 1037139"/>
                <a:gd name="connsiteX97" fmla="*/ 207006 w 5132298"/>
                <a:gd name="connsiteY97" fmla="*/ 258395 h 1037139"/>
                <a:gd name="connsiteX98" fmla="*/ 280863 w 5132298"/>
                <a:gd name="connsiteY98" fmla="*/ 189111 h 1037139"/>
                <a:gd name="connsiteX99" fmla="*/ 1186405 w 5132298"/>
                <a:gd name="connsiteY99" fmla="*/ 189130 h 1037139"/>
                <a:gd name="connsiteX100" fmla="*/ 1186405 w 5132298"/>
                <a:gd name="connsiteY100" fmla="*/ 1000336 h 1037139"/>
                <a:gd name="connsiteX101" fmla="*/ 1153144 w 5132298"/>
                <a:gd name="connsiteY101" fmla="*/ 1037198 h 1037139"/>
                <a:gd name="connsiteX102" fmla="*/ 1012879 w 5132298"/>
                <a:gd name="connsiteY102" fmla="*/ 1037198 h 1037139"/>
                <a:gd name="connsiteX103" fmla="*/ 979656 w 5132298"/>
                <a:gd name="connsiteY103" fmla="*/ 1000336 h 1037139"/>
                <a:gd name="connsiteX104" fmla="*/ 979656 w 5132298"/>
                <a:gd name="connsiteY104" fmla="*/ 37035 h 1037139"/>
                <a:gd name="connsiteX105" fmla="*/ 1012879 w 5132298"/>
                <a:gd name="connsiteY105" fmla="*/ 116 h 1037139"/>
                <a:gd name="connsiteX106" fmla="*/ 1439846 w 5132298"/>
                <a:gd name="connsiteY106" fmla="*/ 116 h 1037139"/>
                <a:gd name="connsiteX107" fmla="*/ 1840506 w 5132298"/>
                <a:gd name="connsiteY107" fmla="*/ 369838 h 1037139"/>
                <a:gd name="connsiteX108" fmla="*/ 1840506 w 5132298"/>
                <a:gd name="connsiteY108" fmla="*/ 1004032 h 1037139"/>
                <a:gd name="connsiteX109" fmla="*/ 1803625 w 5132298"/>
                <a:gd name="connsiteY109" fmla="*/ 1037198 h 1037139"/>
                <a:gd name="connsiteX110" fmla="*/ 1670885 w 5132298"/>
                <a:gd name="connsiteY110" fmla="*/ 1037198 h 1037139"/>
                <a:gd name="connsiteX111" fmla="*/ 1634023 w 5132298"/>
                <a:gd name="connsiteY111" fmla="*/ 1004032 h 1037139"/>
                <a:gd name="connsiteX112" fmla="*/ 1634023 w 5132298"/>
                <a:gd name="connsiteY112" fmla="*/ 369838 h 1037139"/>
                <a:gd name="connsiteX113" fmla="*/ 1439846 w 5132298"/>
                <a:gd name="connsiteY113" fmla="*/ 189225 h 1037139"/>
                <a:gd name="connsiteX114" fmla="*/ 1186405 w 5132298"/>
                <a:gd name="connsiteY114" fmla="*/ 189130 h 103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5132298" h="1037139">
                  <a:moveTo>
                    <a:pt x="4143956" y="78849"/>
                  </a:moveTo>
                  <a:lnTo>
                    <a:pt x="4143651" y="36939"/>
                  </a:lnTo>
                  <a:cubicBezTo>
                    <a:pt x="4143651" y="16613"/>
                    <a:pt x="4128754" y="78"/>
                    <a:pt x="4110447" y="78"/>
                  </a:cubicBezTo>
                  <a:lnTo>
                    <a:pt x="3970639" y="78"/>
                  </a:lnTo>
                  <a:cubicBezTo>
                    <a:pt x="3952351" y="78"/>
                    <a:pt x="3937435" y="16613"/>
                    <a:pt x="3937435" y="36939"/>
                  </a:cubicBezTo>
                  <a:lnTo>
                    <a:pt x="3937435" y="78849"/>
                  </a:lnTo>
                  <a:lnTo>
                    <a:pt x="3937454" y="78849"/>
                  </a:lnTo>
                  <a:lnTo>
                    <a:pt x="3937759" y="152249"/>
                  </a:lnTo>
                  <a:cubicBezTo>
                    <a:pt x="3937759" y="172575"/>
                    <a:pt x="3952637" y="189111"/>
                    <a:pt x="3970963" y="189111"/>
                  </a:cubicBezTo>
                  <a:lnTo>
                    <a:pt x="4110771" y="189111"/>
                  </a:lnTo>
                  <a:cubicBezTo>
                    <a:pt x="4129059" y="189111"/>
                    <a:pt x="4143975" y="172575"/>
                    <a:pt x="4143975" y="152249"/>
                  </a:cubicBezTo>
                  <a:lnTo>
                    <a:pt x="4143975" y="78849"/>
                  </a:lnTo>
                  <a:lnTo>
                    <a:pt x="4143956" y="78849"/>
                  </a:lnTo>
                  <a:close/>
                  <a:moveTo>
                    <a:pt x="4143956" y="653397"/>
                  </a:moveTo>
                  <a:lnTo>
                    <a:pt x="4143651" y="306706"/>
                  </a:lnTo>
                  <a:cubicBezTo>
                    <a:pt x="4143651" y="286361"/>
                    <a:pt x="4128754" y="269845"/>
                    <a:pt x="4110447" y="269845"/>
                  </a:cubicBezTo>
                  <a:lnTo>
                    <a:pt x="3970639" y="269845"/>
                  </a:lnTo>
                  <a:cubicBezTo>
                    <a:pt x="3952351" y="269845"/>
                    <a:pt x="3937435" y="286361"/>
                    <a:pt x="3937435" y="306706"/>
                  </a:cubicBezTo>
                  <a:lnTo>
                    <a:pt x="3937435" y="653397"/>
                  </a:lnTo>
                  <a:lnTo>
                    <a:pt x="3937454" y="653397"/>
                  </a:lnTo>
                  <a:lnTo>
                    <a:pt x="3937759" y="1000069"/>
                  </a:lnTo>
                  <a:cubicBezTo>
                    <a:pt x="3937759" y="1020396"/>
                    <a:pt x="3952637" y="1036931"/>
                    <a:pt x="3970963" y="1036931"/>
                  </a:cubicBezTo>
                  <a:lnTo>
                    <a:pt x="4110771" y="1036931"/>
                  </a:lnTo>
                  <a:cubicBezTo>
                    <a:pt x="4129059" y="1036931"/>
                    <a:pt x="4143975" y="1020396"/>
                    <a:pt x="4143975" y="1000069"/>
                  </a:cubicBezTo>
                  <a:lnTo>
                    <a:pt x="4143975" y="653397"/>
                  </a:lnTo>
                  <a:lnTo>
                    <a:pt x="4143956" y="653397"/>
                  </a:lnTo>
                  <a:close/>
                  <a:moveTo>
                    <a:pt x="3441430" y="78"/>
                  </a:moveTo>
                  <a:lnTo>
                    <a:pt x="2991355" y="78"/>
                  </a:lnTo>
                  <a:cubicBezTo>
                    <a:pt x="2973029" y="78"/>
                    <a:pt x="2958131" y="16670"/>
                    <a:pt x="2958131" y="37035"/>
                  </a:cubicBezTo>
                  <a:lnTo>
                    <a:pt x="2958131" y="646958"/>
                  </a:lnTo>
                  <a:cubicBezTo>
                    <a:pt x="2958131" y="667323"/>
                    <a:pt x="2973009" y="683858"/>
                    <a:pt x="2991297" y="683858"/>
                  </a:cubicBezTo>
                  <a:lnTo>
                    <a:pt x="3131391" y="683858"/>
                  </a:lnTo>
                  <a:cubicBezTo>
                    <a:pt x="3149717" y="683858"/>
                    <a:pt x="3164595" y="667323"/>
                    <a:pt x="3164595" y="646958"/>
                  </a:cubicBezTo>
                  <a:lnTo>
                    <a:pt x="3164786" y="189015"/>
                  </a:lnTo>
                  <a:lnTo>
                    <a:pt x="3418284" y="189111"/>
                  </a:lnTo>
                  <a:cubicBezTo>
                    <a:pt x="3525383" y="189111"/>
                    <a:pt x="3612499" y="270149"/>
                    <a:pt x="3612499" y="369762"/>
                  </a:cubicBezTo>
                  <a:lnTo>
                    <a:pt x="3612499" y="702794"/>
                  </a:lnTo>
                  <a:cubicBezTo>
                    <a:pt x="3612499" y="802368"/>
                    <a:pt x="3525383" y="847822"/>
                    <a:pt x="3418284" y="847822"/>
                  </a:cubicBezTo>
                  <a:lnTo>
                    <a:pt x="2958131" y="848298"/>
                  </a:lnTo>
                  <a:lnTo>
                    <a:pt x="2958131" y="1037217"/>
                  </a:lnTo>
                  <a:lnTo>
                    <a:pt x="3418284" y="1036931"/>
                  </a:lnTo>
                  <a:cubicBezTo>
                    <a:pt x="3639226" y="1036931"/>
                    <a:pt x="3818982" y="906648"/>
                    <a:pt x="3818982" y="702794"/>
                  </a:cubicBezTo>
                  <a:lnTo>
                    <a:pt x="3818982" y="367590"/>
                  </a:lnTo>
                  <a:cubicBezTo>
                    <a:pt x="3818982" y="171985"/>
                    <a:pt x="3654866" y="78"/>
                    <a:pt x="3441430" y="78"/>
                  </a:cubicBezTo>
                  <a:moveTo>
                    <a:pt x="5132651" y="679820"/>
                  </a:moveTo>
                  <a:cubicBezTo>
                    <a:pt x="5132651" y="670447"/>
                    <a:pt x="5132575" y="660846"/>
                    <a:pt x="5131660" y="650425"/>
                  </a:cubicBezTo>
                  <a:cubicBezTo>
                    <a:pt x="5121469" y="535230"/>
                    <a:pt x="5002749" y="447943"/>
                    <a:pt x="4877591" y="447943"/>
                  </a:cubicBezTo>
                  <a:lnTo>
                    <a:pt x="4567171" y="447943"/>
                  </a:lnTo>
                  <a:lnTo>
                    <a:pt x="4559208" y="447924"/>
                  </a:lnTo>
                  <a:cubicBezTo>
                    <a:pt x="4509487" y="447924"/>
                    <a:pt x="4469063" y="403861"/>
                    <a:pt x="4469063" y="349759"/>
                  </a:cubicBezTo>
                  <a:lnTo>
                    <a:pt x="4469368" y="279312"/>
                  </a:lnTo>
                  <a:cubicBezTo>
                    <a:pt x="4469368" y="229630"/>
                    <a:pt x="4513412" y="189187"/>
                    <a:pt x="4567533" y="189187"/>
                  </a:cubicBezTo>
                  <a:lnTo>
                    <a:pt x="4690043" y="189187"/>
                  </a:lnTo>
                  <a:lnTo>
                    <a:pt x="4691243" y="189225"/>
                  </a:lnTo>
                  <a:lnTo>
                    <a:pt x="5000825" y="189225"/>
                  </a:lnTo>
                  <a:cubicBezTo>
                    <a:pt x="5016656" y="189225"/>
                    <a:pt x="5030676" y="180005"/>
                    <a:pt x="5035706" y="166270"/>
                  </a:cubicBezTo>
                  <a:cubicBezTo>
                    <a:pt x="5037039" y="162612"/>
                    <a:pt x="5037687" y="159259"/>
                    <a:pt x="5037687" y="156021"/>
                  </a:cubicBezTo>
                  <a:lnTo>
                    <a:pt x="5037687" y="33282"/>
                  </a:lnTo>
                  <a:cubicBezTo>
                    <a:pt x="5037687" y="14956"/>
                    <a:pt x="5021151" y="116"/>
                    <a:pt x="5000825" y="116"/>
                  </a:cubicBezTo>
                  <a:lnTo>
                    <a:pt x="4517869" y="173"/>
                  </a:lnTo>
                  <a:cubicBezTo>
                    <a:pt x="4377928" y="173"/>
                    <a:pt x="4262409" y="105805"/>
                    <a:pt x="4262409" y="235555"/>
                  </a:cubicBezTo>
                  <a:lnTo>
                    <a:pt x="4262428" y="382392"/>
                  </a:lnTo>
                  <a:cubicBezTo>
                    <a:pt x="4262428" y="522352"/>
                    <a:pt x="4368041" y="636214"/>
                    <a:pt x="4497886" y="636214"/>
                  </a:cubicBezTo>
                  <a:lnTo>
                    <a:pt x="4836309" y="636214"/>
                  </a:lnTo>
                  <a:cubicBezTo>
                    <a:pt x="4885992" y="636214"/>
                    <a:pt x="4925977" y="680258"/>
                    <a:pt x="4925977" y="734398"/>
                  </a:cubicBezTo>
                  <a:lnTo>
                    <a:pt x="4925977" y="757944"/>
                  </a:lnTo>
                  <a:cubicBezTo>
                    <a:pt x="4925977" y="807645"/>
                    <a:pt x="4882410" y="848050"/>
                    <a:pt x="4828289" y="848050"/>
                  </a:cubicBezTo>
                  <a:lnTo>
                    <a:pt x="4299290" y="848050"/>
                  </a:lnTo>
                  <a:cubicBezTo>
                    <a:pt x="4283440" y="848050"/>
                    <a:pt x="4269419" y="857213"/>
                    <a:pt x="4264447" y="870872"/>
                  </a:cubicBezTo>
                  <a:cubicBezTo>
                    <a:pt x="4263057" y="874606"/>
                    <a:pt x="4262390" y="877997"/>
                    <a:pt x="4262390" y="881216"/>
                  </a:cubicBezTo>
                  <a:lnTo>
                    <a:pt x="4262390" y="1003955"/>
                  </a:lnTo>
                  <a:cubicBezTo>
                    <a:pt x="4262390" y="1022262"/>
                    <a:pt x="4278944" y="1037160"/>
                    <a:pt x="4299290" y="1037160"/>
                  </a:cubicBezTo>
                  <a:lnTo>
                    <a:pt x="4732296" y="1037160"/>
                  </a:lnTo>
                  <a:lnTo>
                    <a:pt x="4879172" y="1037083"/>
                  </a:lnTo>
                  <a:cubicBezTo>
                    <a:pt x="5019075" y="1037083"/>
                    <a:pt x="5132651" y="931470"/>
                    <a:pt x="5132651" y="801587"/>
                  </a:cubicBezTo>
                  <a:lnTo>
                    <a:pt x="5132651" y="679820"/>
                  </a:lnTo>
                  <a:close/>
                  <a:moveTo>
                    <a:pt x="280863" y="189111"/>
                  </a:moveTo>
                  <a:lnTo>
                    <a:pt x="825046" y="189111"/>
                  </a:lnTo>
                  <a:cubicBezTo>
                    <a:pt x="844972" y="189111"/>
                    <a:pt x="861203" y="174518"/>
                    <a:pt x="861203" y="156573"/>
                  </a:cubicBezTo>
                  <a:lnTo>
                    <a:pt x="861203" y="32729"/>
                  </a:lnTo>
                  <a:cubicBezTo>
                    <a:pt x="861203" y="14746"/>
                    <a:pt x="845734" y="78"/>
                    <a:pt x="825046" y="78"/>
                  </a:cubicBezTo>
                  <a:lnTo>
                    <a:pt x="277073" y="78"/>
                  </a:lnTo>
                  <a:cubicBezTo>
                    <a:pt x="124501" y="78"/>
                    <a:pt x="352" y="114301"/>
                    <a:pt x="352" y="255005"/>
                  </a:cubicBezTo>
                  <a:lnTo>
                    <a:pt x="352" y="782309"/>
                  </a:lnTo>
                  <a:cubicBezTo>
                    <a:pt x="352" y="922955"/>
                    <a:pt x="124501" y="1037217"/>
                    <a:pt x="277073" y="1037217"/>
                  </a:cubicBezTo>
                  <a:lnTo>
                    <a:pt x="825046" y="1037217"/>
                  </a:lnTo>
                  <a:cubicBezTo>
                    <a:pt x="844972" y="1037217"/>
                    <a:pt x="861203" y="1022605"/>
                    <a:pt x="861203" y="1004660"/>
                  </a:cubicBezTo>
                  <a:lnTo>
                    <a:pt x="861203" y="880816"/>
                  </a:lnTo>
                  <a:cubicBezTo>
                    <a:pt x="861203" y="862871"/>
                    <a:pt x="844972" y="848298"/>
                    <a:pt x="825046" y="848298"/>
                  </a:cubicBezTo>
                  <a:lnTo>
                    <a:pt x="280863" y="848298"/>
                  </a:lnTo>
                  <a:cubicBezTo>
                    <a:pt x="240839" y="848298"/>
                    <a:pt x="207006" y="816580"/>
                    <a:pt x="207006" y="779051"/>
                  </a:cubicBezTo>
                  <a:lnTo>
                    <a:pt x="207006" y="634347"/>
                  </a:lnTo>
                  <a:lnTo>
                    <a:pt x="532457" y="634347"/>
                  </a:lnTo>
                  <a:cubicBezTo>
                    <a:pt x="552383" y="634347"/>
                    <a:pt x="568595" y="619717"/>
                    <a:pt x="568595" y="601772"/>
                  </a:cubicBezTo>
                  <a:lnTo>
                    <a:pt x="568595" y="480557"/>
                  </a:lnTo>
                  <a:cubicBezTo>
                    <a:pt x="568595" y="462573"/>
                    <a:pt x="552383" y="447943"/>
                    <a:pt x="532457" y="447943"/>
                  </a:cubicBezTo>
                  <a:lnTo>
                    <a:pt x="207006" y="447943"/>
                  </a:lnTo>
                  <a:lnTo>
                    <a:pt x="207006" y="258395"/>
                  </a:lnTo>
                  <a:cubicBezTo>
                    <a:pt x="207006" y="220829"/>
                    <a:pt x="240839" y="189111"/>
                    <a:pt x="280863" y="189111"/>
                  </a:cubicBezTo>
                  <a:moveTo>
                    <a:pt x="1186405" y="189130"/>
                  </a:moveTo>
                  <a:lnTo>
                    <a:pt x="1186405" y="1000336"/>
                  </a:lnTo>
                  <a:cubicBezTo>
                    <a:pt x="1186405" y="1020662"/>
                    <a:pt x="1171470" y="1037198"/>
                    <a:pt x="1153144" y="1037198"/>
                  </a:cubicBezTo>
                  <a:lnTo>
                    <a:pt x="1012879" y="1037198"/>
                  </a:lnTo>
                  <a:cubicBezTo>
                    <a:pt x="994553" y="1037198"/>
                    <a:pt x="979656" y="1020662"/>
                    <a:pt x="979656" y="1000336"/>
                  </a:cubicBezTo>
                  <a:lnTo>
                    <a:pt x="979656" y="37035"/>
                  </a:lnTo>
                  <a:cubicBezTo>
                    <a:pt x="979656" y="16670"/>
                    <a:pt x="994553" y="116"/>
                    <a:pt x="1012879" y="116"/>
                  </a:cubicBezTo>
                  <a:lnTo>
                    <a:pt x="1439846" y="116"/>
                  </a:lnTo>
                  <a:cubicBezTo>
                    <a:pt x="1660769" y="116"/>
                    <a:pt x="1840506" y="165946"/>
                    <a:pt x="1840506" y="369838"/>
                  </a:cubicBezTo>
                  <a:lnTo>
                    <a:pt x="1840506" y="1004032"/>
                  </a:lnTo>
                  <a:cubicBezTo>
                    <a:pt x="1840506" y="1022339"/>
                    <a:pt x="1823971" y="1037198"/>
                    <a:pt x="1803625" y="1037198"/>
                  </a:cubicBezTo>
                  <a:lnTo>
                    <a:pt x="1670885" y="1037198"/>
                  </a:lnTo>
                  <a:cubicBezTo>
                    <a:pt x="1650559" y="1037198"/>
                    <a:pt x="1634023" y="1022339"/>
                    <a:pt x="1634023" y="1004032"/>
                  </a:cubicBezTo>
                  <a:lnTo>
                    <a:pt x="1634023" y="369838"/>
                  </a:lnTo>
                  <a:cubicBezTo>
                    <a:pt x="1634023" y="270264"/>
                    <a:pt x="1546926" y="189225"/>
                    <a:pt x="1439846" y="189225"/>
                  </a:cubicBezTo>
                  <a:lnTo>
                    <a:pt x="1186405" y="18913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FDC00936-BF14-4A2E-8AFC-70AF3C3676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Espace réservé du graphique SmartArt 11">
            <a:extLst>
              <a:ext uri="{FF2B5EF4-FFF2-40B4-BE49-F238E27FC236}">
                <a16:creationId xmlns:a16="http://schemas.microsoft.com/office/drawing/2014/main" id="{CFB53AB0-4BB0-4F43-A0F3-8ADB2202AD6C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>
          <a:xfrm>
            <a:off x="520922" y="2964787"/>
            <a:ext cx="349020" cy="47313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46F0715-B90C-4A44-8C48-1BCC1F9DF8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6359" y="0"/>
            <a:ext cx="4428491" cy="681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84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2 (fond bleu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248" y="1219874"/>
            <a:ext cx="7320632" cy="1408847"/>
          </a:xfrm>
        </p:spPr>
        <p:txBody>
          <a:bodyPr anchor="b"/>
          <a:lstStyle>
            <a:lvl1pPr algn="l">
              <a:lnSpc>
                <a:spcPct val="7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/>
              <a:t>Titre du chapitre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248" y="3384370"/>
            <a:ext cx="6432902" cy="615553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500">
                <a:solidFill>
                  <a:schemeClr val="bg1"/>
                </a:solidFill>
                <a:latin typeface="Enedis Light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Sous-titre du chapitre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7BC255B-DFCD-4EF7-9463-34D91D976B6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8307" y="6473033"/>
            <a:ext cx="767567" cy="155112"/>
            <a:chOff x="3231832" y="7185063"/>
            <a:chExt cx="5132298" cy="1037158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DD506600-C9A7-4A00-A946-6E4283064B70}"/>
                </a:ext>
              </a:extLst>
            </p:cNvPr>
            <p:cNvSpPr/>
            <p:nvPr/>
          </p:nvSpPr>
          <p:spPr>
            <a:xfrm>
              <a:off x="5071966" y="7185101"/>
              <a:ext cx="1117644" cy="1037120"/>
            </a:xfrm>
            <a:custGeom>
              <a:avLst/>
              <a:gdLst>
                <a:gd name="connsiteX0" fmla="*/ 519115 w 1117644"/>
                <a:gd name="connsiteY0" fmla="*/ 848219 h 1037120"/>
                <a:gd name="connsiteX1" fmla="*/ 324919 w 1117644"/>
                <a:gd name="connsiteY1" fmla="*/ 668711 h 1037120"/>
                <a:gd name="connsiteX2" fmla="*/ 325338 w 1117644"/>
                <a:gd name="connsiteY2" fmla="*/ 636136 h 1037120"/>
                <a:gd name="connsiteX3" fmla="*/ 739428 w 1117644"/>
                <a:gd name="connsiteY3" fmla="*/ 636136 h 1037120"/>
                <a:gd name="connsiteX4" fmla="*/ 999289 w 1117644"/>
                <a:gd name="connsiteY4" fmla="*/ 394601 h 1037120"/>
                <a:gd name="connsiteX5" fmla="*/ 999289 w 1117644"/>
                <a:gd name="connsiteY5" fmla="*/ 241572 h 1037120"/>
                <a:gd name="connsiteX6" fmla="*/ 739428 w 1117644"/>
                <a:gd name="connsiteY6" fmla="*/ 37 h 1037120"/>
                <a:gd name="connsiteX7" fmla="*/ 378107 w 1117644"/>
                <a:gd name="connsiteY7" fmla="*/ 37 h 1037120"/>
                <a:gd name="connsiteX8" fmla="*/ 317775 w 1117644"/>
                <a:gd name="connsiteY8" fmla="*/ 4647 h 1037120"/>
                <a:gd name="connsiteX9" fmla="*/ 118684 w 1117644"/>
                <a:gd name="connsiteY9" fmla="*/ 241572 h 1037120"/>
                <a:gd name="connsiteX10" fmla="*/ 118684 w 1117644"/>
                <a:gd name="connsiteY10" fmla="*/ 330402 h 1037120"/>
                <a:gd name="connsiteX11" fmla="*/ 151850 w 1117644"/>
                <a:gd name="connsiteY11" fmla="*/ 367302 h 1037120"/>
                <a:gd name="connsiteX12" fmla="*/ 292096 w 1117644"/>
                <a:gd name="connsiteY12" fmla="*/ 367302 h 1037120"/>
                <a:gd name="connsiteX13" fmla="*/ 325300 w 1117644"/>
                <a:gd name="connsiteY13" fmla="*/ 330402 h 1037120"/>
                <a:gd name="connsiteX14" fmla="*/ 325300 w 1117644"/>
                <a:gd name="connsiteY14" fmla="*/ 273062 h 1037120"/>
                <a:gd name="connsiteX15" fmla="*/ 417369 w 1117644"/>
                <a:gd name="connsiteY15" fmla="*/ 188994 h 1037120"/>
                <a:gd name="connsiteX16" fmla="*/ 700680 w 1117644"/>
                <a:gd name="connsiteY16" fmla="*/ 188994 h 1037120"/>
                <a:gd name="connsiteX17" fmla="*/ 792768 w 1117644"/>
                <a:gd name="connsiteY17" fmla="*/ 273062 h 1037120"/>
                <a:gd name="connsiteX18" fmla="*/ 792768 w 1117644"/>
                <a:gd name="connsiteY18" fmla="*/ 363892 h 1037120"/>
                <a:gd name="connsiteX19" fmla="*/ 700680 w 1117644"/>
                <a:gd name="connsiteY19" fmla="*/ 447884 h 1037120"/>
                <a:gd name="connsiteX20" fmla="*/ 250 w 1117644"/>
                <a:gd name="connsiteY20" fmla="*/ 447884 h 1037120"/>
                <a:gd name="connsiteX21" fmla="*/ 250 w 1117644"/>
                <a:gd name="connsiteY21" fmla="*/ 636136 h 1037120"/>
                <a:gd name="connsiteX22" fmla="*/ 118188 w 1117644"/>
                <a:gd name="connsiteY22" fmla="*/ 636136 h 1037120"/>
                <a:gd name="connsiteX23" fmla="*/ 118188 w 1117644"/>
                <a:gd name="connsiteY23" fmla="*/ 668673 h 1037120"/>
                <a:gd name="connsiteX24" fmla="*/ 519800 w 1117644"/>
                <a:gd name="connsiteY24" fmla="*/ 1037157 h 1037120"/>
                <a:gd name="connsiteX25" fmla="*/ 1117894 w 1117644"/>
                <a:gd name="connsiteY25" fmla="*/ 1037157 h 1037120"/>
                <a:gd name="connsiteX26" fmla="*/ 1117894 w 1117644"/>
                <a:gd name="connsiteY26" fmla="*/ 848200 h 1037120"/>
                <a:gd name="connsiteX27" fmla="*/ 519115 w 1117644"/>
                <a:gd name="connsiteY27" fmla="*/ 848219 h 103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17644" h="1037120">
                  <a:moveTo>
                    <a:pt x="519115" y="848219"/>
                  </a:moveTo>
                  <a:cubicBezTo>
                    <a:pt x="412035" y="848219"/>
                    <a:pt x="324919" y="768248"/>
                    <a:pt x="324919" y="668711"/>
                  </a:cubicBezTo>
                  <a:lnTo>
                    <a:pt x="325338" y="636136"/>
                  </a:lnTo>
                  <a:lnTo>
                    <a:pt x="739428" y="636136"/>
                  </a:lnTo>
                  <a:cubicBezTo>
                    <a:pt x="882741" y="636136"/>
                    <a:pt x="999289" y="527798"/>
                    <a:pt x="999289" y="394601"/>
                  </a:cubicBezTo>
                  <a:lnTo>
                    <a:pt x="999289" y="241572"/>
                  </a:lnTo>
                  <a:cubicBezTo>
                    <a:pt x="999289" y="108375"/>
                    <a:pt x="882741" y="37"/>
                    <a:pt x="739428" y="37"/>
                  </a:cubicBezTo>
                  <a:lnTo>
                    <a:pt x="378107" y="37"/>
                  </a:lnTo>
                  <a:cubicBezTo>
                    <a:pt x="358028" y="37"/>
                    <a:pt x="337740" y="228"/>
                    <a:pt x="317775" y="4647"/>
                  </a:cubicBezTo>
                  <a:cubicBezTo>
                    <a:pt x="200294" y="30727"/>
                    <a:pt x="118684" y="129349"/>
                    <a:pt x="118684" y="241572"/>
                  </a:cubicBezTo>
                  <a:lnTo>
                    <a:pt x="118684" y="330402"/>
                  </a:lnTo>
                  <a:cubicBezTo>
                    <a:pt x="118684" y="350729"/>
                    <a:pt x="133543" y="367302"/>
                    <a:pt x="151850" y="367302"/>
                  </a:cubicBezTo>
                  <a:lnTo>
                    <a:pt x="292096" y="367302"/>
                  </a:lnTo>
                  <a:cubicBezTo>
                    <a:pt x="310422" y="367302"/>
                    <a:pt x="325300" y="350729"/>
                    <a:pt x="325300" y="330402"/>
                  </a:cubicBezTo>
                  <a:lnTo>
                    <a:pt x="325300" y="273062"/>
                  </a:lnTo>
                  <a:cubicBezTo>
                    <a:pt x="325300" y="226713"/>
                    <a:pt x="366600" y="188994"/>
                    <a:pt x="417369" y="188994"/>
                  </a:cubicBezTo>
                  <a:lnTo>
                    <a:pt x="700680" y="188994"/>
                  </a:lnTo>
                  <a:cubicBezTo>
                    <a:pt x="751467" y="188994"/>
                    <a:pt x="792768" y="226713"/>
                    <a:pt x="792768" y="273062"/>
                  </a:cubicBezTo>
                  <a:lnTo>
                    <a:pt x="792768" y="363892"/>
                  </a:lnTo>
                  <a:cubicBezTo>
                    <a:pt x="792768" y="410203"/>
                    <a:pt x="751467" y="447884"/>
                    <a:pt x="700680" y="447884"/>
                  </a:cubicBezTo>
                  <a:lnTo>
                    <a:pt x="250" y="447884"/>
                  </a:lnTo>
                  <a:lnTo>
                    <a:pt x="250" y="636136"/>
                  </a:lnTo>
                  <a:lnTo>
                    <a:pt x="118188" y="636136"/>
                  </a:lnTo>
                  <a:lnTo>
                    <a:pt x="118188" y="668673"/>
                  </a:lnTo>
                  <a:cubicBezTo>
                    <a:pt x="118188" y="872527"/>
                    <a:pt x="298859" y="1037157"/>
                    <a:pt x="519800" y="1037157"/>
                  </a:cubicBezTo>
                  <a:lnTo>
                    <a:pt x="1117894" y="1037157"/>
                  </a:lnTo>
                  <a:lnTo>
                    <a:pt x="1117894" y="848200"/>
                  </a:lnTo>
                  <a:lnTo>
                    <a:pt x="519115" y="848219"/>
                  </a:lnTo>
                  <a:close/>
                </a:path>
              </a:pathLst>
            </a:custGeom>
            <a:solidFill>
              <a:srgbClr val="96CD3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E28A74C4-9E5C-4375-A3C1-F3DDF3707BFD}"/>
                </a:ext>
              </a:extLst>
            </p:cNvPr>
            <p:cNvSpPr/>
            <p:nvPr/>
          </p:nvSpPr>
          <p:spPr>
            <a:xfrm>
              <a:off x="3231832" y="7185063"/>
              <a:ext cx="5132298" cy="1037139"/>
            </a:xfrm>
            <a:custGeom>
              <a:avLst/>
              <a:gdLst>
                <a:gd name="connsiteX0" fmla="*/ 4143956 w 5132298"/>
                <a:gd name="connsiteY0" fmla="*/ 78849 h 1037139"/>
                <a:gd name="connsiteX1" fmla="*/ 4143651 w 5132298"/>
                <a:gd name="connsiteY1" fmla="*/ 36939 h 1037139"/>
                <a:gd name="connsiteX2" fmla="*/ 4110447 w 5132298"/>
                <a:gd name="connsiteY2" fmla="*/ 78 h 1037139"/>
                <a:gd name="connsiteX3" fmla="*/ 3970639 w 5132298"/>
                <a:gd name="connsiteY3" fmla="*/ 78 h 1037139"/>
                <a:gd name="connsiteX4" fmla="*/ 3937435 w 5132298"/>
                <a:gd name="connsiteY4" fmla="*/ 36939 h 1037139"/>
                <a:gd name="connsiteX5" fmla="*/ 3937435 w 5132298"/>
                <a:gd name="connsiteY5" fmla="*/ 78849 h 1037139"/>
                <a:gd name="connsiteX6" fmla="*/ 3937454 w 5132298"/>
                <a:gd name="connsiteY6" fmla="*/ 78849 h 1037139"/>
                <a:gd name="connsiteX7" fmla="*/ 3937759 w 5132298"/>
                <a:gd name="connsiteY7" fmla="*/ 152249 h 1037139"/>
                <a:gd name="connsiteX8" fmla="*/ 3970963 w 5132298"/>
                <a:gd name="connsiteY8" fmla="*/ 189111 h 1037139"/>
                <a:gd name="connsiteX9" fmla="*/ 4110771 w 5132298"/>
                <a:gd name="connsiteY9" fmla="*/ 189111 h 1037139"/>
                <a:gd name="connsiteX10" fmla="*/ 4143975 w 5132298"/>
                <a:gd name="connsiteY10" fmla="*/ 152249 h 1037139"/>
                <a:gd name="connsiteX11" fmla="*/ 4143975 w 5132298"/>
                <a:gd name="connsiteY11" fmla="*/ 78849 h 1037139"/>
                <a:gd name="connsiteX12" fmla="*/ 4143956 w 5132298"/>
                <a:gd name="connsiteY12" fmla="*/ 78849 h 1037139"/>
                <a:gd name="connsiteX13" fmla="*/ 4143956 w 5132298"/>
                <a:gd name="connsiteY13" fmla="*/ 653397 h 1037139"/>
                <a:gd name="connsiteX14" fmla="*/ 4143651 w 5132298"/>
                <a:gd name="connsiteY14" fmla="*/ 306706 h 1037139"/>
                <a:gd name="connsiteX15" fmla="*/ 4110447 w 5132298"/>
                <a:gd name="connsiteY15" fmla="*/ 269845 h 1037139"/>
                <a:gd name="connsiteX16" fmla="*/ 3970639 w 5132298"/>
                <a:gd name="connsiteY16" fmla="*/ 269845 h 1037139"/>
                <a:gd name="connsiteX17" fmla="*/ 3937435 w 5132298"/>
                <a:gd name="connsiteY17" fmla="*/ 306706 h 1037139"/>
                <a:gd name="connsiteX18" fmla="*/ 3937435 w 5132298"/>
                <a:gd name="connsiteY18" fmla="*/ 653397 h 1037139"/>
                <a:gd name="connsiteX19" fmla="*/ 3937454 w 5132298"/>
                <a:gd name="connsiteY19" fmla="*/ 653397 h 1037139"/>
                <a:gd name="connsiteX20" fmla="*/ 3937759 w 5132298"/>
                <a:gd name="connsiteY20" fmla="*/ 1000069 h 1037139"/>
                <a:gd name="connsiteX21" fmla="*/ 3970963 w 5132298"/>
                <a:gd name="connsiteY21" fmla="*/ 1036931 h 1037139"/>
                <a:gd name="connsiteX22" fmla="*/ 4110771 w 5132298"/>
                <a:gd name="connsiteY22" fmla="*/ 1036931 h 1037139"/>
                <a:gd name="connsiteX23" fmla="*/ 4143975 w 5132298"/>
                <a:gd name="connsiteY23" fmla="*/ 1000069 h 1037139"/>
                <a:gd name="connsiteX24" fmla="*/ 4143975 w 5132298"/>
                <a:gd name="connsiteY24" fmla="*/ 653397 h 1037139"/>
                <a:gd name="connsiteX25" fmla="*/ 4143956 w 5132298"/>
                <a:gd name="connsiteY25" fmla="*/ 653397 h 1037139"/>
                <a:gd name="connsiteX26" fmla="*/ 3441430 w 5132298"/>
                <a:gd name="connsiteY26" fmla="*/ 78 h 1037139"/>
                <a:gd name="connsiteX27" fmla="*/ 2991355 w 5132298"/>
                <a:gd name="connsiteY27" fmla="*/ 78 h 1037139"/>
                <a:gd name="connsiteX28" fmla="*/ 2958131 w 5132298"/>
                <a:gd name="connsiteY28" fmla="*/ 37035 h 1037139"/>
                <a:gd name="connsiteX29" fmla="*/ 2958131 w 5132298"/>
                <a:gd name="connsiteY29" fmla="*/ 646958 h 1037139"/>
                <a:gd name="connsiteX30" fmla="*/ 2991297 w 5132298"/>
                <a:gd name="connsiteY30" fmla="*/ 683858 h 1037139"/>
                <a:gd name="connsiteX31" fmla="*/ 3131391 w 5132298"/>
                <a:gd name="connsiteY31" fmla="*/ 683858 h 1037139"/>
                <a:gd name="connsiteX32" fmla="*/ 3164595 w 5132298"/>
                <a:gd name="connsiteY32" fmla="*/ 646958 h 1037139"/>
                <a:gd name="connsiteX33" fmla="*/ 3164786 w 5132298"/>
                <a:gd name="connsiteY33" fmla="*/ 189015 h 1037139"/>
                <a:gd name="connsiteX34" fmla="*/ 3418284 w 5132298"/>
                <a:gd name="connsiteY34" fmla="*/ 189111 h 1037139"/>
                <a:gd name="connsiteX35" fmla="*/ 3612499 w 5132298"/>
                <a:gd name="connsiteY35" fmla="*/ 369762 h 1037139"/>
                <a:gd name="connsiteX36" fmla="*/ 3612499 w 5132298"/>
                <a:gd name="connsiteY36" fmla="*/ 702794 h 1037139"/>
                <a:gd name="connsiteX37" fmla="*/ 3418284 w 5132298"/>
                <a:gd name="connsiteY37" fmla="*/ 847822 h 1037139"/>
                <a:gd name="connsiteX38" fmla="*/ 2958131 w 5132298"/>
                <a:gd name="connsiteY38" fmla="*/ 848298 h 1037139"/>
                <a:gd name="connsiteX39" fmla="*/ 2958131 w 5132298"/>
                <a:gd name="connsiteY39" fmla="*/ 1037217 h 1037139"/>
                <a:gd name="connsiteX40" fmla="*/ 3418284 w 5132298"/>
                <a:gd name="connsiteY40" fmla="*/ 1036931 h 1037139"/>
                <a:gd name="connsiteX41" fmla="*/ 3818982 w 5132298"/>
                <a:gd name="connsiteY41" fmla="*/ 702794 h 1037139"/>
                <a:gd name="connsiteX42" fmla="*/ 3818982 w 5132298"/>
                <a:gd name="connsiteY42" fmla="*/ 367590 h 1037139"/>
                <a:gd name="connsiteX43" fmla="*/ 3441430 w 5132298"/>
                <a:gd name="connsiteY43" fmla="*/ 78 h 1037139"/>
                <a:gd name="connsiteX44" fmla="*/ 5132651 w 5132298"/>
                <a:gd name="connsiteY44" fmla="*/ 679820 h 1037139"/>
                <a:gd name="connsiteX45" fmla="*/ 5131660 w 5132298"/>
                <a:gd name="connsiteY45" fmla="*/ 650425 h 1037139"/>
                <a:gd name="connsiteX46" fmla="*/ 4877591 w 5132298"/>
                <a:gd name="connsiteY46" fmla="*/ 447943 h 1037139"/>
                <a:gd name="connsiteX47" fmla="*/ 4567171 w 5132298"/>
                <a:gd name="connsiteY47" fmla="*/ 447943 h 1037139"/>
                <a:gd name="connsiteX48" fmla="*/ 4559208 w 5132298"/>
                <a:gd name="connsiteY48" fmla="*/ 447924 h 1037139"/>
                <a:gd name="connsiteX49" fmla="*/ 4469063 w 5132298"/>
                <a:gd name="connsiteY49" fmla="*/ 349759 h 1037139"/>
                <a:gd name="connsiteX50" fmla="*/ 4469368 w 5132298"/>
                <a:gd name="connsiteY50" fmla="*/ 279312 h 1037139"/>
                <a:gd name="connsiteX51" fmla="*/ 4567533 w 5132298"/>
                <a:gd name="connsiteY51" fmla="*/ 189187 h 1037139"/>
                <a:gd name="connsiteX52" fmla="*/ 4690043 w 5132298"/>
                <a:gd name="connsiteY52" fmla="*/ 189187 h 1037139"/>
                <a:gd name="connsiteX53" fmla="*/ 4691243 w 5132298"/>
                <a:gd name="connsiteY53" fmla="*/ 189225 h 1037139"/>
                <a:gd name="connsiteX54" fmla="*/ 5000825 w 5132298"/>
                <a:gd name="connsiteY54" fmla="*/ 189225 h 1037139"/>
                <a:gd name="connsiteX55" fmla="*/ 5035706 w 5132298"/>
                <a:gd name="connsiteY55" fmla="*/ 166270 h 1037139"/>
                <a:gd name="connsiteX56" fmla="*/ 5037687 w 5132298"/>
                <a:gd name="connsiteY56" fmla="*/ 156021 h 1037139"/>
                <a:gd name="connsiteX57" fmla="*/ 5037687 w 5132298"/>
                <a:gd name="connsiteY57" fmla="*/ 33282 h 1037139"/>
                <a:gd name="connsiteX58" fmla="*/ 5000825 w 5132298"/>
                <a:gd name="connsiteY58" fmla="*/ 116 h 1037139"/>
                <a:gd name="connsiteX59" fmla="*/ 4517869 w 5132298"/>
                <a:gd name="connsiteY59" fmla="*/ 173 h 1037139"/>
                <a:gd name="connsiteX60" fmla="*/ 4262409 w 5132298"/>
                <a:gd name="connsiteY60" fmla="*/ 235555 h 1037139"/>
                <a:gd name="connsiteX61" fmla="*/ 4262428 w 5132298"/>
                <a:gd name="connsiteY61" fmla="*/ 382392 h 1037139"/>
                <a:gd name="connsiteX62" fmla="*/ 4497886 w 5132298"/>
                <a:gd name="connsiteY62" fmla="*/ 636214 h 1037139"/>
                <a:gd name="connsiteX63" fmla="*/ 4836309 w 5132298"/>
                <a:gd name="connsiteY63" fmla="*/ 636214 h 1037139"/>
                <a:gd name="connsiteX64" fmla="*/ 4925977 w 5132298"/>
                <a:gd name="connsiteY64" fmla="*/ 734398 h 1037139"/>
                <a:gd name="connsiteX65" fmla="*/ 4925977 w 5132298"/>
                <a:gd name="connsiteY65" fmla="*/ 757944 h 1037139"/>
                <a:gd name="connsiteX66" fmla="*/ 4828289 w 5132298"/>
                <a:gd name="connsiteY66" fmla="*/ 848050 h 1037139"/>
                <a:gd name="connsiteX67" fmla="*/ 4299290 w 5132298"/>
                <a:gd name="connsiteY67" fmla="*/ 848050 h 1037139"/>
                <a:gd name="connsiteX68" fmla="*/ 4264447 w 5132298"/>
                <a:gd name="connsiteY68" fmla="*/ 870872 h 1037139"/>
                <a:gd name="connsiteX69" fmla="*/ 4262390 w 5132298"/>
                <a:gd name="connsiteY69" fmla="*/ 881216 h 1037139"/>
                <a:gd name="connsiteX70" fmla="*/ 4262390 w 5132298"/>
                <a:gd name="connsiteY70" fmla="*/ 1003955 h 1037139"/>
                <a:gd name="connsiteX71" fmla="*/ 4299290 w 5132298"/>
                <a:gd name="connsiteY71" fmla="*/ 1037160 h 1037139"/>
                <a:gd name="connsiteX72" fmla="*/ 4732296 w 5132298"/>
                <a:gd name="connsiteY72" fmla="*/ 1037160 h 1037139"/>
                <a:gd name="connsiteX73" fmla="*/ 4879172 w 5132298"/>
                <a:gd name="connsiteY73" fmla="*/ 1037083 h 1037139"/>
                <a:gd name="connsiteX74" fmla="*/ 5132651 w 5132298"/>
                <a:gd name="connsiteY74" fmla="*/ 801587 h 1037139"/>
                <a:gd name="connsiteX75" fmla="*/ 5132651 w 5132298"/>
                <a:gd name="connsiteY75" fmla="*/ 679820 h 1037139"/>
                <a:gd name="connsiteX76" fmla="*/ 280863 w 5132298"/>
                <a:gd name="connsiteY76" fmla="*/ 189111 h 1037139"/>
                <a:gd name="connsiteX77" fmla="*/ 825046 w 5132298"/>
                <a:gd name="connsiteY77" fmla="*/ 189111 h 1037139"/>
                <a:gd name="connsiteX78" fmla="*/ 861203 w 5132298"/>
                <a:gd name="connsiteY78" fmla="*/ 156573 h 1037139"/>
                <a:gd name="connsiteX79" fmla="*/ 861203 w 5132298"/>
                <a:gd name="connsiteY79" fmla="*/ 32729 h 1037139"/>
                <a:gd name="connsiteX80" fmla="*/ 825046 w 5132298"/>
                <a:gd name="connsiteY80" fmla="*/ 78 h 1037139"/>
                <a:gd name="connsiteX81" fmla="*/ 277073 w 5132298"/>
                <a:gd name="connsiteY81" fmla="*/ 78 h 1037139"/>
                <a:gd name="connsiteX82" fmla="*/ 352 w 5132298"/>
                <a:gd name="connsiteY82" fmla="*/ 255005 h 1037139"/>
                <a:gd name="connsiteX83" fmla="*/ 352 w 5132298"/>
                <a:gd name="connsiteY83" fmla="*/ 782309 h 1037139"/>
                <a:gd name="connsiteX84" fmla="*/ 277073 w 5132298"/>
                <a:gd name="connsiteY84" fmla="*/ 1037217 h 1037139"/>
                <a:gd name="connsiteX85" fmla="*/ 825046 w 5132298"/>
                <a:gd name="connsiteY85" fmla="*/ 1037217 h 1037139"/>
                <a:gd name="connsiteX86" fmla="*/ 861203 w 5132298"/>
                <a:gd name="connsiteY86" fmla="*/ 1004660 h 1037139"/>
                <a:gd name="connsiteX87" fmla="*/ 861203 w 5132298"/>
                <a:gd name="connsiteY87" fmla="*/ 880816 h 1037139"/>
                <a:gd name="connsiteX88" fmla="*/ 825046 w 5132298"/>
                <a:gd name="connsiteY88" fmla="*/ 848298 h 1037139"/>
                <a:gd name="connsiteX89" fmla="*/ 280863 w 5132298"/>
                <a:gd name="connsiteY89" fmla="*/ 848298 h 1037139"/>
                <a:gd name="connsiteX90" fmla="*/ 207006 w 5132298"/>
                <a:gd name="connsiteY90" fmla="*/ 779051 h 1037139"/>
                <a:gd name="connsiteX91" fmla="*/ 207006 w 5132298"/>
                <a:gd name="connsiteY91" fmla="*/ 634347 h 1037139"/>
                <a:gd name="connsiteX92" fmla="*/ 532457 w 5132298"/>
                <a:gd name="connsiteY92" fmla="*/ 634347 h 1037139"/>
                <a:gd name="connsiteX93" fmla="*/ 568595 w 5132298"/>
                <a:gd name="connsiteY93" fmla="*/ 601772 h 1037139"/>
                <a:gd name="connsiteX94" fmla="*/ 568595 w 5132298"/>
                <a:gd name="connsiteY94" fmla="*/ 480557 h 1037139"/>
                <a:gd name="connsiteX95" fmla="*/ 532457 w 5132298"/>
                <a:gd name="connsiteY95" fmla="*/ 447943 h 1037139"/>
                <a:gd name="connsiteX96" fmla="*/ 207006 w 5132298"/>
                <a:gd name="connsiteY96" fmla="*/ 447943 h 1037139"/>
                <a:gd name="connsiteX97" fmla="*/ 207006 w 5132298"/>
                <a:gd name="connsiteY97" fmla="*/ 258395 h 1037139"/>
                <a:gd name="connsiteX98" fmla="*/ 280863 w 5132298"/>
                <a:gd name="connsiteY98" fmla="*/ 189111 h 1037139"/>
                <a:gd name="connsiteX99" fmla="*/ 1186405 w 5132298"/>
                <a:gd name="connsiteY99" fmla="*/ 189130 h 1037139"/>
                <a:gd name="connsiteX100" fmla="*/ 1186405 w 5132298"/>
                <a:gd name="connsiteY100" fmla="*/ 1000336 h 1037139"/>
                <a:gd name="connsiteX101" fmla="*/ 1153144 w 5132298"/>
                <a:gd name="connsiteY101" fmla="*/ 1037198 h 1037139"/>
                <a:gd name="connsiteX102" fmla="*/ 1012879 w 5132298"/>
                <a:gd name="connsiteY102" fmla="*/ 1037198 h 1037139"/>
                <a:gd name="connsiteX103" fmla="*/ 979656 w 5132298"/>
                <a:gd name="connsiteY103" fmla="*/ 1000336 h 1037139"/>
                <a:gd name="connsiteX104" fmla="*/ 979656 w 5132298"/>
                <a:gd name="connsiteY104" fmla="*/ 37035 h 1037139"/>
                <a:gd name="connsiteX105" fmla="*/ 1012879 w 5132298"/>
                <a:gd name="connsiteY105" fmla="*/ 116 h 1037139"/>
                <a:gd name="connsiteX106" fmla="*/ 1439846 w 5132298"/>
                <a:gd name="connsiteY106" fmla="*/ 116 h 1037139"/>
                <a:gd name="connsiteX107" fmla="*/ 1840506 w 5132298"/>
                <a:gd name="connsiteY107" fmla="*/ 369838 h 1037139"/>
                <a:gd name="connsiteX108" fmla="*/ 1840506 w 5132298"/>
                <a:gd name="connsiteY108" fmla="*/ 1004032 h 1037139"/>
                <a:gd name="connsiteX109" fmla="*/ 1803625 w 5132298"/>
                <a:gd name="connsiteY109" fmla="*/ 1037198 h 1037139"/>
                <a:gd name="connsiteX110" fmla="*/ 1670885 w 5132298"/>
                <a:gd name="connsiteY110" fmla="*/ 1037198 h 1037139"/>
                <a:gd name="connsiteX111" fmla="*/ 1634023 w 5132298"/>
                <a:gd name="connsiteY111" fmla="*/ 1004032 h 1037139"/>
                <a:gd name="connsiteX112" fmla="*/ 1634023 w 5132298"/>
                <a:gd name="connsiteY112" fmla="*/ 369838 h 1037139"/>
                <a:gd name="connsiteX113" fmla="*/ 1439846 w 5132298"/>
                <a:gd name="connsiteY113" fmla="*/ 189225 h 1037139"/>
                <a:gd name="connsiteX114" fmla="*/ 1186405 w 5132298"/>
                <a:gd name="connsiteY114" fmla="*/ 189130 h 103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5132298" h="1037139">
                  <a:moveTo>
                    <a:pt x="4143956" y="78849"/>
                  </a:moveTo>
                  <a:lnTo>
                    <a:pt x="4143651" y="36939"/>
                  </a:lnTo>
                  <a:cubicBezTo>
                    <a:pt x="4143651" y="16613"/>
                    <a:pt x="4128754" y="78"/>
                    <a:pt x="4110447" y="78"/>
                  </a:cubicBezTo>
                  <a:lnTo>
                    <a:pt x="3970639" y="78"/>
                  </a:lnTo>
                  <a:cubicBezTo>
                    <a:pt x="3952351" y="78"/>
                    <a:pt x="3937435" y="16613"/>
                    <a:pt x="3937435" y="36939"/>
                  </a:cubicBezTo>
                  <a:lnTo>
                    <a:pt x="3937435" y="78849"/>
                  </a:lnTo>
                  <a:lnTo>
                    <a:pt x="3937454" y="78849"/>
                  </a:lnTo>
                  <a:lnTo>
                    <a:pt x="3937759" y="152249"/>
                  </a:lnTo>
                  <a:cubicBezTo>
                    <a:pt x="3937759" y="172575"/>
                    <a:pt x="3952637" y="189111"/>
                    <a:pt x="3970963" y="189111"/>
                  </a:cubicBezTo>
                  <a:lnTo>
                    <a:pt x="4110771" y="189111"/>
                  </a:lnTo>
                  <a:cubicBezTo>
                    <a:pt x="4129059" y="189111"/>
                    <a:pt x="4143975" y="172575"/>
                    <a:pt x="4143975" y="152249"/>
                  </a:cubicBezTo>
                  <a:lnTo>
                    <a:pt x="4143975" y="78849"/>
                  </a:lnTo>
                  <a:lnTo>
                    <a:pt x="4143956" y="78849"/>
                  </a:lnTo>
                  <a:close/>
                  <a:moveTo>
                    <a:pt x="4143956" y="653397"/>
                  </a:moveTo>
                  <a:lnTo>
                    <a:pt x="4143651" y="306706"/>
                  </a:lnTo>
                  <a:cubicBezTo>
                    <a:pt x="4143651" y="286361"/>
                    <a:pt x="4128754" y="269845"/>
                    <a:pt x="4110447" y="269845"/>
                  </a:cubicBezTo>
                  <a:lnTo>
                    <a:pt x="3970639" y="269845"/>
                  </a:lnTo>
                  <a:cubicBezTo>
                    <a:pt x="3952351" y="269845"/>
                    <a:pt x="3937435" y="286361"/>
                    <a:pt x="3937435" y="306706"/>
                  </a:cubicBezTo>
                  <a:lnTo>
                    <a:pt x="3937435" y="653397"/>
                  </a:lnTo>
                  <a:lnTo>
                    <a:pt x="3937454" y="653397"/>
                  </a:lnTo>
                  <a:lnTo>
                    <a:pt x="3937759" y="1000069"/>
                  </a:lnTo>
                  <a:cubicBezTo>
                    <a:pt x="3937759" y="1020396"/>
                    <a:pt x="3952637" y="1036931"/>
                    <a:pt x="3970963" y="1036931"/>
                  </a:cubicBezTo>
                  <a:lnTo>
                    <a:pt x="4110771" y="1036931"/>
                  </a:lnTo>
                  <a:cubicBezTo>
                    <a:pt x="4129059" y="1036931"/>
                    <a:pt x="4143975" y="1020396"/>
                    <a:pt x="4143975" y="1000069"/>
                  </a:cubicBezTo>
                  <a:lnTo>
                    <a:pt x="4143975" y="653397"/>
                  </a:lnTo>
                  <a:lnTo>
                    <a:pt x="4143956" y="653397"/>
                  </a:lnTo>
                  <a:close/>
                  <a:moveTo>
                    <a:pt x="3441430" y="78"/>
                  </a:moveTo>
                  <a:lnTo>
                    <a:pt x="2991355" y="78"/>
                  </a:lnTo>
                  <a:cubicBezTo>
                    <a:pt x="2973029" y="78"/>
                    <a:pt x="2958131" y="16670"/>
                    <a:pt x="2958131" y="37035"/>
                  </a:cubicBezTo>
                  <a:lnTo>
                    <a:pt x="2958131" y="646958"/>
                  </a:lnTo>
                  <a:cubicBezTo>
                    <a:pt x="2958131" y="667323"/>
                    <a:pt x="2973009" y="683858"/>
                    <a:pt x="2991297" y="683858"/>
                  </a:cubicBezTo>
                  <a:lnTo>
                    <a:pt x="3131391" y="683858"/>
                  </a:lnTo>
                  <a:cubicBezTo>
                    <a:pt x="3149717" y="683858"/>
                    <a:pt x="3164595" y="667323"/>
                    <a:pt x="3164595" y="646958"/>
                  </a:cubicBezTo>
                  <a:lnTo>
                    <a:pt x="3164786" y="189015"/>
                  </a:lnTo>
                  <a:lnTo>
                    <a:pt x="3418284" y="189111"/>
                  </a:lnTo>
                  <a:cubicBezTo>
                    <a:pt x="3525383" y="189111"/>
                    <a:pt x="3612499" y="270149"/>
                    <a:pt x="3612499" y="369762"/>
                  </a:cubicBezTo>
                  <a:lnTo>
                    <a:pt x="3612499" y="702794"/>
                  </a:lnTo>
                  <a:cubicBezTo>
                    <a:pt x="3612499" y="802368"/>
                    <a:pt x="3525383" y="847822"/>
                    <a:pt x="3418284" y="847822"/>
                  </a:cubicBezTo>
                  <a:lnTo>
                    <a:pt x="2958131" y="848298"/>
                  </a:lnTo>
                  <a:lnTo>
                    <a:pt x="2958131" y="1037217"/>
                  </a:lnTo>
                  <a:lnTo>
                    <a:pt x="3418284" y="1036931"/>
                  </a:lnTo>
                  <a:cubicBezTo>
                    <a:pt x="3639226" y="1036931"/>
                    <a:pt x="3818982" y="906648"/>
                    <a:pt x="3818982" y="702794"/>
                  </a:cubicBezTo>
                  <a:lnTo>
                    <a:pt x="3818982" y="367590"/>
                  </a:lnTo>
                  <a:cubicBezTo>
                    <a:pt x="3818982" y="171985"/>
                    <a:pt x="3654866" y="78"/>
                    <a:pt x="3441430" y="78"/>
                  </a:cubicBezTo>
                  <a:moveTo>
                    <a:pt x="5132651" y="679820"/>
                  </a:moveTo>
                  <a:cubicBezTo>
                    <a:pt x="5132651" y="670447"/>
                    <a:pt x="5132575" y="660846"/>
                    <a:pt x="5131660" y="650425"/>
                  </a:cubicBezTo>
                  <a:cubicBezTo>
                    <a:pt x="5121469" y="535230"/>
                    <a:pt x="5002749" y="447943"/>
                    <a:pt x="4877591" y="447943"/>
                  </a:cubicBezTo>
                  <a:lnTo>
                    <a:pt x="4567171" y="447943"/>
                  </a:lnTo>
                  <a:lnTo>
                    <a:pt x="4559208" y="447924"/>
                  </a:lnTo>
                  <a:cubicBezTo>
                    <a:pt x="4509487" y="447924"/>
                    <a:pt x="4469063" y="403861"/>
                    <a:pt x="4469063" y="349759"/>
                  </a:cubicBezTo>
                  <a:lnTo>
                    <a:pt x="4469368" y="279312"/>
                  </a:lnTo>
                  <a:cubicBezTo>
                    <a:pt x="4469368" y="229630"/>
                    <a:pt x="4513412" y="189187"/>
                    <a:pt x="4567533" y="189187"/>
                  </a:cubicBezTo>
                  <a:lnTo>
                    <a:pt x="4690043" y="189187"/>
                  </a:lnTo>
                  <a:lnTo>
                    <a:pt x="4691243" y="189225"/>
                  </a:lnTo>
                  <a:lnTo>
                    <a:pt x="5000825" y="189225"/>
                  </a:lnTo>
                  <a:cubicBezTo>
                    <a:pt x="5016656" y="189225"/>
                    <a:pt x="5030676" y="180005"/>
                    <a:pt x="5035706" y="166270"/>
                  </a:cubicBezTo>
                  <a:cubicBezTo>
                    <a:pt x="5037039" y="162612"/>
                    <a:pt x="5037687" y="159259"/>
                    <a:pt x="5037687" y="156021"/>
                  </a:cubicBezTo>
                  <a:lnTo>
                    <a:pt x="5037687" y="33282"/>
                  </a:lnTo>
                  <a:cubicBezTo>
                    <a:pt x="5037687" y="14956"/>
                    <a:pt x="5021151" y="116"/>
                    <a:pt x="5000825" y="116"/>
                  </a:cubicBezTo>
                  <a:lnTo>
                    <a:pt x="4517869" y="173"/>
                  </a:lnTo>
                  <a:cubicBezTo>
                    <a:pt x="4377928" y="173"/>
                    <a:pt x="4262409" y="105805"/>
                    <a:pt x="4262409" y="235555"/>
                  </a:cubicBezTo>
                  <a:lnTo>
                    <a:pt x="4262428" y="382392"/>
                  </a:lnTo>
                  <a:cubicBezTo>
                    <a:pt x="4262428" y="522352"/>
                    <a:pt x="4368041" y="636214"/>
                    <a:pt x="4497886" y="636214"/>
                  </a:cubicBezTo>
                  <a:lnTo>
                    <a:pt x="4836309" y="636214"/>
                  </a:lnTo>
                  <a:cubicBezTo>
                    <a:pt x="4885992" y="636214"/>
                    <a:pt x="4925977" y="680258"/>
                    <a:pt x="4925977" y="734398"/>
                  </a:cubicBezTo>
                  <a:lnTo>
                    <a:pt x="4925977" y="757944"/>
                  </a:lnTo>
                  <a:cubicBezTo>
                    <a:pt x="4925977" y="807645"/>
                    <a:pt x="4882410" y="848050"/>
                    <a:pt x="4828289" y="848050"/>
                  </a:cubicBezTo>
                  <a:lnTo>
                    <a:pt x="4299290" y="848050"/>
                  </a:lnTo>
                  <a:cubicBezTo>
                    <a:pt x="4283440" y="848050"/>
                    <a:pt x="4269419" y="857213"/>
                    <a:pt x="4264447" y="870872"/>
                  </a:cubicBezTo>
                  <a:cubicBezTo>
                    <a:pt x="4263057" y="874606"/>
                    <a:pt x="4262390" y="877997"/>
                    <a:pt x="4262390" y="881216"/>
                  </a:cubicBezTo>
                  <a:lnTo>
                    <a:pt x="4262390" y="1003955"/>
                  </a:lnTo>
                  <a:cubicBezTo>
                    <a:pt x="4262390" y="1022262"/>
                    <a:pt x="4278944" y="1037160"/>
                    <a:pt x="4299290" y="1037160"/>
                  </a:cubicBezTo>
                  <a:lnTo>
                    <a:pt x="4732296" y="1037160"/>
                  </a:lnTo>
                  <a:lnTo>
                    <a:pt x="4879172" y="1037083"/>
                  </a:lnTo>
                  <a:cubicBezTo>
                    <a:pt x="5019075" y="1037083"/>
                    <a:pt x="5132651" y="931470"/>
                    <a:pt x="5132651" y="801587"/>
                  </a:cubicBezTo>
                  <a:lnTo>
                    <a:pt x="5132651" y="679820"/>
                  </a:lnTo>
                  <a:close/>
                  <a:moveTo>
                    <a:pt x="280863" y="189111"/>
                  </a:moveTo>
                  <a:lnTo>
                    <a:pt x="825046" y="189111"/>
                  </a:lnTo>
                  <a:cubicBezTo>
                    <a:pt x="844972" y="189111"/>
                    <a:pt x="861203" y="174518"/>
                    <a:pt x="861203" y="156573"/>
                  </a:cubicBezTo>
                  <a:lnTo>
                    <a:pt x="861203" y="32729"/>
                  </a:lnTo>
                  <a:cubicBezTo>
                    <a:pt x="861203" y="14746"/>
                    <a:pt x="845734" y="78"/>
                    <a:pt x="825046" y="78"/>
                  </a:cubicBezTo>
                  <a:lnTo>
                    <a:pt x="277073" y="78"/>
                  </a:lnTo>
                  <a:cubicBezTo>
                    <a:pt x="124501" y="78"/>
                    <a:pt x="352" y="114301"/>
                    <a:pt x="352" y="255005"/>
                  </a:cubicBezTo>
                  <a:lnTo>
                    <a:pt x="352" y="782309"/>
                  </a:lnTo>
                  <a:cubicBezTo>
                    <a:pt x="352" y="922955"/>
                    <a:pt x="124501" y="1037217"/>
                    <a:pt x="277073" y="1037217"/>
                  </a:cubicBezTo>
                  <a:lnTo>
                    <a:pt x="825046" y="1037217"/>
                  </a:lnTo>
                  <a:cubicBezTo>
                    <a:pt x="844972" y="1037217"/>
                    <a:pt x="861203" y="1022605"/>
                    <a:pt x="861203" y="1004660"/>
                  </a:cubicBezTo>
                  <a:lnTo>
                    <a:pt x="861203" y="880816"/>
                  </a:lnTo>
                  <a:cubicBezTo>
                    <a:pt x="861203" y="862871"/>
                    <a:pt x="844972" y="848298"/>
                    <a:pt x="825046" y="848298"/>
                  </a:cubicBezTo>
                  <a:lnTo>
                    <a:pt x="280863" y="848298"/>
                  </a:lnTo>
                  <a:cubicBezTo>
                    <a:pt x="240839" y="848298"/>
                    <a:pt x="207006" y="816580"/>
                    <a:pt x="207006" y="779051"/>
                  </a:cubicBezTo>
                  <a:lnTo>
                    <a:pt x="207006" y="634347"/>
                  </a:lnTo>
                  <a:lnTo>
                    <a:pt x="532457" y="634347"/>
                  </a:lnTo>
                  <a:cubicBezTo>
                    <a:pt x="552383" y="634347"/>
                    <a:pt x="568595" y="619717"/>
                    <a:pt x="568595" y="601772"/>
                  </a:cubicBezTo>
                  <a:lnTo>
                    <a:pt x="568595" y="480557"/>
                  </a:lnTo>
                  <a:cubicBezTo>
                    <a:pt x="568595" y="462573"/>
                    <a:pt x="552383" y="447943"/>
                    <a:pt x="532457" y="447943"/>
                  </a:cubicBezTo>
                  <a:lnTo>
                    <a:pt x="207006" y="447943"/>
                  </a:lnTo>
                  <a:lnTo>
                    <a:pt x="207006" y="258395"/>
                  </a:lnTo>
                  <a:cubicBezTo>
                    <a:pt x="207006" y="220829"/>
                    <a:pt x="240839" y="189111"/>
                    <a:pt x="280863" y="189111"/>
                  </a:cubicBezTo>
                  <a:moveTo>
                    <a:pt x="1186405" y="189130"/>
                  </a:moveTo>
                  <a:lnTo>
                    <a:pt x="1186405" y="1000336"/>
                  </a:lnTo>
                  <a:cubicBezTo>
                    <a:pt x="1186405" y="1020662"/>
                    <a:pt x="1171470" y="1037198"/>
                    <a:pt x="1153144" y="1037198"/>
                  </a:cubicBezTo>
                  <a:lnTo>
                    <a:pt x="1012879" y="1037198"/>
                  </a:lnTo>
                  <a:cubicBezTo>
                    <a:pt x="994553" y="1037198"/>
                    <a:pt x="979656" y="1020662"/>
                    <a:pt x="979656" y="1000336"/>
                  </a:cubicBezTo>
                  <a:lnTo>
                    <a:pt x="979656" y="37035"/>
                  </a:lnTo>
                  <a:cubicBezTo>
                    <a:pt x="979656" y="16670"/>
                    <a:pt x="994553" y="116"/>
                    <a:pt x="1012879" y="116"/>
                  </a:cubicBezTo>
                  <a:lnTo>
                    <a:pt x="1439846" y="116"/>
                  </a:lnTo>
                  <a:cubicBezTo>
                    <a:pt x="1660769" y="116"/>
                    <a:pt x="1840506" y="165946"/>
                    <a:pt x="1840506" y="369838"/>
                  </a:cubicBezTo>
                  <a:lnTo>
                    <a:pt x="1840506" y="1004032"/>
                  </a:lnTo>
                  <a:cubicBezTo>
                    <a:pt x="1840506" y="1022339"/>
                    <a:pt x="1823971" y="1037198"/>
                    <a:pt x="1803625" y="1037198"/>
                  </a:cubicBezTo>
                  <a:lnTo>
                    <a:pt x="1670885" y="1037198"/>
                  </a:lnTo>
                  <a:cubicBezTo>
                    <a:pt x="1650559" y="1037198"/>
                    <a:pt x="1634023" y="1022339"/>
                    <a:pt x="1634023" y="1004032"/>
                  </a:cubicBezTo>
                  <a:lnTo>
                    <a:pt x="1634023" y="369838"/>
                  </a:lnTo>
                  <a:cubicBezTo>
                    <a:pt x="1634023" y="270264"/>
                    <a:pt x="1546926" y="189225"/>
                    <a:pt x="1439846" y="189225"/>
                  </a:cubicBezTo>
                  <a:lnTo>
                    <a:pt x="1186405" y="18913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FDC00936-BF14-4A2E-8AFC-70AF3C3676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Espace réservé du graphique SmartArt 11">
            <a:extLst>
              <a:ext uri="{FF2B5EF4-FFF2-40B4-BE49-F238E27FC236}">
                <a16:creationId xmlns:a16="http://schemas.microsoft.com/office/drawing/2014/main" id="{CFB53AB0-4BB0-4F43-A0F3-8ADB2202AD6C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>
          <a:xfrm>
            <a:off x="520922" y="2964787"/>
            <a:ext cx="349020" cy="47313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A5DA9CA-2140-4EA8-A0CF-52B782AAB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2300" y="-1"/>
            <a:ext cx="54497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04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3 (fond bleu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248" y="1219874"/>
            <a:ext cx="7320632" cy="1408847"/>
          </a:xfrm>
        </p:spPr>
        <p:txBody>
          <a:bodyPr anchor="b"/>
          <a:lstStyle>
            <a:lvl1pPr algn="l">
              <a:lnSpc>
                <a:spcPct val="7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/>
              <a:t>Titre du chapitre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248" y="3384370"/>
            <a:ext cx="6432902" cy="615553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500">
                <a:solidFill>
                  <a:schemeClr val="bg1"/>
                </a:solidFill>
                <a:latin typeface="Enedis Light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Sous-titre du chapitre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7BC255B-DFCD-4EF7-9463-34D91D976B6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8307" y="6473033"/>
            <a:ext cx="767567" cy="155112"/>
            <a:chOff x="3231832" y="7185063"/>
            <a:chExt cx="5132298" cy="1037158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DD506600-C9A7-4A00-A946-6E4283064B70}"/>
                </a:ext>
              </a:extLst>
            </p:cNvPr>
            <p:cNvSpPr/>
            <p:nvPr/>
          </p:nvSpPr>
          <p:spPr>
            <a:xfrm>
              <a:off x="5071966" y="7185101"/>
              <a:ext cx="1117644" cy="1037120"/>
            </a:xfrm>
            <a:custGeom>
              <a:avLst/>
              <a:gdLst>
                <a:gd name="connsiteX0" fmla="*/ 519115 w 1117644"/>
                <a:gd name="connsiteY0" fmla="*/ 848219 h 1037120"/>
                <a:gd name="connsiteX1" fmla="*/ 324919 w 1117644"/>
                <a:gd name="connsiteY1" fmla="*/ 668711 h 1037120"/>
                <a:gd name="connsiteX2" fmla="*/ 325338 w 1117644"/>
                <a:gd name="connsiteY2" fmla="*/ 636136 h 1037120"/>
                <a:gd name="connsiteX3" fmla="*/ 739428 w 1117644"/>
                <a:gd name="connsiteY3" fmla="*/ 636136 h 1037120"/>
                <a:gd name="connsiteX4" fmla="*/ 999289 w 1117644"/>
                <a:gd name="connsiteY4" fmla="*/ 394601 h 1037120"/>
                <a:gd name="connsiteX5" fmla="*/ 999289 w 1117644"/>
                <a:gd name="connsiteY5" fmla="*/ 241572 h 1037120"/>
                <a:gd name="connsiteX6" fmla="*/ 739428 w 1117644"/>
                <a:gd name="connsiteY6" fmla="*/ 37 h 1037120"/>
                <a:gd name="connsiteX7" fmla="*/ 378107 w 1117644"/>
                <a:gd name="connsiteY7" fmla="*/ 37 h 1037120"/>
                <a:gd name="connsiteX8" fmla="*/ 317775 w 1117644"/>
                <a:gd name="connsiteY8" fmla="*/ 4647 h 1037120"/>
                <a:gd name="connsiteX9" fmla="*/ 118684 w 1117644"/>
                <a:gd name="connsiteY9" fmla="*/ 241572 h 1037120"/>
                <a:gd name="connsiteX10" fmla="*/ 118684 w 1117644"/>
                <a:gd name="connsiteY10" fmla="*/ 330402 h 1037120"/>
                <a:gd name="connsiteX11" fmla="*/ 151850 w 1117644"/>
                <a:gd name="connsiteY11" fmla="*/ 367302 h 1037120"/>
                <a:gd name="connsiteX12" fmla="*/ 292096 w 1117644"/>
                <a:gd name="connsiteY12" fmla="*/ 367302 h 1037120"/>
                <a:gd name="connsiteX13" fmla="*/ 325300 w 1117644"/>
                <a:gd name="connsiteY13" fmla="*/ 330402 h 1037120"/>
                <a:gd name="connsiteX14" fmla="*/ 325300 w 1117644"/>
                <a:gd name="connsiteY14" fmla="*/ 273062 h 1037120"/>
                <a:gd name="connsiteX15" fmla="*/ 417369 w 1117644"/>
                <a:gd name="connsiteY15" fmla="*/ 188994 h 1037120"/>
                <a:gd name="connsiteX16" fmla="*/ 700680 w 1117644"/>
                <a:gd name="connsiteY16" fmla="*/ 188994 h 1037120"/>
                <a:gd name="connsiteX17" fmla="*/ 792768 w 1117644"/>
                <a:gd name="connsiteY17" fmla="*/ 273062 h 1037120"/>
                <a:gd name="connsiteX18" fmla="*/ 792768 w 1117644"/>
                <a:gd name="connsiteY18" fmla="*/ 363892 h 1037120"/>
                <a:gd name="connsiteX19" fmla="*/ 700680 w 1117644"/>
                <a:gd name="connsiteY19" fmla="*/ 447884 h 1037120"/>
                <a:gd name="connsiteX20" fmla="*/ 250 w 1117644"/>
                <a:gd name="connsiteY20" fmla="*/ 447884 h 1037120"/>
                <a:gd name="connsiteX21" fmla="*/ 250 w 1117644"/>
                <a:gd name="connsiteY21" fmla="*/ 636136 h 1037120"/>
                <a:gd name="connsiteX22" fmla="*/ 118188 w 1117644"/>
                <a:gd name="connsiteY22" fmla="*/ 636136 h 1037120"/>
                <a:gd name="connsiteX23" fmla="*/ 118188 w 1117644"/>
                <a:gd name="connsiteY23" fmla="*/ 668673 h 1037120"/>
                <a:gd name="connsiteX24" fmla="*/ 519800 w 1117644"/>
                <a:gd name="connsiteY24" fmla="*/ 1037157 h 1037120"/>
                <a:gd name="connsiteX25" fmla="*/ 1117894 w 1117644"/>
                <a:gd name="connsiteY25" fmla="*/ 1037157 h 1037120"/>
                <a:gd name="connsiteX26" fmla="*/ 1117894 w 1117644"/>
                <a:gd name="connsiteY26" fmla="*/ 848200 h 1037120"/>
                <a:gd name="connsiteX27" fmla="*/ 519115 w 1117644"/>
                <a:gd name="connsiteY27" fmla="*/ 848219 h 103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17644" h="1037120">
                  <a:moveTo>
                    <a:pt x="519115" y="848219"/>
                  </a:moveTo>
                  <a:cubicBezTo>
                    <a:pt x="412035" y="848219"/>
                    <a:pt x="324919" y="768248"/>
                    <a:pt x="324919" y="668711"/>
                  </a:cubicBezTo>
                  <a:lnTo>
                    <a:pt x="325338" y="636136"/>
                  </a:lnTo>
                  <a:lnTo>
                    <a:pt x="739428" y="636136"/>
                  </a:lnTo>
                  <a:cubicBezTo>
                    <a:pt x="882741" y="636136"/>
                    <a:pt x="999289" y="527798"/>
                    <a:pt x="999289" y="394601"/>
                  </a:cubicBezTo>
                  <a:lnTo>
                    <a:pt x="999289" y="241572"/>
                  </a:lnTo>
                  <a:cubicBezTo>
                    <a:pt x="999289" y="108375"/>
                    <a:pt x="882741" y="37"/>
                    <a:pt x="739428" y="37"/>
                  </a:cubicBezTo>
                  <a:lnTo>
                    <a:pt x="378107" y="37"/>
                  </a:lnTo>
                  <a:cubicBezTo>
                    <a:pt x="358028" y="37"/>
                    <a:pt x="337740" y="228"/>
                    <a:pt x="317775" y="4647"/>
                  </a:cubicBezTo>
                  <a:cubicBezTo>
                    <a:pt x="200294" y="30727"/>
                    <a:pt x="118684" y="129349"/>
                    <a:pt x="118684" y="241572"/>
                  </a:cubicBezTo>
                  <a:lnTo>
                    <a:pt x="118684" y="330402"/>
                  </a:lnTo>
                  <a:cubicBezTo>
                    <a:pt x="118684" y="350729"/>
                    <a:pt x="133543" y="367302"/>
                    <a:pt x="151850" y="367302"/>
                  </a:cubicBezTo>
                  <a:lnTo>
                    <a:pt x="292096" y="367302"/>
                  </a:lnTo>
                  <a:cubicBezTo>
                    <a:pt x="310422" y="367302"/>
                    <a:pt x="325300" y="350729"/>
                    <a:pt x="325300" y="330402"/>
                  </a:cubicBezTo>
                  <a:lnTo>
                    <a:pt x="325300" y="273062"/>
                  </a:lnTo>
                  <a:cubicBezTo>
                    <a:pt x="325300" y="226713"/>
                    <a:pt x="366600" y="188994"/>
                    <a:pt x="417369" y="188994"/>
                  </a:cubicBezTo>
                  <a:lnTo>
                    <a:pt x="700680" y="188994"/>
                  </a:lnTo>
                  <a:cubicBezTo>
                    <a:pt x="751467" y="188994"/>
                    <a:pt x="792768" y="226713"/>
                    <a:pt x="792768" y="273062"/>
                  </a:cubicBezTo>
                  <a:lnTo>
                    <a:pt x="792768" y="363892"/>
                  </a:lnTo>
                  <a:cubicBezTo>
                    <a:pt x="792768" y="410203"/>
                    <a:pt x="751467" y="447884"/>
                    <a:pt x="700680" y="447884"/>
                  </a:cubicBezTo>
                  <a:lnTo>
                    <a:pt x="250" y="447884"/>
                  </a:lnTo>
                  <a:lnTo>
                    <a:pt x="250" y="636136"/>
                  </a:lnTo>
                  <a:lnTo>
                    <a:pt x="118188" y="636136"/>
                  </a:lnTo>
                  <a:lnTo>
                    <a:pt x="118188" y="668673"/>
                  </a:lnTo>
                  <a:cubicBezTo>
                    <a:pt x="118188" y="872527"/>
                    <a:pt x="298859" y="1037157"/>
                    <a:pt x="519800" y="1037157"/>
                  </a:cubicBezTo>
                  <a:lnTo>
                    <a:pt x="1117894" y="1037157"/>
                  </a:lnTo>
                  <a:lnTo>
                    <a:pt x="1117894" y="848200"/>
                  </a:lnTo>
                  <a:lnTo>
                    <a:pt x="519115" y="848219"/>
                  </a:lnTo>
                  <a:close/>
                </a:path>
              </a:pathLst>
            </a:custGeom>
            <a:solidFill>
              <a:srgbClr val="96CD3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E28A74C4-9E5C-4375-A3C1-F3DDF3707BFD}"/>
                </a:ext>
              </a:extLst>
            </p:cNvPr>
            <p:cNvSpPr/>
            <p:nvPr/>
          </p:nvSpPr>
          <p:spPr>
            <a:xfrm>
              <a:off x="3231832" y="7185063"/>
              <a:ext cx="5132298" cy="1037139"/>
            </a:xfrm>
            <a:custGeom>
              <a:avLst/>
              <a:gdLst>
                <a:gd name="connsiteX0" fmla="*/ 4143956 w 5132298"/>
                <a:gd name="connsiteY0" fmla="*/ 78849 h 1037139"/>
                <a:gd name="connsiteX1" fmla="*/ 4143651 w 5132298"/>
                <a:gd name="connsiteY1" fmla="*/ 36939 h 1037139"/>
                <a:gd name="connsiteX2" fmla="*/ 4110447 w 5132298"/>
                <a:gd name="connsiteY2" fmla="*/ 78 h 1037139"/>
                <a:gd name="connsiteX3" fmla="*/ 3970639 w 5132298"/>
                <a:gd name="connsiteY3" fmla="*/ 78 h 1037139"/>
                <a:gd name="connsiteX4" fmla="*/ 3937435 w 5132298"/>
                <a:gd name="connsiteY4" fmla="*/ 36939 h 1037139"/>
                <a:gd name="connsiteX5" fmla="*/ 3937435 w 5132298"/>
                <a:gd name="connsiteY5" fmla="*/ 78849 h 1037139"/>
                <a:gd name="connsiteX6" fmla="*/ 3937454 w 5132298"/>
                <a:gd name="connsiteY6" fmla="*/ 78849 h 1037139"/>
                <a:gd name="connsiteX7" fmla="*/ 3937759 w 5132298"/>
                <a:gd name="connsiteY7" fmla="*/ 152249 h 1037139"/>
                <a:gd name="connsiteX8" fmla="*/ 3970963 w 5132298"/>
                <a:gd name="connsiteY8" fmla="*/ 189111 h 1037139"/>
                <a:gd name="connsiteX9" fmla="*/ 4110771 w 5132298"/>
                <a:gd name="connsiteY9" fmla="*/ 189111 h 1037139"/>
                <a:gd name="connsiteX10" fmla="*/ 4143975 w 5132298"/>
                <a:gd name="connsiteY10" fmla="*/ 152249 h 1037139"/>
                <a:gd name="connsiteX11" fmla="*/ 4143975 w 5132298"/>
                <a:gd name="connsiteY11" fmla="*/ 78849 h 1037139"/>
                <a:gd name="connsiteX12" fmla="*/ 4143956 w 5132298"/>
                <a:gd name="connsiteY12" fmla="*/ 78849 h 1037139"/>
                <a:gd name="connsiteX13" fmla="*/ 4143956 w 5132298"/>
                <a:gd name="connsiteY13" fmla="*/ 653397 h 1037139"/>
                <a:gd name="connsiteX14" fmla="*/ 4143651 w 5132298"/>
                <a:gd name="connsiteY14" fmla="*/ 306706 h 1037139"/>
                <a:gd name="connsiteX15" fmla="*/ 4110447 w 5132298"/>
                <a:gd name="connsiteY15" fmla="*/ 269845 h 1037139"/>
                <a:gd name="connsiteX16" fmla="*/ 3970639 w 5132298"/>
                <a:gd name="connsiteY16" fmla="*/ 269845 h 1037139"/>
                <a:gd name="connsiteX17" fmla="*/ 3937435 w 5132298"/>
                <a:gd name="connsiteY17" fmla="*/ 306706 h 1037139"/>
                <a:gd name="connsiteX18" fmla="*/ 3937435 w 5132298"/>
                <a:gd name="connsiteY18" fmla="*/ 653397 h 1037139"/>
                <a:gd name="connsiteX19" fmla="*/ 3937454 w 5132298"/>
                <a:gd name="connsiteY19" fmla="*/ 653397 h 1037139"/>
                <a:gd name="connsiteX20" fmla="*/ 3937759 w 5132298"/>
                <a:gd name="connsiteY20" fmla="*/ 1000069 h 1037139"/>
                <a:gd name="connsiteX21" fmla="*/ 3970963 w 5132298"/>
                <a:gd name="connsiteY21" fmla="*/ 1036931 h 1037139"/>
                <a:gd name="connsiteX22" fmla="*/ 4110771 w 5132298"/>
                <a:gd name="connsiteY22" fmla="*/ 1036931 h 1037139"/>
                <a:gd name="connsiteX23" fmla="*/ 4143975 w 5132298"/>
                <a:gd name="connsiteY23" fmla="*/ 1000069 h 1037139"/>
                <a:gd name="connsiteX24" fmla="*/ 4143975 w 5132298"/>
                <a:gd name="connsiteY24" fmla="*/ 653397 h 1037139"/>
                <a:gd name="connsiteX25" fmla="*/ 4143956 w 5132298"/>
                <a:gd name="connsiteY25" fmla="*/ 653397 h 1037139"/>
                <a:gd name="connsiteX26" fmla="*/ 3441430 w 5132298"/>
                <a:gd name="connsiteY26" fmla="*/ 78 h 1037139"/>
                <a:gd name="connsiteX27" fmla="*/ 2991355 w 5132298"/>
                <a:gd name="connsiteY27" fmla="*/ 78 h 1037139"/>
                <a:gd name="connsiteX28" fmla="*/ 2958131 w 5132298"/>
                <a:gd name="connsiteY28" fmla="*/ 37035 h 1037139"/>
                <a:gd name="connsiteX29" fmla="*/ 2958131 w 5132298"/>
                <a:gd name="connsiteY29" fmla="*/ 646958 h 1037139"/>
                <a:gd name="connsiteX30" fmla="*/ 2991297 w 5132298"/>
                <a:gd name="connsiteY30" fmla="*/ 683858 h 1037139"/>
                <a:gd name="connsiteX31" fmla="*/ 3131391 w 5132298"/>
                <a:gd name="connsiteY31" fmla="*/ 683858 h 1037139"/>
                <a:gd name="connsiteX32" fmla="*/ 3164595 w 5132298"/>
                <a:gd name="connsiteY32" fmla="*/ 646958 h 1037139"/>
                <a:gd name="connsiteX33" fmla="*/ 3164786 w 5132298"/>
                <a:gd name="connsiteY33" fmla="*/ 189015 h 1037139"/>
                <a:gd name="connsiteX34" fmla="*/ 3418284 w 5132298"/>
                <a:gd name="connsiteY34" fmla="*/ 189111 h 1037139"/>
                <a:gd name="connsiteX35" fmla="*/ 3612499 w 5132298"/>
                <a:gd name="connsiteY35" fmla="*/ 369762 h 1037139"/>
                <a:gd name="connsiteX36" fmla="*/ 3612499 w 5132298"/>
                <a:gd name="connsiteY36" fmla="*/ 702794 h 1037139"/>
                <a:gd name="connsiteX37" fmla="*/ 3418284 w 5132298"/>
                <a:gd name="connsiteY37" fmla="*/ 847822 h 1037139"/>
                <a:gd name="connsiteX38" fmla="*/ 2958131 w 5132298"/>
                <a:gd name="connsiteY38" fmla="*/ 848298 h 1037139"/>
                <a:gd name="connsiteX39" fmla="*/ 2958131 w 5132298"/>
                <a:gd name="connsiteY39" fmla="*/ 1037217 h 1037139"/>
                <a:gd name="connsiteX40" fmla="*/ 3418284 w 5132298"/>
                <a:gd name="connsiteY40" fmla="*/ 1036931 h 1037139"/>
                <a:gd name="connsiteX41" fmla="*/ 3818982 w 5132298"/>
                <a:gd name="connsiteY41" fmla="*/ 702794 h 1037139"/>
                <a:gd name="connsiteX42" fmla="*/ 3818982 w 5132298"/>
                <a:gd name="connsiteY42" fmla="*/ 367590 h 1037139"/>
                <a:gd name="connsiteX43" fmla="*/ 3441430 w 5132298"/>
                <a:gd name="connsiteY43" fmla="*/ 78 h 1037139"/>
                <a:gd name="connsiteX44" fmla="*/ 5132651 w 5132298"/>
                <a:gd name="connsiteY44" fmla="*/ 679820 h 1037139"/>
                <a:gd name="connsiteX45" fmla="*/ 5131660 w 5132298"/>
                <a:gd name="connsiteY45" fmla="*/ 650425 h 1037139"/>
                <a:gd name="connsiteX46" fmla="*/ 4877591 w 5132298"/>
                <a:gd name="connsiteY46" fmla="*/ 447943 h 1037139"/>
                <a:gd name="connsiteX47" fmla="*/ 4567171 w 5132298"/>
                <a:gd name="connsiteY47" fmla="*/ 447943 h 1037139"/>
                <a:gd name="connsiteX48" fmla="*/ 4559208 w 5132298"/>
                <a:gd name="connsiteY48" fmla="*/ 447924 h 1037139"/>
                <a:gd name="connsiteX49" fmla="*/ 4469063 w 5132298"/>
                <a:gd name="connsiteY49" fmla="*/ 349759 h 1037139"/>
                <a:gd name="connsiteX50" fmla="*/ 4469368 w 5132298"/>
                <a:gd name="connsiteY50" fmla="*/ 279312 h 1037139"/>
                <a:gd name="connsiteX51" fmla="*/ 4567533 w 5132298"/>
                <a:gd name="connsiteY51" fmla="*/ 189187 h 1037139"/>
                <a:gd name="connsiteX52" fmla="*/ 4690043 w 5132298"/>
                <a:gd name="connsiteY52" fmla="*/ 189187 h 1037139"/>
                <a:gd name="connsiteX53" fmla="*/ 4691243 w 5132298"/>
                <a:gd name="connsiteY53" fmla="*/ 189225 h 1037139"/>
                <a:gd name="connsiteX54" fmla="*/ 5000825 w 5132298"/>
                <a:gd name="connsiteY54" fmla="*/ 189225 h 1037139"/>
                <a:gd name="connsiteX55" fmla="*/ 5035706 w 5132298"/>
                <a:gd name="connsiteY55" fmla="*/ 166270 h 1037139"/>
                <a:gd name="connsiteX56" fmla="*/ 5037687 w 5132298"/>
                <a:gd name="connsiteY56" fmla="*/ 156021 h 1037139"/>
                <a:gd name="connsiteX57" fmla="*/ 5037687 w 5132298"/>
                <a:gd name="connsiteY57" fmla="*/ 33282 h 1037139"/>
                <a:gd name="connsiteX58" fmla="*/ 5000825 w 5132298"/>
                <a:gd name="connsiteY58" fmla="*/ 116 h 1037139"/>
                <a:gd name="connsiteX59" fmla="*/ 4517869 w 5132298"/>
                <a:gd name="connsiteY59" fmla="*/ 173 h 1037139"/>
                <a:gd name="connsiteX60" fmla="*/ 4262409 w 5132298"/>
                <a:gd name="connsiteY60" fmla="*/ 235555 h 1037139"/>
                <a:gd name="connsiteX61" fmla="*/ 4262428 w 5132298"/>
                <a:gd name="connsiteY61" fmla="*/ 382392 h 1037139"/>
                <a:gd name="connsiteX62" fmla="*/ 4497886 w 5132298"/>
                <a:gd name="connsiteY62" fmla="*/ 636214 h 1037139"/>
                <a:gd name="connsiteX63" fmla="*/ 4836309 w 5132298"/>
                <a:gd name="connsiteY63" fmla="*/ 636214 h 1037139"/>
                <a:gd name="connsiteX64" fmla="*/ 4925977 w 5132298"/>
                <a:gd name="connsiteY64" fmla="*/ 734398 h 1037139"/>
                <a:gd name="connsiteX65" fmla="*/ 4925977 w 5132298"/>
                <a:gd name="connsiteY65" fmla="*/ 757944 h 1037139"/>
                <a:gd name="connsiteX66" fmla="*/ 4828289 w 5132298"/>
                <a:gd name="connsiteY66" fmla="*/ 848050 h 1037139"/>
                <a:gd name="connsiteX67" fmla="*/ 4299290 w 5132298"/>
                <a:gd name="connsiteY67" fmla="*/ 848050 h 1037139"/>
                <a:gd name="connsiteX68" fmla="*/ 4264447 w 5132298"/>
                <a:gd name="connsiteY68" fmla="*/ 870872 h 1037139"/>
                <a:gd name="connsiteX69" fmla="*/ 4262390 w 5132298"/>
                <a:gd name="connsiteY69" fmla="*/ 881216 h 1037139"/>
                <a:gd name="connsiteX70" fmla="*/ 4262390 w 5132298"/>
                <a:gd name="connsiteY70" fmla="*/ 1003955 h 1037139"/>
                <a:gd name="connsiteX71" fmla="*/ 4299290 w 5132298"/>
                <a:gd name="connsiteY71" fmla="*/ 1037160 h 1037139"/>
                <a:gd name="connsiteX72" fmla="*/ 4732296 w 5132298"/>
                <a:gd name="connsiteY72" fmla="*/ 1037160 h 1037139"/>
                <a:gd name="connsiteX73" fmla="*/ 4879172 w 5132298"/>
                <a:gd name="connsiteY73" fmla="*/ 1037083 h 1037139"/>
                <a:gd name="connsiteX74" fmla="*/ 5132651 w 5132298"/>
                <a:gd name="connsiteY74" fmla="*/ 801587 h 1037139"/>
                <a:gd name="connsiteX75" fmla="*/ 5132651 w 5132298"/>
                <a:gd name="connsiteY75" fmla="*/ 679820 h 1037139"/>
                <a:gd name="connsiteX76" fmla="*/ 280863 w 5132298"/>
                <a:gd name="connsiteY76" fmla="*/ 189111 h 1037139"/>
                <a:gd name="connsiteX77" fmla="*/ 825046 w 5132298"/>
                <a:gd name="connsiteY77" fmla="*/ 189111 h 1037139"/>
                <a:gd name="connsiteX78" fmla="*/ 861203 w 5132298"/>
                <a:gd name="connsiteY78" fmla="*/ 156573 h 1037139"/>
                <a:gd name="connsiteX79" fmla="*/ 861203 w 5132298"/>
                <a:gd name="connsiteY79" fmla="*/ 32729 h 1037139"/>
                <a:gd name="connsiteX80" fmla="*/ 825046 w 5132298"/>
                <a:gd name="connsiteY80" fmla="*/ 78 h 1037139"/>
                <a:gd name="connsiteX81" fmla="*/ 277073 w 5132298"/>
                <a:gd name="connsiteY81" fmla="*/ 78 h 1037139"/>
                <a:gd name="connsiteX82" fmla="*/ 352 w 5132298"/>
                <a:gd name="connsiteY82" fmla="*/ 255005 h 1037139"/>
                <a:gd name="connsiteX83" fmla="*/ 352 w 5132298"/>
                <a:gd name="connsiteY83" fmla="*/ 782309 h 1037139"/>
                <a:gd name="connsiteX84" fmla="*/ 277073 w 5132298"/>
                <a:gd name="connsiteY84" fmla="*/ 1037217 h 1037139"/>
                <a:gd name="connsiteX85" fmla="*/ 825046 w 5132298"/>
                <a:gd name="connsiteY85" fmla="*/ 1037217 h 1037139"/>
                <a:gd name="connsiteX86" fmla="*/ 861203 w 5132298"/>
                <a:gd name="connsiteY86" fmla="*/ 1004660 h 1037139"/>
                <a:gd name="connsiteX87" fmla="*/ 861203 w 5132298"/>
                <a:gd name="connsiteY87" fmla="*/ 880816 h 1037139"/>
                <a:gd name="connsiteX88" fmla="*/ 825046 w 5132298"/>
                <a:gd name="connsiteY88" fmla="*/ 848298 h 1037139"/>
                <a:gd name="connsiteX89" fmla="*/ 280863 w 5132298"/>
                <a:gd name="connsiteY89" fmla="*/ 848298 h 1037139"/>
                <a:gd name="connsiteX90" fmla="*/ 207006 w 5132298"/>
                <a:gd name="connsiteY90" fmla="*/ 779051 h 1037139"/>
                <a:gd name="connsiteX91" fmla="*/ 207006 w 5132298"/>
                <a:gd name="connsiteY91" fmla="*/ 634347 h 1037139"/>
                <a:gd name="connsiteX92" fmla="*/ 532457 w 5132298"/>
                <a:gd name="connsiteY92" fmla="*/ 634347 h 1037139"/>
                <a:gd name="connsiteX93" fmla="*/ 568595 w 5132298"/>
                <a:gd name="connsiteY93" fmla="*/ 601772 h 1037139"/>
                <a:gd name="connsiteX94" fmla="*/ 568595 w 5132298"/>
                <a:gd name="connsiteY94" fmla="*/ 480557 h 1037139"/>
                <a:gd name="connsiteX95" fmla="*/ 532457 w 5132298"/>
                <a:gd name="connsiteY95" fmla="*/ 447943 h 1037139"/>
                <a:gd name="connsiteX96" fmla="*/ 207006 w 5132298"/>
                <a:gd name="connsiteY96" fmla="*/ 447943 h 1037139"/>
                <a:gd name="connsiteX97" fmla="*/ 207006 w 5132298"/>
                <a:gd name="connsiteY97" fmla="*/ 258395 h 1037139"/>
                <a:gd name="connsiteX98" fmla="*/ 280863 w 5132298"/>
                <a:gd name="connsiteY98" fmla="*/ 189111 h 1037139"/>
                <a:gd name="connsiteX99" fmla="*/ 1186405 w 5132298"/>
                <a:gd name="connsiteY99" fmla="*/ 189130 h 1037139"/>
                <a:gd name="connsiteX100" fmla="*/ 1186405 w 5132298"/>
                <a:gd name="connsiteY100" fmla="*/ 1000336 h 1037139"/>
                <a:gd name="connsiteX101" fmla="*/ 1153144 w 5132298"/>
                <a:gd name="connsiteY101" fmla="*/ 1037198 h 1037139"/>
                <a:gd name="connsiteX102" fmla="*/ 1012879 w 5132298"/>
                <a:gd name="connsiteY102" fmla="*/ 1037198 h 1037139"/>
                <a:gd name="connsiteX103" fmla="*/ 979656 w 5132298"/>
                <a:gd name="connsiteY103" fmla="*/ 1000336 h 1037139"/>
                <a:gd name="connsiteX104" fmla="*/ 979656 w 5132298"/>
                <a:gd name="connsiteY104" fmla="*/ 37035 h 1037139"/>
                <a:gd name="connsiteX105" fmla="*/ 1012879 w 5132298"/>
                <a:gd name="connsiteY105" fmla="*/ 116 h 1037139"/>
                <a:gd name="connsiteX106" fmla="*/ 1439846 w 5132298"/>
                <a:gd name="connsiteY106" fmla="*/ 116 h 1037139"/>
                <a:gd name="connsiteX107" fmla="*/ 1840506 w 5132298"/>
                <a:gd name="connsiteY107" fmla="*/ 369838 h 1037139"/>
                <a:gd name="connsiteX108" fmla="*/ 1840506 w 5132298"/>
                <a:gd name="connsiteY108" fmla="*/ 1004032 h 1037139"/>
                <a:gd name="connsiteX109" fmla="*/ 1803625 w 5132298"/>
                <a:gd name="connsiteY109" fmla="*/ 1037198 h 1037139"/>
                <a:gd name="connsiteX110" fmla="*/ 1670885 w 5132298"/>
                <a:gd name="connsiteY110" fmla="*/ 1037198 h 1037139"/>
                <a:gd name="connsiteX111" fmla="*/ 1634023 w 5132298"/>
                <a:gd name="connsiteY111" fmla="*/ 1004032 h 1037139"/>
                <a:gd name="connsiteX112" fmla="*/ 1634023 w 5132298"/>
                <a:gd name="connsiteY112" fmla="*/ 369838 h 1037139"/>
                <a:gd name="connsiteX113" fmla="*/ 1439846 w 5132298"/>
                <a:gd name="connsiteY113" fmla="*/ 189225 h 1037139"/>
                <a:gd name="connsiteX114" fmla="*/ 1186405 w 5132298"/>
                <a:gd name="connsiteY114" fmla="*/ 189130 h 103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5132298" h="1037139">
                  <a:moveTo>
                    <a:pt x="4143956" y="78849"/>
                  </a:moveTo>
                  <a:lnTo>
                    <a:pt x="4143651" y="36939"/>
                  </a:lnTo>
                  <a:cubicBezTo>
                    <a:pt x="4143651" y="16613"/>
                    <a:pt x="4128754" y="78"/>
                    <a:pt x="4110447" y="78"/>
                  </a:cubicBezTo>
                  <a:lnTo>
                    <a:pt x="3970639" y="78"/>
                  </a:lnTo>
                  <a:cubicBezTo>
                    <a:pt x="3952351" y="78"/>
                    <a:pt x="3937435" y="16613"/>
                    <a:pt x="3937435" y="36939"/>
                  </a:cubicBezTo>
                  <a:lnTo>
                    <a:pt x="3937435" y="78849"/>
                  </a:lnTo>
                  <a:lnTo>
                    <a:pt x="3937454" y="78849"/>
                  </a:lnTo>
                  <a:lnTo>
                    <a:pt x="3937759" y="152249"/>
                  </a:lnTo>
                  <a:cubicBezTo>
                    <a:pt x="3937759" y="172575"/>
                    <a:pt x="3952637" y="189111"/>
                    <a:pt x="3970963" y="189111"/>
                  </a:cubicBezTo>
                  <a:lnTo>
                    <a:pt x="4110771" y="189111"/>
                  </a:lnTo>
                  <a:cubicBezTo>
                    <a:pt x="4129059" y="189111"/>
                    <a:pt x="4143975" y="172575"/>
                    <a:pt x="4143975" y="152249"/>
                  </a:cubicBezTo>
                  <a:lnTo>
                    <a:pt x="4143975" y="78849"/>
                  </a:lnTo>
                  <a:lnTo>
                    <a:pt x="4143956" y="78849"/>
                  </a:lnTo>
                  <a:close/>
                  <a:moveTo>
                    <a:pt x="4143956" y="653397"/>
                  </a:moveTo>
                  <a:lnTo>
                    <a:pt x="4143651" y="306706"/>
                  </a:lnTo>
                  <a:cubicBezTo>
                    <a:pt x="4143651" y="286361"/>
                    <a:pt x="4128754" y="269845"/>
                    <a:pt x="4110447" y="269845"/>
                  </a:cubicBezTo>
                  <a:lnTo>
                    <a:pt x="3970639" y="269845"/>
                  </a:lnTo>
                  <a:cubicBezTo>
                    <a:pt x="3952351" y="269845"/>
                    <a:pt x="3937435" y="286361"/>
                    <a:pt x="3937435" y="306706"/>
                  </a:cubicBezTo>
                  <a:lnTo>
                    <a:pt x="3937435" y="653397"/>
                  </a:lnTo>
                  <a:lnTo>
                    <a:pt x="3937454" y="653397"/>
                  </a:lnTo>
                  <a:lnTo>
                    <a:pt x="3937759" y="1000069"/>
                  </a:lnTo>
                  <a:cubicBezTo>
                    <a:pt x="3937759" y="1020396"/>
                    <a:pt x="3952637" y="1036931"/>
                    <a:pt x="3970963" y="1036931"/>
                  </a:cubicBezTo>
                  <a:lnTo>
                    <a:pt x="4110771" y="1036931"/>
                  </a:lnTo>
                  <a:cubicBezTo>
                    <a:pt x="4129059" y="1036931"/>
                    <a:pt x="4143975" y="1020396"/>
                    <a:pt x="4143975" y="1000069"/>
                  </a:cubicBezTo>
                  <a:lnTo>
                    <a:pt x="4143975" y="653397"/>
                  </a:lnTo>
                  <a:lnTo>
                    <a:pt x="4143956" y="653397"/>
                  </a:lnTo>
                  <a:close/>
                  <a:moveTo>
                    <a:pt x="3441430" y="78"/>
                  </a:moveTo>
                  <a:lnTo>
                    <a:pt x="2991355" y="78"/>
                  </a:lnTo>
                  <a:cubicBezTo>
                    <a:pt x="2973029" y="78"/>
                    <a:pt x="2958131" y="16670"/>
                    <a:pt x="2958131" y="37035"/>
                  </a:cubicBezTo>
                  <a:lnTo>
                    <a:pt x="2958131" y="646958"/>
                  </a:lnTo>
                  <a:cubicBezTo>
                    <a:pt x="2958131" y="667323"/>
                    <a:pt x="2973009" y="683858"/>
                    <a:pt x="2991297" y="683858"/>
                  </a:cubicBezTo>
                  <a:lnTo>
                    <a:pt x="3131391" y="683858"/>
                  </a:lnTo>
                  <a:cubicBezTo>
                    <a:pt x="3149717" y="683858"/>
                    <a:pt x="3164595" y="667323"/>
                    <a:pt x="3164595" y="646958"/>
                  </a:cubicBezTo>
                  <a:lnTo>
                    <a:pt x="3164786" y="189015"/>
                  </a:lnTo>
                  <a:lnTo>
                    <a:pt x="3418284" y="189111"/>
                  </a:lnTo>
                  <a:cubicBezTo>
                    <a:pt x="3525383" y="189111"/>
                    <a:pt x="3612499" y="270149"/>
                    <a:pt x="3612499" y="369762"/>
                  </a:cubicBezTo>
                  <a:lnTo>
                    <a:pt x="3612499" y="702794"/>
                  </a:lnTo>
                  <a:cubicBezTo>
                    <a:pt x="3612499" y="802368"/>
                    <a:pt x="3525383" y="847822"/>
                    <a:pt x="3418284" y="847822"/>
                  </a:cubicBezTo>
                  <a:lnTo>
                    <a:pt x="2958131" y="848298"/>
                  </a:lnTo>
                  <a:lnTo>
                    <a:pt x="2958131" y="1037217"/>
                  </a:lnTo>
                  <a:lnTo>
                    <a:pt x="3418284" y="1036931"/>
                  </a:lnTo>
                  <a:cubicBezTo>
                    <a:pt x="3639226" y="1036931"/>
                    <a:pt x="3818982" y="906648"/>
                    <a:pt x="3818982" y="702794"/>
                  </a:cubicBezTo>
                  <a:lnTo>
                    <a:pt x="3818982" y="367590"/>
                  </a:lnTo>
                  <a:cubicBezTo>
                    <a:pt x="3818982" y="171985"/>
                    <a:pt x="3654866" y="78"/>
                    <a:pt x="3441430" y="78"/>
                  </a:cubicBezTo>
                  <a:moveTo>
                    <a:pt x="5132651" y="679820"/>
                  </a:moveTo>
                  <a:cubicBezTo>
                    <a:pt x="5132651" y="670447"/>
                    <a:pt x="5132575" y="660846"/>
                    <a:pt x="5131660" y="650425"/>
                  </a:cubicBezTo>
                  <a:cubicBezTo>
                    <a:pt x="5121469" y="535230"/>
                    <a:pt x="5002749" y="447943"/>
                    <a:pt x="4877591" y="447943"/>
                  </a:cubicBezTo>
                  <a:lnTo>
                    <a:pt x="4567171" y="447943"/>
                  </a:lnTo>
                  <a:lnTo>
                    <a:pt x="4559208" y="447924"/>
                  </a:lnTo>
                  <a:cubicBezTo>
                    <a:pt x="4509487" y="447924"/>
                    <a:pt x="4469063" y="403861"/>
                    <a:pt x="4469063" y="349759"/>
                  </a:cubicBezTo>
                  <a:lnTo>
                    <a:pt x="4469368" y="279312"/>
                  </a:lnTo>
                  <a:cubicBezTo>
                    <a:pt x="4469368" y="229630"/>
                    <a:pt x="4513412" y="189187"/>
                    <a:pt x="4567533" y="189187"/>
                  </a:cubicBezTo>
                  <a:lnTo>
                    <a:pt x="4690043" y="189187"/>
                  </a:lnTo>
                  <a:lnTo>
                    <a:pt x="4691243" y="189225"/>
                  </a:lnTo>
                  <a:lnTo>
                    <a:pt x="5000825" y="189225"/>
                  </a:lnTo>
                  <a:cubicBezTo>
                    <a:pt x="5016656" y="189225"/>
                    <a:pt x="5030676" y="180005"/>
                    <a:pt x="5035706" y="166270"/>
                  </a:cubicBezTo>
                  <a:cubicBezTo>
                    <a:pt x="5037039" y="162612"/>
                    <a:pt x="5037687" y="159259"/>
                    <a:pt x="5037687" y="156021"/>
                  </a:cubicBezTo>
                  <a:lnTo>
                    <a:pt x="5037687" y="33282"/>
                  </a:lnTo>
                  <a:cubicBezTo>
                    <a:pt x="5037687" y="14956"/>
                    <a:pt x="5021151" y="116"/>
                    <a:pt x="5000825" y="116"/>
                  </a:cubicBezTo>
                  <a:lnTo>
                    <a:pt x="4517869" y="173"/>
                  </a:lnTo>
                  <a:cubicBezTo>
                    <a:pt x="4377928" y="173"/>
                    <a:pt x="4262409" y="105805"/>
                    <a:pt x="4262409" y="235555"/>
                  </a:cubicBezTo>
                  <a:lnTo>
                    <a:pt x="4262428" y="382392"/>
                  </a:lnTo>
                  <a:cubicBezTo>
                    <a:pt x="4262428" y="522352"/>
                    <a:pt x="4368041" y="636214"/>
                    <a:pt x="4497886" y="636214"/>
                  </a:cubicBezTo>
                  <a:lnTo>
                    <a:pt x="4836309" y="636214"/>
                  </a:lnTo>
                  <a:cubicBezTo>
                    <a:pt x="4885992" y="636214"/>
                    <a:pt x="4925977" y="680258"/>
                    <a:pt x="4925977" y="734398"/>
                  </a:cubicBezTo>
                  <a:lnTo>
                    <a:pt x="4925977" y="757944"/>
                  </a:lnTo>
                  <a:cubicBezTo>
                    <a:pt x="4925977" y="807645"/>
                    <a:pt x="4882410" y="848050"/>
                    <a:pt x="4828289" y="848050"/>
                  </a:cubicBezTo>
                  <a:lnTo>
                    <a:pt x="4299290" y="848050"/>
                  </a:lnTo>
                  <a:cubicBezTo>
                    <a:pt x="4283440" y="848050"/>
                    <a:pt x="4269419" y="857213"/>
                    <a:pt x="4264447" y="870872"/>
                  </a:cubicBezTo>
                  <a:cubicBezTo>
                    <a:pt x="4263057" y="874606"/>
                    <a:pt x="4262390" y="877997"/>
                    <a:pt x="4262390" y="881216"/>
                  </a:cubicBezTo>
                  <a:lnTo>
                    <a:pt x="4262390" y="1003955"/>
                  </a:lnTo>
                  <a:cubicBezTo>
                    <a:pt x="4262390" y="1022262"/>
                    <a:pt x="4278944" y="1037160"/>
                    <a:pt x="4299290" y="1037160"/>
                  </a:cubicBezTo>
                  <a:lnTo>
                    <a:pt x="4732296" y="1037160"/>
                  </a:lnTo>
                  <a:lnTo>
                    <a:pt x="4879172" y="1037083"/>
                  </a:lnTo>
                  <a:cubicBezTo>
                    <a:pt x="5019075" y="1037083"/>
                    <a:pt x="5132651" y="931470"/>
                    <a:pt x="5132651" y="801587"/>
                  </a:cubicBezTo>
                  <a:lnTo>
                    <a:pt x="5132651" y="679820"/>
                  </a:lnTo>
                  <a:close/>
                  <a:moveTo>
                    <a:pt x="280863" y="189111"/>
                  </a:moveTo>
                  <a:lnTo>
                    <a:pt x="825046" y="189111"/>
                  </a:lnTo>
                  <a:cubicBezTo>
                    <a:pt x="844972" y="189111"/>
                    <a:pt x="861203" y="174518"/>
                    <a:pt x="861203" y="156573"/>
                  </a:cubicBezTo>
                  <a:lnTo>
                    <a:pt x="861203" y="32729"/>
                  </a:lnTo>
                  <a:cubicBezTo>
                    <a:pt x="861203" y="14746"/>
                    <a:pt x="845734" y="78"/>
                    <a:pt x="825046" y="78"/>
                  </a:cubicBezTo>
                  <a:lnTo>
                    <a:pt x="277073" y="78"/>
                  </a:lnTo>
                  <a:cubicBezTo>
                    <a:pt x="124501" y="78"/>
                    <a:pt x="352" y="114301"/>
                    <a:pt x="352" y="255005"/>
                  </a:cubicBezTo>
                  <a:lnTo>
                    <a:pt x="352" y="782309"/>
                  </a:lnTo>
                  <a:cubicBezTo>
                    <a:pt x="352" y="922955"/>
                    <a:pt x="124501" y="1037217"/>
                    <a:pt x="277073" y="1037217"/>
                  </a:cubicBezTo>
                  <a:lnTo>
                    <a:pt x="825046" y="1037217"/>
                  </a:lnTo>
                  <a:cubicBezTo>
                    <a:pt x="844972" y="1037217"/>
                    <a:pt x="861203" y="1022605"/>
                    <a:pt x="861203" y="1004660"/>
                  </a:cubicBezTo>
                  <a:lnTo>
                    <a:pt x="861203" y="880816"/>
                  </a:lnTo>
                  <a:cubicBezTo>
                    <a:pt x="861203" y="862871"/>
                    <a:pt x="844972" y="848298"/>
                    <a:pt x="825046" y="848298"/>
                  </a:cubicBezTo>
                  <a:lnTo>
                    <a:pt x="280863" y="848298"/>
                  </a:lnTo>
                  <a:cubicBezTo>
                    <a:pt x="240839" y="848298"/>
                    <a:pt x="207006" y="816580"/>
                    <a:pt x="207006" y="779051"/>
                  </a:cubicBezTo>
                  <a:lnTo>
                    <a:pt x="207006" y="634347"/>
                  </a:lnTo>
                  <a:lnTo>
                    <a:pt x="532457" y="634347"/>
                  </a:lnTo>
                  <a:cubicBezTo>
                    <a:pt x="552383" y="634347"/>
                    <a:pt x="568595" y="619717"/>
                    <a:pt x="568595" y="601772"/>
                  </a:cubicBezTo>
                  <a:lnTo>
                    <a:pt x="568595" y="480557"/>
                  </a:lnTo>
                  <a:cubicBezTo>
                    <a:pt x="568595" y="462573"/>
                    <a:pt x="552383" y="447943"/>
                    <a:pt x="532457" y="447943"/>
                  </a:cubicBezTo>
                  <a:lnTo>
                    <a:pt x="207006" y="447943"/>
                  </a:lnTo>
                  <a:lnTo>
                    <a:pt x="207006" y="258395"/>
                  </a:lnTo>
                  <a:cubicBezTo>
                    <a:pt x="207006" y="220829"/>
                    <a:pt x="240839" y="189111"/>
                    <a:pt x="280863" y="189111"/>
                  </a:cubicBezTo>
                  <a:moveTo>
                    <a:pt x="1186405" y="189130"/>
                  </a:moveTo>
                  <a:lnTo>
                    <a:pt x="1186405" y="1000336"/>
                  </a:lnTo>
                  <a:cubicBezTo>
                    <a:pt x="1186405" y="1020662"/>
                    <a:pt x="1171470" y="1037198"/>
                    <a:pt x="1153144" y="1037198"/>
                  </a:cubicBezTo>
                  <a:lnTo>
                    <a:pt x="1012879" y="1037198"/>
                  </a:lnTo>
                  <a:cubicBezTo>
                    <a:pt x="994553" y="1037198"/>
                    <a:pt x="979656" y="1020662"/>
                    <a:pt x="979656" y="1000336"/>
                  </a:cubicBezTo>
                  <a:lnTo>
                    <a:pt x="979656" y="37035"/>
                  </a:lnTo>
                  <a:cubicBezTo>
                    <a:pt x="979656" y="16670"/>
                    <a:pt x="994553" y="116"/>
                    <a:pt x="1012879" y="116"/>
                  </a:cubicBezTo>
                  <a:lnTo>
                    <a:pt x="1439846" y="116"/>
                  </a:lnTo>
                  <a:cubicBezTo>
                    <a:pt x="1660769" y="116"/>
                    <a:pt x="1840506" y="165946"/>
                    <a:pt x="1840506" y="369838"/>
                  </a:cubicBezTo>
                  <a:lnTo>
                    <a:pt x="1840506" y="1004032"/>
                  </a:lnTo>
                  <a:cubicBezTo>
                    <a:pt x="1840506" y="1022339"/>
                    <a:pt x="1823971" y="1037198"/>
                    <a:pt x="1803625" y="1037198"/>
                  </a:cubicBezTo>
                  <a:lnTo>
                    <a:pt x="1670885" y="1037198"/>
                  </a:lnTo>
                  <a:cubicBezTo>
                    <a:pt x="1650559" y="1037198"/>
                    <a:pt x="1634023" y="1022339"/>
                    <a:pt x="1634023" y="1004032"/>
                  </a:cubicBezTo>
                  <a:lnTo>
                    <a:pt x="1634023" y="369838"/>
                  </a:lnTo>
                  <a:cubicBezTo>
                    <a:pt x="1634023" y="270264"/>
                    <a:pt x="1546926" y="189225"/>
                    <a:pt x="1439846" y="189225"/>
                  </a:cubicBezTo>
                  <a:lnTo>
                    <a:pt x="1186405" y="18913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FDC00936-BF14-4A2E-8AFC-70AF3C3676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Espace réservé du graphique SmartArt 11">
            <a:extLst>
              <a:ext uri="{FF2B5EF4-FFF2-40B4-BE49-F238E27FC236}">
                <a16:creationId xmlns:a16="http://schemas.microsoft.com/office/drawing/2014/main" id="{CFB53AB0-4BB0-4F43-A0F3-8ADB2202AD6C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>
          <a:xfrm>
            <a:off x="520922" y="2964787"/>
            <a:ext cx="349020" cy="47313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4C175D5-CD29-441B-8B15-D8DF0ADB6D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3083" y="0"/>
            <a:ext cx="5248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175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4 (fond bleu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248" y="1219874"/>
            <a:ext cx="7320632" cy="1408847"/>
          </a:xfrm>
        </p:spPr>
        <p:txBody>
          <a:bodyPr anchor="b"/>
          <a:lstStyle>
            <a:lvl1pPr algn="l">
              <a:lnSpc>
                <a:spcPct val="7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/>
              <a:t>Titre du chapitre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248" y="3384370"/>
            <a:ext cx="6432902" cy="615553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500">
                <a:solidFill>
                  <a:schemeClr val="bg1"/>
                </a:solidFill>
                <a:latin typeface="Enedis Light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Sous-titre du chapitre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7BC255B-DFCD-4EF7-9463-34D91D976B6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8307" y="6473033"/>
            <a:ext cx="767567" cy="155112"/>
            <a:chOff x="3231832" y="7185063"/>
            <a:chExt cx="5132298" cy="1037158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DD506600-C9A7-4A00-A946-6E4283064B70}"/>
                </a:ext>
              </a:extLst>
            </p:cNvPr>
            <p:cNvSpPr/>
            <p:nvPr/>
          </p:nvSpPr>
          <p:spPr>
            <a:xfrm>
              <a:off x="5071966" y="7185101"/>
              <a:ext cx="1117644" cy="1037120"/>
            </a:xfrm>
            <a:custGeom>
              <a:avLst/>
              <a:gdLst>
                <a:gd name="connsiteX0" fmla="*/ 519115 w 1117644"/>
                <a:gd name="connsiteY0" fmla="*/ 848219 h 1037120"/>
                <a:gd name="connsiteX1" fmla="*/ 324919 w 1117644"/>
                <a:gd name="connsiteY1" fmla="*/ 668711 h 1037120"/>
                <a:gd name="connsiteX2" fmla="*/ 325338 w 1117644"/>
                <a:gd name="connsiteY2" fmla="*/ 636136 h 1037120"/>
                <a:gd name="connsiteX3" fmla="*/ 739428 w 1117644"/>
                <a:gd name="connsiteY3" fmla="*/ 636136 h 1037120"/>
                <a:gd name="connsiteX4" fmla="*/ 999289 w 1117644"/>
                <a:gd name="connsiteY4" fmla="*/ 394601 h 1037120"/>
                <a:gd name="connsiteX5" fmla="*/ 999289 w 1117644"/>
                <a:gd name="connsiteY5" fmla="*/ 241572 h 1037120"/>
                <a:gd name="connsiteX6" fmla="*/ 739428 w 1117644"/>
                <a:gd name="connsiteY6" fmla="*/ 37 h 1037120"/>
                <a:gd name="connsiteX7" fmla="*/ 378107 w 1117644"/>
                <a:gd name="connsiteY7" fmla="*/ 37 h 1037120"/>
                <a:gd name="connsiteX8" fmla="*/ 317775 w 1117644"/>
                <a:gd name="connsiteY8" fmla="*/ 4647 h 1037120"/>
                <a:gd name="connsiteX9" fmla="*/ 118684 w 1117644"/>
                <a:gd name="connsiteY9" fmla="*/ 241572 h 1037120"/>
                <a:gd name="connsiteX10" fmla="*/ 118684 w 1117644"/>
                <a:gd name="connsiteY10" fmla="*/ 330402 h 1037120"/>
                <a:gd name="connsiteX11" fmla="*/ 151850 w 1117644"/>
                <a:gd name="connsiteY11" fmla="*/ 367302 h 1037120"/>
                <a:gd name="connsiteX12" fmla="*/ 292096 w 1117644"/>
                <a:gd name="connsiteY12" fmla="*/ 367302 h 1037120"/>
                <a:gd name="connsiteX13" fmla="*/ 325300 w 1117644"/>
                <a:gd name="connsiteY13" fmla="*/ 330402 h 1037120"/>
                <a:gd name="connsiteX14" fmla="*/ 325300 w 1117644"/>
                <a:gd name="connsiteY14" fmla="*/ 273062 h 1037120"/>
                <a:gd name="connsiteX15" fmla="*/ 417369 w 1117644"/>
                <a:gd name="connsiteY15" fmla="*/ 188994 h 1037120"/>
                <a:gd name="connsiteX16" fmla="*/ 700680 w 1117644"/>
                <a:gd name="connsiteY16" fmla="*/ 188994 h 1037120"/>
                <a:gd name="connsiteX17" fmla="*/ 792768 w 1117644"/>
                <a:gd name="connsiteY17" fmla="*/ 273062 h 1037120"/>
                <a:gd name="connsiteX18" fmla="*/ 792768 w 1117644"/>
                <a:gd name="connsiteY18" fmla="*/ 363892 h 1037120"/>
                <a:gd name="connsiteX19" fmla="*/ 700680 w 1117644"/>
                <a:gd name="connsiteY19" fmla="*/ 447884 h 1037120"/>
                <a:gd name="connsiteX20" fmla="*/ 250 w 1117644"/>
                <a:gd name="connsiteY20" fmla="*/ 447884 h 1037120"/>
                <a:gd name="connsiteX21" fmla="*/ 250 w 1117644"/>
                <a:gd name="connsiteY21" fmla="*/ 636136 h 1037120"/>
                <a:gd name="connsiteX22" fmla="*/ 118188 w 1117644"/>
                <a:gd name="connsiteY22" fmla="*/ 636136 h 1037120"/>
                <a:gd name="connsiteX23" fmla="*/ 118188 w 1117644"/>
                <a:gd name="connsiteY23" fmla="*/ 668673 h 1037120"/>
                <a:gd name="connsiteX24" fmla="*/ 519800 w 1117644"/>
                <a:gd name="connsiteY24" fmla="*/ 1037157 h 1037120"/>
                <a:gd name="connsiteX25" fmla="*/ 1117894 w 1117644"/>
                <a:gd name="connsiteY25" fmla="*/ 1037157 h 1037120"/>
                <a:gd name="connsiteX26" fmla="*/ 1117894 w 1117644"/>
                <a:gd name="connsiteY26" fmla="*/ 848200 h 1037120"/>
                <a:gd name="connsiteX27" fmla="*/ 519115 w 1117644"/>
                <a:gd name="connsiteY27" fmla="*/ 848219 h 103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17644" h="1037120">
                  <a:moveTo>
                    <a:pt x="519115" y="848219"/>
                  </a:moveTo>
                  <a:cubicBezTo>
                    <a:pt x="412035" y="848219"/>
                    <a:pt x="324919" y="768248"/>
                    <a:pt x="324919" y="668711"/>
                  </a:cubicBezTo>
                  <a:lnTo>
                    <a:pt x="325338" y="636136"/>
                  </a:lnTo>
                  <a:lnTo>
                    <a:pt x="739428" y="636136"/>
                  </a:lnTo>
                  <a:cubicBezTo>
                    <a:pt x="882741" y="636136"/>
                    <a:pt x="999289" y="527798"/>
                    <a:pt x="999289" y="394601"/>
                  </a:cubicBezTo>
                  <a:lnTo>
                    <a:pt x="999289" y="241572"/>
                  </a:lnTo>
                  <a:cubicBezTo>
                    <a:pt x="999289" y="108375"/>
                    <a:pt x="882741" y="37"/>
                    <a:pt x="739428" y="37"/>
                  </a:cubicBezTo>
                  <a:lnTo>
                    <a:pt x="378107" y="37"/>
                  </a:lnTo>
                  <a:cubicBezTo>
                    <a:pt x="358028" y="37"/>
                    <a:pt x="337740" y="228"/>
                    <a:pt x="317775" y="4647"/>
                  </a:cubicBezTo>
                  <a:cubicBezTo>
                    <a:pt x="200294" y="30727"/>
                    <a:pt x="118684" y="129349"/>
                    <a:pt x="118684" y="241572"/>
                  </a:cubicBezTo>
                  <a:lnTo>
                    <a:pt x="118684" y="330402"/>
                  </a:lnTo>
                  <a:cubicBezTo>
                    <a:pt x="118684" y="350729"/>
                    <a:pt x="133543" y="367302"/>
                    <a:pt x="151850" y="367302"/>
                  </a:cubicBezTo>
                  <a:lnTo>
                    <a:pt x="292096" y="367302"/>
                  </a:lnTo>
                  <a:cubicBezTo>
                    <a:pt x="310422" y="367302"/>
                    <a:pt x="325300" y="350729"/>
                    <a:pt x="325300" y="330402"/>
                  </a:cubicBezTo>
                  <a:lnTo>
                    <a:pt x="325300" y="273062"/>
                  </a:lnTo>
                  <a:cubicBezTo>
                    <a:pt x="325300" y="226713"/>
                    <a:pt x="366600" y="188994"/>
                    <a:pt x="417369" y="188994"/>
                  </a:cubicBezTo>
                  <a:lnTo>
                    <a:pt x="700680" y="188994"/>
                  </a:lnTo>
                  <a:cubicBezTo>
                    <a:pt x="751467" y="188994"/>
                    <a:pt x="792768" y="226713"/>
                    <a:pt x="792768" y="273062"/>
                  </a:cubicBezTo>
                  <a:lnTo>
                    <a:pt x="792768" y="363892"/>
                  </a:lnTo>
                  <a:cubicBezTo>
                    <a:pt x="792768" y="410203"/>
                    <a:pt x="751467" y="447884"/>
                    <a:pt x="700680" y="447884"/>
                  </a:cubicBezTo>
                  <a:lnTo>
                    <a:pt x="250" y="447884"/>
                  </a:lnTo>
                  <a:lnTo>
                    <a:pt x="250" y="636136"/>
                  </a:lnTo>
                  <a:lnTo>
                    <a:pt x="118188" y="636136"/>
                  </a:lnTo>
                  <a:lnTo>
                    <a:pt x="118188" y="668673"/>
                  </a:lnTo>
                  <a:cubicBezTo>
                    <a:pt x="118188" y="872527"/>
                    <a:pt x="298859" y="1037157"/>
                    <a:pt x="519800" y="1037157"/>
                  </a:cubicBezTo>
                  <a:lnTo>
                    <a:pt x="1117894" y="1037157"/>
                  </a:lnTo>
                  <a:lnTo>
                    <a:pt x="1117894" y="848200"/>
                  </a:lnTo>
                  <a:lnTo>
                    <a:pt x="519115" y="848219"/>
                  </a:lnTo>
                  <a:close/>
                </a:path>
              </a:pathLst>
            </a:custGeom>
            <a:solidFill>
              <a:srgbClr val="96CD3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E28A74C4-9E5C-4375-A3C1-F3DDF3707BFD}"/>
                </a:ext>
              </a:extLst>
            </p:cNvPr>
            <p:cNvSpPr/>
            <p:nvPr/>
          </p:nvSpPr>
          <p:spPr>
            <a:xfrm>
              <a:off x="3231832" y="7185063"/>
              <a:ext cx="5132298" cy="1037139"/>
            </a:xfrm>
            <a:custGeom>
              <a:avLst/>
              <a:gdLst>
                <a:gd name="connsiteX0" fmla="*/ 4143956 w 5132298"/>
                <a:gd name="connsiteY0" fmla="*/ 78849 h 1037139"/>
                <a:gd name="connsiteX1" fmla="*/ 4143651 w 5132298"/>
                <a:gd name="connsiteY1" fmla="*/ 36939 h 1037139"/>
                <a:gd name="connsiteX2" fmla="*/ 4110447 w 5132298"/>
                <a:gd name="connsiteY2" fmla="*/ 78 h 1037139"/>
                <a:gd name="connsiteX3" fmla="*/ 3970639 w 5132298"/>
                <a:gd name="connsiteY3" fmla="*/ 78 h 1037139"/>
                <a:gd name="connsiteX4" fmla="*/ 3937435 w 5132298"/>
                <a:gd name="connsiteY4" fmla="*/ 36939 h 1037139"/>
                <a:gd name="connsiteX5" fmla="*/ 3937435 w 5132298"/>
                <a:gd name="connsiteY5" fmla="*/ 78849 h 1037139"/>
                <a:gd name="connsiteX6" fmla="*/ 3937454 w 5132298"/>
                <a:gd name="connsiteY6" fmla="*/ 78849 h 1037139"/>
                <a:gd name="connsiteX7" fmla="*/ 3937759 w 5132298"/>
                <a:gd name="connsiteY7" fmla="*/ 152249 h 1037139"/>
                <a:gd name="connsiteX8" fmla="*/ 3970963 w 5132298"/>
                <a:gd name="connsiteY8" fmla="*/ 189111 h 1037139"/>
                <a:gd name="connsiteX9" fmla="*/ 4110771 w 5132298"/>
                <a:gd name="connsiteY9" fmla="*/ 189111 h 1037139"/>
                <a:gd name="connsiteX10" fmla="*/ 4143975 w 5132298"/>
                <a:gd name="connsiteY10" fmla="*/ 152249 h 1037139"/>
                <a:gd name="connsiteX11" fmla="*/ 4143975 w 5132298"/>
                <a:gd name="connsiteY11" fmla="*/ 78849 h 1037139"/>
                <a:gd name="connsiteX12" fmla="*/ 4143956 w 5132298"/>
                <a:gd name="connsiteY12" fmla="*/ 78849 h 1037139"/>
                <a:gd name="connsiteX13" fmla="*/ 4143956 w 5132298"/>
                <a:gd name="connsiteY13" fmla="*/ 653397 h 1037139"/>
                <a:gd name="connsiteX14" fmla="*/ 4143651 w 5132298"/>
                <a:gd name="connsiteY14" fmla="*/ 306706 h 1037139"/>
                <a:gd name="connsiteX15" fmla="*/ 4110447 w 5132298"/>
                <a:gd name="connsiteY15" fmla="*/ 269845 h 1037139"/>
                <a:gd name="connsiteX16" fmla="*/ 3970639 w 5132298"/>
                <a:gd name="connsiteY16" fmla="*/ 269845 h 1037139"/>
                <a:gd name="connsiteX17" fmla="*/ 3937435 w 5132298"/>
                <a:gd name="connsiteY17" fmla="*/ 306706 h 1037139"/>
                <a:gd name="connsiteX18" fmla="*/ 3937435 w 5132298"/>
                <a:gd name="connsiteY18" fmla="*/ 653397 h 1037139"/>
                <a:gd name="connsiteX19" fmla="*/ 3937454 w 5132298"/>
                <a:gd name="connsiteY19" fmla="*/ 653397 h 1037139"/>
                <a:gd name="connsiteX20" fmla="*/ 3937759 w 5132298"/>
                <a:gd name="connsiteY20" fmla="*/ 1000069 h 1037139"/>
                <a:gd name="connsiteX21" fmla="*/ 3970963 w 5132298"/>
                <a:gd name="connsiteY21" fmla="*/ 1036931 h 1037139"/>
                <a:gd name="connsiteX22" fmla="*/ 4110771 w 5132298"/>
                <a:gd name="connsiteY22" fmla="*/ 1036931 h 1037139"/>
                <a:gd name="connsiteX23" fmla="*/ 4143975 w 5132298"/>
                <a:gd name="connsiteY23" fmla="*/ 1000069 h 1037139"/>
                <a:gd name="connsiteX24" fmla="*/ 4143975 w 5132298"/>
                <a:gd name="connsiteY24" fmla="*/ 653397 h 1037139"/>
                <a:gd name="connsiteX25" fmla="*/ 4143956 w 5132298"/>
                <a:gd name="connsiteY25" fmla="*/ 653397 h 1037139"/>
                <a:gd name="connsiteX26" fmla="*/ 3441430 w 5132298"/>
                <a:gd name="connsiteY26" fmla="*/ 78 h 1037139"/>
                <a:gd name="connsiteX27" fmla="*/ 2991355 w 5132298"/>
                <a:gd name="connsiteY27" fmla="*/ 78 h 1037139"/>
                <a:gd name="connsiteX28" fmla="*/ 2958131 w 5132298"/>
                <a:gd name="connsiteY28" fmla="*/ 37035 h 1037139"/>
                <a:gd name="connsiteX29" fmla="*/ 2958131 w 5132298"/>
                <a:gd name="connsiteY29" fmla="*/ 646958 h 1037139"/>
                <a:gd name="connsiteX30" fmla="*/ 2991297 w 5132298"/>
                <a:gd name="connsiteY30" fmla="*/ 683858 h 1037139"/>
                <a:gd name="connsiteX31" fmla="*/ 3131391 w 5132298"/>
                <a:gd name="connsiteY31" fmla="*/ 683858 h 1037139"/>
                <a:gd name="connsiteX32" fmla="*/ 3164595 w 5132298"/>
                <a:gd name="connsiteY32" fmla="*/ 646958 h 1037139"/>
                <a:gd name="connsiteX33" fmla="*/ 3164786 w 5132298"/>
                <a:gd name="connsiteY33" fmla="*/ 189015 h 1037139"/>
                <a:gd name="connsiteX34" fmla="*/ 3418284 w 5132298"/>
                <a:gd name="connsiteY34" fmla="*/ 189111 h 1037139"/>
                <a:gd name="connsiteX35" fmla="*/ 3612499 w 5132298"/>
                <a:gd name="connsiteY35" fmla="*/ 369762 h 1037139"/>
                <a:gd name="connsiteX36" fmla="*/ 3612499 w 5132298"/>
                <a:gd name="connsiteY36" fmla="*/ 702794 h 1037139"/>
                <a:gd name="connsiteX37" fmla="*/ 3418284 w 5132298"/>
                <a:gd name="connsiteY37" fmla="*/ 847822 h 1037139"/>
                <a:gd name="connsiteX38" fmla="*/ 2958131 w 5132298"/>
                <a:gd name="connsiteY38" fmla="*/ 848298 h 1037139"/>
                <a:gd name="connsiteX39" fmla="*/ 2958131 w 5132298"/>
                <a:gd name="connsiteY39" fmla="*/ 1037217 h 1037139"/>
                <a:gd name="connsiteX40" fmla="*/ 3418284 w 5132298"/>
                <a:gd name="connsiteY40" fmla="*/ 1036931 h 1037139"/>
                <a:gd name="connsiteX41" fmla="*/ 3818982 w 5132298"/>
                <a:gd name="connsiteY41" fmla="*/ 702794 h 1037139"/>
                <a:gd name="connsiteX42" fmla="*/ 3818982 w 5132298"/>
                <a:gd name="connsiteY42" fmla="*/ 367590 h 1037139"/>
                <a:gd name="connsiteX43" fmla="*/ 3441430 w 5132298"/>
                <a:gd name="connsiteY43" fmla="*/ 78 h 1037139"/>
                <a:gd name="connsiteX44" fmla="*/ 5132651 w 5132298"/>
                <a:gd name="connsiteY44" fmla="*/ 679820 h 1037139"/>
                <a:gd name="connsiteX45" fmla="*/ 5131660 w 5132298"/>
                <a:gd name="connsiteY45" fmla="*/ 650425 h 1037139"/>
                <a:gd name="connsiteX46" fmla="*/ 4877591 w 5132298"/>
                <a:gd name="connsiteY46" fmla="*/ 447943 h 1037139"/>
                <a:gd name="connsiteX47" fmla="*/ 4567171 w 5132298"/>
                <a:gd name="connsiteY47" fmla="*/ 447943 h 1037139"/>
                <a:gd name="connsiteX48" fmla="*/ 4559208 w 5132298"/>
                <a:gd name="connsiteY48" fmla="*/ 447924 h 1037139"/>
                <a:gd name="connsiteX49" fmla="*/ 4469063 w 5132298"/>
                <a:gd name="connsiteY49" fmla="*/ 349759 h 1037139"/>
                <a:gd name="connsiteX50" fmla="*/ 4469368 w 5132298"/>
                <a:gd name="connsiteY50" fmla="*/ 279312 h 1037139"/>
                <a:gd name="connsiteX51" fmla="*/ 4567533 w 5132298"/>
                <a:gd name="connsiteY51" fmla="*/ 189187 h 1037139"/>
                <a:gd name="connsiteX52" fmla="*/ 4690043 w 5132298"/>
                <a:gd name="connsiteY52" fmla="*/ 189187 h 1037139"/>
                <a:gd name="connsiteX53" fmla="*/ 4691243 w 5132298"/>
                <a:gd name="connsiteY53" fmla="*/ 189225 h 1037139"/>
                <a:gd name="connsiteX54" fmla="*/ 5000825 w 5132298"/>
                <a:gd name="connsiteY54" fmla="*/ 189225 h 1037139"/>
                <a:gd name="connsiteX55" fmla="*/ 5035706 w 5132298"/>
                <a:gd name="connsiteY55" fmla="*/ 166270 h 1037139"/>
                <a:gd name="connsiteX56" fmla="*/ 5037687 w 5132298"/>
                <a:gd name="connsiteY56" fmla="*/ 156021 h 1037139"/>
                <a:gd name="connsiteX57" fmla="*/ 5037687 w 5132298"/>
                <a:gd name="connsiteY57" fmla="*/ 33282 h 1037139"/>
                <a:gd name="connsiteX58" fmla="*/ 5000825 w 5132298"/>
                <a:gd name="connsiteY58" fmla="*/ 116 h 1037139"/>
                <a:gd name="connsiteX59" fmla="*/ 4517869 w 5132298"/>
                <a:gd name="connsiteY59" fmla="*/ 173 h 1037139"/>
                <a:gd name="connsiteX60" fmla="*/ 4262409 w 5132298"/>
                <a:gd name="connsiteY60" fmla="*/ 235555 h 1037139"/>
                <a:gd name="connsiteX61" fmla="*/ 4262428 w 5132298"/>
                <a:gd name="connsiteY61" fmla="*/ 382392 h 1037139"/>
                <a:gd name="connsiteX62" fmla="*/ 4497886 w 5132298"/>
                <a:gd name="connsiteY62" fmla="*/ 636214 h 1037139"/>
                <a:gd name="connsiteX63" fmla="*/ 4836309 w 5132298"/>
                <a:gd name="connsiteY63" fmla="*/ 636214 h 1037139"/>
                <a:gd name="connsiteX64" fmla="*/ 4925977 w 5132298"/>
                <a:gd name="connsiteY64" fmla="*/ 734398 h 1037139"/>
                <a:gd name="connsiteX65" fmla="*/ 4925977 w 5132298"/>
                <a:gd name="connsiteY65" fmla="*/ 757944 h 1037139"/>
                <a:gd name="connsiteX66" fmla="*/ 4828289 w 5132298"/>
                <a:gd name="connsiteY66" fmla="*/ 848050 h 1037139"/>
                <a:gd name="connsiteX67" fmla="*/ 4299290 w 5132298"/>
                <a:gd name="connsiteY67" fmla="*/ 848050 h 1037139"/>
                <a:gd name="connsiteX68" fmla="*/ 4264447 w 5132298"/>
                <a:gd name="connsiteY68" fmla="*/ 870872 h 1037139"/>
                <a:gd name="connsiteX69" fmla="*/ 4262390 w 5132298"/>
                <a:gd name="connsiteY69" fmla="*/ 881216 h 1037139"/>
                <a:gd name="connsiteX70" fmla="*/ 4262390 w 5132298"/>
                <a:gd name="connsiteY70" fmla="*/ 1003955 h 1037139"/>
                <a:gd name="connsiteX71" fmla="*/ 4299290 w 5132298"/>
                <a:gd name="connsiteY71" fmla="*/ 1037160 h 1037139"/>
                <a:gd name="connsiteX72" fmla="*/ 4732296 w 5132298"/>
                <a:gd name="connsiteY72" fmla="*/ 1037160 h 1037139"/>
                <a:gd name="connsiteX73" fmla="*/ 4879172 w 5132298"/>
                <a:gd name="connsiteY73" fmla="*/ 1037083 h 1037139"/>
                <a:gd name="connsiteX74" fmla="*/ 5132651 w 5132298"/>
                <a:gd name="connsiteY74" fmla="*/ 801587 h 1037139"/>
                <a:gd name="connsiteX75" fmla="*/ 5132651 w 5132298"/>
                <a:gd name="connsiteY75" fmla="*/ 679820 h 1037139"/>
                <a:gd name="connsiteX76" fmla="*/ 280863 w 5132298"/>
                <a:gd name="connsiteY76" fmla="*/ 189111 h 1037139"/>
                <a:gd name="connsiteX77" fmla="*/ 825046 w 5132298"/>
                <a:gd name="connsiteY77" fmla="*/ 189111 h 1037139"/>
                <a:gd name="connsiteX78" fmla="*/ 861203 w 5132298"/>
                <a:gd name="connsiteY78" fmla="*/ 156573 h 1037139"/>
                <a:gd name="connsiteX79" fmla="*/ 861203 w 5132298"/>
                <a:gd name="connsiteY79" fmla="*/ 32729 h 1037139"/>
                <a:gd name="connsiteX80" fmla="*/ 825046 w 5132298"/>
                <a:gd name="connsiteY80" fmla="*/ 78 h 1037139"/>
                <a:gd name="connsiteX81" fmla="*/ 277073 w 5132298"/>
                <a:gd name="connsiteY81" fmla="*/ 78 h 1037139"/>
                <a:gd name="connsiteX82" fmla="*/ 352 w 5132298"/>
                <a:gd name="connsiteY82" fmla="*/ 255005 h 1037139"/>
                <a:gd name="connsiteX83" fmla="*/ 352 w 5132298"/>
                <a:gd name="connsiteY83" fmla="*/ 782309 h 1037139"/>
                <a:gd name="connsiteX84" fmla="*/ 277073 w 5132298"/>
                <a:gd name="connsiteY84" fmla="*/ 1037217 h 1037139"/>
                <a:gd name="connsiteX85" fmla="*/ 825046 w 5132298"/>
                <a:gd name="connsiteY85" fmla="*/ 1037217 h 1037139"/>
                <a:gd name="connsiteX86" fmla="*/ 861203 w 5132298"/>
                <a:gd name="connsiteY86" fmla="*/ 1004660 h 1037139"/>
                <a:gd name="connsiteX87" fmla="*/ 861203 w 5132298"/>
                <a:gd name="connsiteY87" fmla="*/ 880816 h 1037139"/>
                <a:gd name="connsiteX88" fmla="*/ 825046 w 5132298"/>
                <a:gd name="connsiteY88" fmla="*/ 848298 h 1037139"/>
                <a:gd name="connsiteX89" fmla="*/ 280863 w 5132298"/>
                <a:gd name="connsiteY89" fmla="*/ 848298 h 1037139"/>
                <a:gd name="connsiteX90" fmla="*/ 207006 w 5132298"/>
                <a:gd name="connsiteY90" fmla="*/ 779051 h 1037139"/>
                <a:gd name="connsiteX91" fmla="*/ 207006 w 5132298"/>
                <a:gd name="connsiteY91" fmla="*/ 634347 h 1037139"/>
                <a:gd name="connsiteX92" fmla="*/ 532457 w 5132298"/>
                <a:gd name="connsiteY92" fmla="*/ 634347 h 1037139"/>
                <a:gd name="connsiteX93" fmla="*/ 568595 w 5132298"/>
                <a:gd name="connsiteY93" fmla="*/ 601772 h 1037139"/>
                <a:gd name="connsiteX94" fmla="*/ 568595 w 5132298"/>
                <a:gd name="connsiteY94" fmla="*/ 480557 h 1037139"/>
                <a:gd name="connsiteX95" fmla="*/ 532457 w 5132298"/>
                <a:gd name="connsiteY95" fmla="*/ 447943 h 1037139"/>
                <a:gd name="connsiteX96" fmla="*/ 207006 w 5132298"/>
                <a:gd name="connsiteY96" fmla="*/ 447943 h 1037139"/>
                <a:gd name="connsiteX97" fmla="*/ 207006 w 5132298"/>
                <a:gd name="connsiteY97" fmla="*/ 258395 h 1037139"/>
                <a:gd name="connsiteX98" fmla="*/ 280863 w 5132298"/>
                <a:gd name="connsiteY98" fmla="*/ 189111 h 1037139"/>
                <a:gd name="connsiteX99" fmla="*/ 1186405 w 5132298"/>
                <a:gd name="connsiteY99" fmla="*/ 189130 h 1037139"/>
                <a:gd name="connsiteX100" fmla="*/ 1186405 w 5132298"/>
                <a:gd name="connsiteY100" fmla="*/ 1000336 h 1037139"/>
                <a:gd name="connsiteX101" fmla="*/ 1153144 w 5132298"/>
                <a:gd name="connsiteY101" fmla="*/ 1037198 h 1037139"/>
                <a:gd name="connsiteX102" fmla="*/ 1012879 w 5132298"/>
                <a:gd name="connsiteY102" fmla="*/ 1037198 h 1037139"/>
                <a:gd name="connsiteX103" fmla="*/ 979656 w 5132298"/>
                <a:gd name="connsiteY103" fmla="*/ 1000336 h 1037139"/>
                <a:gd name="connsiteX104" fmla="*/ 979656 w 5132298"/>
                <a:gd name="connsiteY104" fmla="*/ 37035 h 1037139"/>
                <a:gd name="connsiteX105" fmla="*/ 1012879 w 5132298"/>
                <a:gd name="connsiteY105" fmla="*/ 116 h 1037139"/>
                <a:gd name="connsiteX106" fmla="*/ 1439846 w 5132298"/>
                <a:gd name="connsiteY106" fmla="*/ 116 h 1037139"/>
                <a:gd name="connsiteX107" fmla="*/ 1840506 w 5132298"/>
                <a:gd name="connsiteY107" fmla="*/ 369838 h 1037139"/>
                <a:gd name="connsiteX108" fmla="*/ 1840506 w 5132298"/>
                <a:gd name="connsiteY108" fmla="*/ 1004032 h 1037139"/>
                <a:gd name="connsiteX109" fmla="*/ 1803625 w 5132298"/>
                <a:gd name="connsiteY109" fmla="*/ 1037198 h 1037139"/>
                <a:gd name="connsiteX110" fmla="*/ 1670885 w 5132298"/>
                <a:gd name="connsiteY110" fmla="*/ 1037198 h 1037139"/>
                <a:gd name="connsiteX111" fmla="*/ 1634023 w 5132298"/>
                <a:gd name="connsiteY111" fmla="*/ 1004032 h 1037139"/>
                <a:gd name="connsiteX112" fmla="*/ 1634023 w 5132298"/>
                <a:gd name="connsiteY112" fmla="*/ 369838 h 1037139"/>
                <a:gd name="connsiteX113" fmla="*/ 1439846 w 5132298"/>
                <a:gd name="connsiteY113" fmla="*/ 189225 h 1037139"/>
                <a:gd name="connsiteX114" fmla="*/ 1186405 w 5132298"/>
                <a:gd name="connsiteY114" fmla="*/ 189130 h 103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5132298" h="1037139">
                  <a:moveTo>
                    <a:pt x="4143956" y="78849"/>
                  </a:moveTo>
                  <a:lnTo>
                    <a:pt x="4143651" y="36939"/>
                  </a:lnTo>
                  <a:cubicBezTo>
                    <a:pt x="4143651" y="16613"/>
                    <a:pt x="4128754" y="78"/>
                    <a:pt x="4110447" y="78"/>
                  </a:cubicBezTo>
                  <a:lnTo>
                    <a:pt x="3970639" y="78"/>
                  </a:lnTo>
                  <a:cubicBezTo>
                    <a:pt x="3952351" y="78"/>
                    <a:pt x="3937435" y="16613"/>
                    <a:pt x="3937435" y="36939"/>
                  </a:cubicBezTo>
                  <a:lnTo>
                    <a:pt x="3937435" y="78849"/>
                  </a:lnTo>
                  <a:lnTo>
                    <a:pt x="3937454" y="78849"/>
                  </a:lnTo>
                  <a:lnTo>
                    <a:pt x="3937759" y="152249"/>
                  </a:lnTo>
                  <a:cubicBezTo>
                    <a:pt x="3937759" y="172575"/>
                    <a:pt x="3952637" y="189111"/>
                    <a:pt x="3970963" y="189111"/>
                  </a:cubicBezTo>
                  <a:lnTo>
                    <a:pt x="4110771" y="189111"/>
                  </a:lnTo>
                  <a:cubicBezTo>
                    <a:pt x="4129059" y="189111"/>
                    <a:pt x="4143975" y="172575"/>
                    <a:pt x="4143975" y="152249"/>
                  </a:cubicBezTo>
                  <a:lnTo>
                    <a:pt x="4143975" y="78849"/>
                  </a:lnTo>
                  <a:lnTo>
                    <a:pt x="4143956" y="78849"/>
                  </a:lnTo>
                  <a:close/>
                  <a:moveTo>
                    <a:pt x="4143956" y="653397"/>
                  </a:moveTo>
                  <a:lnTo>
                    <a:pt x="4143651" y="306706"/>
                  </a:lnTo>
                  <a:cubicBezTo>
                    <a:pt x="4143651" y="286361"/>
                    <a:pt x="4128754" y="269845"/>
                    <a:pt x="4110447" y="269845"/>
                  </a:cubicBezTo>
                  <a:lnTo>
                    <a:pt x="3970639" y="269845"/>
                  </a:lnTo>
                  <a:cubicBezTo>
                    <a:pt x="3952351" y="269845"/>
                    <a:pt x="3937435" y="286361"/>
                    <a:pt x="3937435" y="306706"/>
                  </a:cubicBezTo>
                  <a:lnTo>
                    <a:pt x="3937435" y="653397"/>
                  </a:lnTo>
                  <a:lnTo>
                    <a:pt x="3937454" y="653397"/>
                  </a:lnTo>
                  <a:lnTo>
                    <a:pt x="3937759" y="1000069"/>
                  </a:lnTo>
                  <a:cubicBezTo>
                    <a:pt x="3937759" y="1020396"/>
                    <a:pt x="3952637" y="1036931"/>
                    <a:pt x="3970963" y="1036931"/>
                  </a:cubicBezTo>
                  <a:lnTo>
                    <a:pt x="4110771" y="1036931"/>
                  </a:lnTo>
                  <a:cubicBezTo>
                    <a:pt x="4129059" y="1036931"/>
                    <a:pt x="4143975" y="1020396"/>
                    <a:pt x="4143975" y="1000069"/>
                  </a:cubicBezTo>
                  <a:lnTo>
                    <a:pt x="4143975" y="653397"/>
                  </a:lnTo>
                  <a:lnTo>
                    <a:pt x="4143956" y="653397"/>
                  </a:lnTo>
                  <a:close/>
                  <a:moveTo>
                    <a:pt x="3441430" y="78"/>
                  </a:moveTo>
                  <a:lnTo>
                    <a:pt x="2991355" y="78"/>
                  </a:lnTo>
                  <a:cubicBezTo>
                    <a:pt x="2973029" y="78"/>
                    <a:pt x="2958131" y="16670"/>
                    <a:pt x="2958131" y="37035"/>
                  </a:cubicBezTo>
                  <a:lnTo>
                    <a:pt x="2958131" y="646958"/>
                  </a:lnTo>
                  <a:cubicBezTo>
                    <a:pt x="2958131" y="667323"/>
                    <a:pt x="2973009" y="683858"/>
                    <a:pt x="2991297" y="683858"/>
                  </a:cubicBezTo>
                  <a:lnTo>
                    <a:pt x="3131391" y="683858"/>
                  </a:lnTo>
                  <a:cubicBezTo>
                    <a:pt x="3149717" y="683858"/>
                    <a:pt x="3164595" y="667323"/>
                    <a:pt x="3164595" y="646958"/>
                  </a:cubicBezTo>
                  <a:lnTo>
                    <a:pt x="3164786" y="189015"/>
                  </a:lnTo>
                  <a:lnTo>
                    <a:pt x="3418284" y="189111"/>
                  </a:lnTo>
                  <a:cubicBezTo>
                    <a:pt x="3525383" y="189111"/>
                    <a:pt x="3612499" y="270149"/>
                    <a:pt x="3612499" y="369762"/>
                  </a:cubicBezTo>
                  <a:lnTo>
                    <a:pt x="3612499" y="702794"/>
                  </a:lnTo>
                  <a:cubicBezTo>
                    <a:pt x="3612499" y="802368"/>
                    <a:pt x="3525383" y="847822"/>
                    <a:pt x="3418284" y="847822"/>
                  </a:cubicBezTo>
                  <a:lnTo>
                    <a:pt x="2958131" y="848298"/>
                  </a:lnTo>
                  <a:lnTo>
                    <a:pt x="2958131" y="1037217"/>
                  </a:lnTo>
                  <a:lnTo>
                    <a:pt x="3418284" y="1036931"/>
                  </a:lnTo>
                  <a:cubicBezTo>
                    <a:pt x="3639226" y="1036931"/>
                    <a:pt x="3818982" y="906648"/>
                    <a:pt x="3818982" y="702794"/>
                  </a:cubicBezTo>
                  <a:lnTo>
                    <a:pt x="3818982" y="367590"/>
                  </a:lnTo>
                  <a:cubicBezTo>
                    <a:pt x="3818982" y="171985"/>
                    <a:pt x="3654866" y="78"/>
                    <a:pt x="3441430" y="78"/>
                  </a:cubicBezTo>
                  <a:moveTo>
                    <a:pt x="5132651" y="679820"/>
                  </a:moveTo>
                  <a:cubicBezTo>
                    <a:pt x="5132651" y="670447"/>
                    <a:pt x="5132575" y="660846"/>
                    <a:pt x="5131660" y="650425"/>
                  </a:cubicBezTo>
                  <a:cubicBezTo>
                    <a:pt x="5121469" y="535230"/>
                    <a:pt x="5002749" y="447943"/>
                    <a:pt x="4877591" y="447943"/>
                  </a:cubicBezTo>
                  <a:lnTo>
                    <a:pt x="4567171" y="447943"/>
                  </a:lnTo>
                  <a:lnTo>
                    <a:pt x="4559208" y="447924"/>
                  </a:lnTo>
                  <a:cubicBezTo>
                    <a:pt x="4509487" y="447924"/>
                    <a:pt x="4469063" y="403861"/>
                    <a:pt x="4469063" y="349759"/>
                  </a:cubicBezTo>
                  <a:lnTo>
                    <a:pt x="4469368" y="279312"/>
                  </a:lnTo>
                  <a:cubicBezTo>
                    <a:pt x="4469368" y="229630"/>
                    <a:pt x="4513412" y="189187"/>
                    <a:pt x="4567533" y="189187"/>
                  </a:cubicBezTo>
                  <a:lnTo>
                    <a:pt x="4690043" y="189187"/>
                  </a:lnTo>
                  <a:lnTo>
                    <a:pt x="4691243" y="189225"/>
                  </a:lnTo>
                  <a:lnTo>
                    <a:pt x="5000825" y="189225"/>
                  </a:lnTo>
                  <a:cubicBezTo>
                    <a:pt x="5016656" y="189225"/>
                    <a:pt x="5030676" y="180005"/>
                    <a:pt x="5035706" y="166270"/>
                  </a:cubicBezTo>
                  <a:cubicBezTo>
                    <a:pt x="5037039" y="162612"/>
                    <a:pt x="5037687" y="159259"/>
                    <a:pt x="5037687" y="156021"/>
                  </a:cubicBezTo>
                  <a:lnTo>
                    <a:pt x="5037687" y="33282"/>
                  </a:lnTo>
                  <a:cubicBezTo>
                    <a:pt x="5037687" y="14956"/>
                    <a:pt x="5021151" y="116"/>
                    <a:pt x="5000825" y="116"/>
                  </a:cubicBezTo>
                  <a:lnTo>
                    <a:pt x="4517869" y="173"/>
                  </a:lnTo>
                  <a:cubicBezTo>
                    <a:pt x="4377928" y="173"/>
                    <a:pt x="4262409" y="105805"/>
                    <a:pt x="4262409" y="235555"/>
                  </a:cubicBezTo>
                  <a:lnTo>
                    <a:pt x="4262428" y="382392"/>
                  </a:lnTo>
                  <a:cubicBezTo>
                    <a:pt x="4262428" y="522352"/>
                    <a:pt x="4368041" y="636214"/>
                    <a:pt x="4497886" y="636214"/>
                  </a:cubicBezTo>
                  <a:lnTo>
                    <a:pt x="4836309" y="636214"/>
                  </a:lnTo>
                  <a:cubicBezTo>
                    <a:pt x="4885992" y="636214"/>
                    <a:pt x="4925977" y="680258"/>
                    <a:pt x="4925977" y="734398"/>
                  </a:cubicBezTo>
                  <a:lnTo>
                    <a:pt x="4925977" y="757944"/>
                  </a:lnTo>
                  <a:cubicBezTo>
                    <a:pt x="4925977" y="807645"/>
                    <a:pt x="4882410" y="848050"/>
                    <a:pt x="4828289" y="848050"/>
                  </a:cubicBezTo>
                  <a:lnTo>
                    <a:pt x="4299290" y="848050"/>
                  </a:lnTo>
                  <a:cubicBezTo>
                    <a:pt x="4283440" y="848050"/>
                    <a:pt x="4269419" y="857213"/>
                    <a:pt x="4264447" y="870872"/>
                  </a:cubicBezTo>
                  <a:cubicBezTo>
                    <a:pt x="4263057" y="874606"/>
                    <a:pt x="4262390" y="877997"/>
                    <a:pt x="4262390" y="881216"/>
                  </a:cubicBezTo>
                  <a:lnTo>
                    <a:pt x="4262390" y="1003955"/>
                  </a:lnTo>
                  <a:cubicBezTo>
                    <a:pt x="4262390" y="1022262"/>
                    <a:pt x="4278944" y="1037160"/>
                    <a:pt x="4299290" y="1037160"/>
                  </a:cubicBezTo>
                  <a:lnTo>
                    <a:pt x="4732296" y="1037160"/>
                  </a:lnTo>
                  <a:lnTo>
                    <a:pt x="4879172" y="1037083"/>
                  </a:lnTo>
                  <a:cubicBezTo>
                    <a:pt x="5019075" y="1037083"/>
                    <a:pt x="5132651" y="931470"/>
                    <a:pt x="5132651" y="801587"/>
                  </a:cubicBezTo>
                  <a:lnTo>
                    <a:pt x="5132651" y="679820"/>
                  </a:lnTo>
                  <a:close/>
                  <a:moveTo>
                    <a:pt x="280863" y="189111"/>
                  </a:moveTo>
                  <a:lnTo>
                    <a:pt x="825046" y="189111"/>
                  </a:lnTo>
                  <a:cubicBezTo>
                    <a:pt x="844972" y="189111"/>
                    <a:pt x="861203" y="174518"/>
                    <a:pt x="861203" y="156573"/>
                  </a:cubicBezTo>
                  <a:lnTo>
                    <a:pt x="861203" y="32729"/>
                  </a:lnTo>
                  <a:cubicBezTo>
                    <a:pt x="861203" y="14746"/>
                    <a:pt x="845734" y="78"/>
                    <a:pt x="825046" y="78"/>
                  </a:cubicBezTo>
                  <a:lnTo>
                    <a:pt x="277073" y="78"/>
                  </a:lnTo>
                  <a:cubicBezTo>
                    <a:pt x="124501" y="78"/>
                    <a:pt x="352" y="114301"/>
                    <a:pt x="352" y="255005"/>
                  </a:cubicBezTo>
                  <a:lnTo>
                    <a:pt x="352" y="782309"/>
                  </a:lnTo>
                  <a:cubicBezTo>
                    <a:pt x="352" y="922955"/>
                    <a:pt x="124501" y="1037217"/>
                    <a:pt x="277073" y="1037217"/>
                  </a:cubicBezTo>
                  <a:lnTo>
                    <a:pt x="825046" y="1037217"/>
                  </a:lnTo>
                  <a:cubicBezTo>
                    <a:pt x="844972" y="1037217"/>
                    <a:pt x="861203" y="1022605"/>
                    <a:pt x="861203" y="1004660"/>
                  </a:cubicBezTo>
                  <a:lnTo>
                    <a:pt x="861203" y="880816"/>
                  </a:lnTo>
                  <a:cubicBezTo>
                    <a:pt x="861203" y="862871"/>
                    <a:pt x="844972" y="848298"/>
                    <a:pt x="825046" y="848298"/>
                  </a:cubicBezTo>
                  <a:lnTo>
                    <a:pt x="280863" y="848298"/>
                  </a:lnTo>
                  <a:cubicBezTo>
                    <a:pt x="240839" y="848298"/>
                    <a:pt x="207006" y="816580"/>
                    <a:pt x="207006" y="779051"/>
                  </a:cubicBezTo>
                  <a:lnTo>
                    <a:pt x="207006" y="634347"/>
                  </a:lnTo>
                  <a:lnTo>
                    <a:pt x="532457" y="634347"/>
                  </a:lnTo>
                  <a:cubicBezTo>
                    <a:pt x="552383" y="634347"/>
                    <a:pt x="568595" y="619717"/>
                    <a:pt x="568595" y="601772"/>
                  </a:cubicBezTo>
                  <a:lnTo>
                    <a:pt x="568595" y="480557"/>
                  </a:lnTo>
                  <a:cubicBezTo>
                    <a:pt x="568595" y="462573"/>
                    <a:pt x="552383" y="447943"/>
                    <a:pt x="532457" y="447943"/>
                  </a:cubicBezTo>
                  <a:lnTo>
                    <a:pt x="207006" y="447943"/>
                  </a:lnTo>
                  <a:lnTo>
                    <a:pt x="207006" y="258395"/>
                  </a:lnTo>
                  <a:cubicBezTo>
                    <a:pt x="207006" y="220829"/>
                    <a:pt x="240839" y="189111"/>
                    <a:pt x="280863" y="189111"/>
                  </a:cubicBezTo>
                  <a:moveTo>
                    <a:pt x="1186405" y="189130"/>
                  </a:moveTo>
                  <a:lnTo>
                    <a:pt x="1186405" y="1000336"/>
                  </a:lnTo>
                  <a:cubicBezTo>
                    <a:pt x="1186405" y="1020662"/>
                    <a:pt x="1171470" y="1037198"/>
                    <a:pt x="1153144" y="1037198"/>
                  </a:cubicBezTo>
                  <a:lnTo>
                    <a:pt x="1012879" y="1037198"/>
                  </a:lnTo>
                  <a:cubicBezTo>
                    <a:pt x="994553" y="1037198"/>
                    <a:pt x="979656" y="1020662"/>
                    <a:pt x="979656" y="1000336"/>
                  </a:cubicBezTo>
                  <a:lnTo>
                    <a:pt x="979656" y="37035"/>
                  </a:lnTo>
                  <a:cubicBezTo>
                    <a:pt x="979656" y="16670"/>
                    <a:pt x="994553" y="116"/>
                    <a:pt x="1012879" y="116"/>
                  </a:cubicBezTo>
                  <a:lnTo>
                    <a:pt x="1439846" y="116"/>
                  </a:lnTo>
                  <a:cubicBezTo>
                    <a:pt x="1660769" y="116"/>
                    <a:pt x="1840506" y="165946"/>
                    <a:pt x="1840506" y="369838"/>
                  </a:cubicBezTo>
                  <a:lnTo>
                    <a:pt x="1840506" y="1004032"/>
                  </a:lnTo>
                  <a:cubicBezTo>
                    <a:pt x="1840506" y="1022339"/>
                    <a:pt x="1823971" y="1037198"/>
                    <a:pt x="1803625" y="1037198"/>
                  </a:cubicBezTo>
                  <a:lnTo>
                    <a:pt x="1670885" y="1037198"/>
                  </a:lnTo>
                  <a:cubicBezTo>
                    <a:pt x="1650559" y="1037198"/>
                    <a:pt x="1634023" y="1022339"/>
                    <a:pt x="1634023" y="1004032"/>
                  </a:cubicBezTo>
                  <a:lnTo>
                    <a:pt x="1634023" y="369838"/>
                  </a:lnTo>
                  <a:cubicBezTo>
                    <a:pt x="1634023" y="270264"/>
                    <a:pt x="1546926" y="189225"/>
                    <a:pt x="1439846" y="189225"/>
                  </a:cubicBezTo>
                  <a:lnTo>
                    <a:pt x="1186405" y="18913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FDC00936-BF14-4A2E-8AFC-70AF3C3676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Espace réservé du graphique SmartArt 11">
            <a:extLst>
              <a:ext uri="{FF2B5EF4-FFF2-40B4-BE49-F238E27FC236}">
                <a16:creationId xmlns:a16="http://schemas.microsoft.com/office/drawing/2014/main" id="{CFB53AB0-4BB0-4F43-A0F3-8ADB2202AD6C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>
          <a:xfrm>
            <a:off x="520922" y="2964787"/>
            <a:ext cx="349020" cy="47313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549185B-AEA1-4472-A681-E2906BABA2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1281" y="0"/>
            <a:ext cx="5450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890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5 (fond bleu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248" y="1219874"/>
            <a:ext cx="7320632" cy="1408847"/>
          </a:xfrm>
        </p:spPr>
        <p:txBody>
          <a:bodyPr anchor="b"/>
          <a:lstStyle>
            <a:lvl1pPr algn="l">
              <a:lnSpc>
                <a:spcPct val="7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/>
              <a:t>Titre du chapitre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248" y="3384370"/>
            <a:ext cx="6432902" cy="615553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500">
                <a:solidFill>
                  <a:schemeClr val="bg1"/>
                </a:solidFill>
                <a:latin typeface="Enedis Light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Sous-titre du chapitre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7BC255B-DFCD-4EF7-9463-34D91D976B6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8307" y="6473033"/>
            <a:ext cx="767567" cy="155112"/>
            <a:chOff x="3231832" y="7185063"/>
            <a:chExt cx="5132298" cy="1037158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DD506600-C9A7-4A00-A946-6E4283064B70}"/>
                </a:ext>
              </a:extLst>
            </p:cNvPr>
            <p:cNvSpPr/>
            <p:nvPr/>
          </p:nvSpPr>
          <p:spPr>
            <a:xfrm>
              <a:off x="5071966" y="7185101"/>
              <a:ext cx="1117644" cy="1037120"/>
            </a:xfrm>
            <a:custGeom>
              <a:avLst/>
              <a:gdLst>
                <a:gd name="connsiteX0" fmla="*/ 519115 w 1117644"/>
                <a:gd name="connsiteY0" fmla="*/ 848219 h 1037120"/>
                <a:gd name="connsiteX1" fmla="*/ 324919 w 1117644"/>
                <a:gd name="connsiteY1" fmla="*/ 668711 h 1037120"/>
                <a:gd name="connsiteX2" fmla="*/ 325338 w 1117644"/>
                <a:gd name="connsiteY2" fmla="*/ 636136 h 1037120"/>
                <a:gd name="connsiteX3" fmla="*/ 739428 w 1117644"/>
                <a:gd name="connsiteY3" fmla="*/ 636136 h 1037120"/>
                <a:gd name="connsiteX4" fmla="*/ 999289 w 1117644"/>
                <a:gd name="connsiteY4" fmla="*/ 394601 h 1037120"/>
                <a:gd name="connsiteX5" fmla="*/ 999289 w 1117644"/>
                <a:gd name="connsiteY5" fmla="*/ 241572 h 1037120"/>
                <a:gd name="connsiteX6" fmla="*/ 739428 w 1117644"/>
                <a:gd name="connsiteY6" fmla="*/ 37 h 1037120"/>
                <a:gd name="connsiteX7" fmla="*/ 378107 w 1117644"/>
                <a:gd name="connsiteY7" fmla="*/ 37 h 1037120"/>
                <a:gd name="connsiteX8" fmla="*/ 317775 w 1117644"/>
                <a:gd name="connsiteY8" fmla="*/ 4647 h 1037120"/>
                <a:gd name="connsiteX9" fmla="*/ 118684 w 1117644"/>
                <a:gd name="connsiteY9" fmla="*/ 241572 h 1037120"/>
                <a:gd name="connsiteX10" fmla="*/ 118684 w 1117644"/>
                <a:gd name="connsiteY10" fmla="*/ 330402 h 1037120"/>
                <a:gd name="connsiteX11" fmla="*/ 151850 w 1117644"/>
                <a:gd name="connsiteY11" fmla="*/ 367302 h 1037120"/>
                <a:gd name="connsiteX12" fmla="*/ 292096 w 1117644"/>
                <a:gd name="connsiteY12" fmla="*/ 367302 h 1037120"/>
                <a:gd name="connsiteX13" fmla="*/ 325300 w 1117644"/>
                <a:gd name="connsiteY13" fmla="*/ 330402 h 1037120"/>
                <a:gd name="connsiteX14" fmla="*/ 325300 w 1117644"/>
                <a:gd name="connsiteY14" fmla="*/ 273062 h 1037120"/>
                <a:gd name="connsiteX15" fmla="*/ 417369 w 1117644"/>
                <a:gd name="connsiteY15" fmla="*/ 188994 h 1037120"/>
                <a:gd name="connsiteX16" fmla="*/ 700680 w 1117644"/>
                <a:gd name="connsiteY16" fmla="*/ 188994 h 1037120"/>
                <a:gd name="connsiteX17" fmla="*/ 792768 w 1117644"/>
                <a:gd name="connsiteY17" fmla="*/ 273062 h 1037120"/>
                <a:gd name="connsiteX18" fmla="*/ 792768 w 1117644"/>
                <a:gd name="connsiteY18" fmla="*/ 363892 h 1037120"/>
                <a:gd name="connsiteX19" fmla="*/ 700680 w 1117644"/>
                <a:gd name="connsiteY19" fmla="*/ 447884 h 1037120"/>
                <a:gd name="connsiteX20" fmla="*/ 250 w 1117644"/>
                <a:gd name="connsiteY20" fmla="*/ 447884 h 1037120"/>
                <a:gd name="connsiteX21" fmla="*/ 250 w 1117644"/>
                <a:gd name="connsiteY21" fmla="*/ 636136 h 1037120"/>
                <a:gd name="connsiteX22" fmla="*/ 118188 w 1117644"/>
                <a:gd name="connsiteY22" fmla="*/ 636136 h 1037120"/>
                <a:gd name="connsiteX23" fmla="*/ 118188 w 1117644"/>
                <a:gd name="connsiteY23" fmla="*/ 668673 h 1037120"/>
                <a:gd name="connsiteX24" fmla="*/ 519800 w 1117644"/>
                <a:gd name="connsiteY24" fmla="*/ 1037157 h 1037120"/>
                <a:gd name="connsiteX25" fmla="*/ 1117894 w 1117644"/>
                <a:gd name="connsiteY25" fmla="*/ 1037157 h 1037120"/>
                <a:gd name="connsiteX26" fmla="*/ 1117894 w 1117644"/>
                <a:gd name="connsiteY26" fmla="*/ 848200 h 1037120"/>
                <a:gd name="connsiteX27" fmla="*/ 519115 w 1117644"/>
                <a:gd name="connsiteY27" fmla="*/ 848219 h 103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17644" h="1037120">
                  <a:moveTo>
                    <a:pt x="519115" y="848219"/>
                  </a:moveTo>
                  <a:cubicBezTo>
                    <a:pt x="412035" y="848219"/>
                    <a:pt x="324919" y="768248"/>
                    <a:pt x="324919" y="668711"/>
                  </a:cubicBezTo>
                  <a:lnTo>
                    <a:pt x="325338" y="636136"/>
                  </a:lnTo>
                  <a:lnTo>
                    <a:pt x="739428" y="636136"/>
                  </a:lnTo>
                  <a:cubicBezTo>
                    <a:pt x="882741" y="636136"/>
                    <a:pt x="999289" y="527798"/>
                    <a:pt x="999289" y="394601"/>
                  </a:cubicBezTo>
                  <a:lnTo>
                    <a:pt x="999289" y="241572"/>
                  </a:lnTo>
                  <a:cubicBezTo>
                    <a:pt x="999289" y="108375"/>
                    <a:pt x="882741" y="37"/>
                    <a:pt x="739428" y="37"/>
                  </a:cubicBezTo>
                  <a:lnTo>
                    <a:pt x="378107" y="37"/>
                  </a:lnTo>
                  <a:cubicBezTo>
                    <a:pt x="358028" y="37"/>
                    <a:pt x="337740" y="228"/>
                    <a:pt x="317775" y="4647"/>
                  </a:cubicBezTo>
                  <a:cubicBezTo>
                    <a:pt x="200294" y="30727"/>
                    <a:pt x="118684" y="129349"/>
                    <a:pt x="118684" y="241572"/>
                  </a:cubicBezTo>
                  <a:lnTo>
                    <a:pt x="118684" y="330402"/>
                  </a:lnTo>
                  <a:cubicBezTo>
                    <a:pt x="118684" y="350729"/>
                    <a:pt x="133543" y="367302"/>
                    <a:pt x="151850" y="367302"/>
                  </a:cubicBezTo>
                  <a:lnTo>
                    <a:pt x="292096" y="367302"/>
                  </a:lnTo>
                  <a:cubicBezTo>
                    <a:pt x="310422" y="367302"/>
                    <a:pt x="325300" y="350729"/>
                    <a:pt x="325300" y="330402"/>
                  </a:cubicBezTo>
                  <a:lnTo>
                    <a:pt x="325300" y="273062"/>
                  </a:lnTo>
                  <a:cubicBezTo>
                    <a:pt x="325300" y="226713"/>
                    <a:pt x="366600" y="188994"/>
                    <a:pt x="417369" y="188994"/>
                  </a:cubicBezTo>
                  <a:lnTo>
                    <a:pt x="700680" y="188994"/>
                  </a:lnTo>
                  <a:cubicBezTo>
                    <a:pt x="751467" y="188994"/>
                    <a:pt x="792768" y="226713"/>
                    <a:pt x="792768" y="273062"/>
                  </a:cubicBezTo>
                  <a:lnTo>
                    <a:pt x="792768" y="363892"/>
                  </a:lnTo>
                  <a:cubicBezTo>
                    <a:pt x="792768" y="410203"/>
                    <a:pt x="751467" y="447884"/>
                    <a:pt x="700680" y="447884"/>
                  </a:cubicBezTo>
                  <a:lnTo>
                    <a:pt x="250" y="447884"/>
                  </a:lnTo>
                  <a:lnTo>
                    <a:pt x="250" y="636136"/>
                  </a:lnTo>
                  <a:lnTo>
                    <a:pt x="118188" y="636136"/>
                  </a:lnTo>
                  <a:lnTo>
                    <a:pt x="118188" y="668673"/>
                  </a:lnTo>
                  <a:cubicBezTo>
                    <a:pt x="118188" y="872527"/>
                    <a:pt x="298859" y="1037157"/>
                    <a:pt x="519800" y="1037157"/>
                  </a:cubicBezTo>
                  <a:lnTo>
                    <a:pt x="1117894" y="1037157"/>
                  </a:lnTo>
                  <a:lnTo>
                    <a:pt x="1117894" y="848200"/>
                  </a:lnTo>
                  <a:lnTo>
                    <a:pt x="519115" y="848219"/>
                  </a:lnTo>
                  <a:close/>
                </a:path>
              </a:pathLst>
            </a:custGeom>
            <a:solidFill>
              <a:srgbClr val="96CD3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E28A74C4-9E5C-4375-A3C1-F3DDF3707BFD}"/>
                </a:ext>
              </a:extLst>
            </p:cNvPr>
            <p:cNvSpPr/>
            <p:nvPr/>
          </p:nvSpPr>
          <p:spPr>
            <a:xfrm>
              <a:off x="3231832" y="7185063"/>
              <a:ext cx="5132298" cy="1037139"/>
            </a:xfrm>
            <a:custGeom>
              <a:avLst/>
              <a:gdLst>
                <a:gd name="connsiteX0" fmla="*/ 4143956 w 5132298"/>
                <a:gd name="connsiteY0" fmla="*/ 78849 h 1037139"/>
                <a:gd name="connsiteX1" fmla="*/ 4143651 w 5132298"/>
                <a:gd name="connsiteY1" fmla="*/ 36939 h 1037139"/>
                <a:gd name="connsiteX2" fmla="*/ 4110447 w 5132298"/>
                <a:gd name="connsiteY2" fmla="*/ 78 h 1037139"/>
                <a:gd name="connsiteX3" fmla="*/ 3970639 w 5132298"/>
                <a:gd name="connsiteY3" fmla="*/ 78 h 1037139"/>
                <a:gd name="connsiteX4" fmla="*/ 3937435 w 5132298"/>
                <a:gd name="connsiteY4" fmla="*/ 36939 h 1037139"/>
                <a:gd name="connsiteX5" fmla="*/ 3937435 w 5132298"/>
                <a:gd name="connsiteY5" fmla="*/ 78849 h 1037139"/>
                <a:gd name="connsiteX6" fmla="*/ 3937454 w 5132298"/>
                <a:gd name="connsiteY6" fmla="*/ 78849 h 1037139"/>
                <a:gd name="connsiteX7" fmla="*/ 3937759 w 5132298"/>
                <a:gd name="connsiteY7" fmla="*/ 152249 h 1037139"/>
                <a:gd name="connsiteX8" fmla="*/ 3970963 w 5132298"/>
                <a:gd name="connsiteY8" fmla="*/ 189111 h 1037139"/>
                <a:gd name="connsiteX9" fmla="*/ 4110771 w 5132298"/>
                <a:gd name="connsiteY9" fmla="*/ 189111 h 1037139"/>
                <a:gd name="connsiteX10" fmla="*/ 4143975 w 5132298"/>
                <a:gd name="connsiteY10" fmla="*/ 152249 h 1037139"/>
                <a:gd name="connsiteX11" fmla="*/ 4143975 w 5132298"/>
                <a:gd name="connsiteY11" fmla="*/ 78849 h 1037139"/>
                <a:gd name="connsiteX12" fmla="*/ 4143956 w 5132298"/>
                <a:gd name="connsiteY12" fmla="*/ 78849 h 1037139"/>
                <a:gd name="connsiteX13" fmla="*/ 4143956 w 5132298"/>
                <a:gd name="connsiteY13" fmla="*/ 653397 h 1037139"/>
                <a:gd name="connsiteX14" fmla="*/ 4143651 w 5132298"/>
                <a:gd name="connsiteY14" fmla="*/ 306706 h 1037139"/>
                <a:gd name="connsiteX15" fmla="*/ 4110447 w 5132298"/>
                <a:gd name="connsiteY15" fmla="*/ 269845 h 1037139"/>
                <a:gd name="connsiteX16" fmla="*/ 3970639 w 5132298"/>
                <a:gd name="connsiteY16" fmla="*/ 269845 h 1037139"/>
                <a:gd name="connsiteX17" fmla="*/ 3937435 w 5132298"/>
                <a:gd name="connsiteY17" fmla="*/ 306706 h 1037139"/>
                <a:gd name="connsiteX18" fmla="*/ 3937435 w 5132298"/>
                <a:gd name="connsiteY18" fmla="*/ 653397 h 1037139"/>
                <a:gd name="connsiteX19" fmla="*/ 3937454 w 5132298"/>
                <a:gd name="connsiteY19" fmla="*/ 653397 h 1037139"/>
                <a:gd name="connsiteX20" fmla="*/ 3937759 w 5132298"/>
                <a:gd name="connsiteY20" fmla="*/ 1000069 h 1037139"/>
                <a:gd name="connsiteX21" fmla="*/ 3970963 w 5132298"/>
                <a:gd name="connsiteY21" fmla="*/ 1036931 h 1037139"/>
                <a:gd name="connsiteX22" fmla="*/ 4110771 w 5132298"/>
                <a:gd name="connsiteY22" fmla="*/ 1036931 h 1037139"/>
                <a:gd name="connsiteX23" fmla="*/ 4143975 w 5132298"/>
                <a:gd name="connsiteY23" fmla="*/ 1000069 h 1037139"/>
                <a:gd name="connsiteX24" fmla="*/ 4143975 w 5132298"/>
                <a:gd name="connsiteY24" fmla="*/ 653397 h 1037139"/>
                <a:gd name="connsiteX25" fmla="*/ 4143956 w 5132298"/>
                <a:gd name="connsiteY25" fmla="*/ 653397 h 1037139"/>
                <a:gd name="connsiteX26" fmla="*/ 3441430 w 5132298"/>
                <a:gd name="connsiteY26" fmla="*/ 78 h 1037139"/>
                <a:gd name="connsiteX27" fmla="*/ 2991355 w 5132298"/>
                <a:gd name="connsiteY27" fmla="*/ 78 h 1037139"/>
                <a:gd name="connsiteX28" fmla="*/ 2958131 w 5132298"/>
                <a:gd name="connsiteY28" fmla="*/ 37035 h 1037139"/>
                <a:gd name="connsiteX29" fmla="*/ 2958131 w 5132298"/>
                <a:gd name="connsiteY29" fmla="*/ 646958 h 1037139"/>
                <a:gd name="connsiteX30" fmla="*/ 2991297 w 5132298"/>
                <a:gd name="connsiteY30" fmla="*/ 683858 h 1037139"/>
                <a:gd name="connsiteX31" fmla="*/ 3131391 w 5132298"/>
                <a:gd name="connsiteY31" fmla="*/ 683858 h 1037139"/>
                <a:gd name="connsiteX32" fmla="*/ 3164595 w 5132298"/>
                <a:gd name="connsiteY32" fmla="*/ 646958 h 1037139"/>
                <a:gd name="connsiteX33" fmla="*/ 3164786 w 5132298"/>
                <a:gd name="connsiteY33" fmla="*/ 189015 h 1037139"/>
                <a:gd name="connsiteX34" fmla="*/ 3418284 w 5132298"/>
                <a:gd name="connsiteY34" fmla="*/ 189111 h 1037139"/>
                <a:gd name="connsiteX35" fmla="*/ 3612499 w 5132298"/>
                <a:gd name="connsiteY35" fmla="*/ 369762 h 1037139"/>
                <a:gd name="connsiteX36" fmla="*/ 3612499 w 5132298"/>
                <a:gd name="connsiteY36" fmla="*/ 702794 h 1037139"/>
                <a:gd name="connsiteX37" fmla="*/ 3418284 w 5132298"/>
                <a:gd name="connsiteY37" fmla="*/ 847822 h 1037139"/>
                <a:gd name="connsiteX38" fmla="*/ 2958131 w 5132298"/>
                <a:gd name="connsiteY38" fmla="*/ 848298 h 1037139"/>
                <a:gd name="connsiteX39" fmla="*/ 2958131 w 5132298"/>
                <a:gd name="connsiteY39" fmla="*/ 1037217 h 1037139"/>
                <a:gd name="connsiteX40" fmla="*/ 3418284 w 5132298"/>
                <a:gd name="connsiteY40" fmla="*/ 1036931 h 1037139"/>
                <a:gd name="connsiteX41" fmla="*/ 3818982 w 5132298"/>
                <a:gd name="connsiteY41" fmla="*/ 702794 h 1037139"/>
                <a:gd name="connsiteX42" fmla="*/ 3818982 w 5132298"/>
                <a:gd name="connsiteY42" fmla="*/ 367590 h 1037139"/>
                <a:gd name="connsiteX43" fmla="*/ 3441430 w 5132298"/>
                <a:gd name="connsiteY43" fmla="*/ 78 h 1037139"/>
                <a:gd name="connsiteX44" fmla="*/ 5132651 w 5132298"/>
                <a:gd name="connsiteY44" fmla="*/ 679820 h 1037139"/>
                <a:gd name="connsiteX45" fmla="*/ 5131660 w 5132298"/>
                <a:gd name="connsiteY45" fmla="*/ 650425 h 1037139"/>
                <a:gd name="connsiteX46" fmla="*/ 4877591 w 5132298"/>
                <a:gd name="connsiteY46" fmla="*/ 447943 h 1037139"/>
                <a:gd name="connsiteX47" fmla="*/ 4567171 w 5132298"/>
                <a:gd name="connsiteY47" fmla="*/ 447943 h 1037139"/>
                <a:gd name="connsiteX48" fmla="*/ 4559208 w 5132298"/>
                <a:gd name="connsiteY48" fmla="*/ 447924 h 1037139"/>
                <a:gd name="connsiteX49" fmla="*/ 4469063 w 5132298"/>
                <a:gd name="connsiteY49" fmla="*/ 349759 h 1037139"/>
                <a:gd name="connsiteX50" fmla="*/ 4469368 w 5132298"/>
                <a:gd name="connsiteY50" fmla="*/ 279312 h 1037139"/>
                <a:gd name="connsiteX51" fmla="*/ 4567533 w 5132298"/>
                <a:gd name="connsiteY51" fmla="*/ 189187 h 1037139"/>
                <a:gd name="connsiteX52" fmla="*/ 4690043 w 5132298"/>
                <a:gd name="connsiteY52" fmla="*/ 189187 h 1037139"/>
                <a:gd name="connsiteX53" fmla="*/ 4691243 w 5132298"/>
                <a:gd name="connsiteY53" fmla="*/ 189225 h 1037139"/>
                <a:gd name="connsiteX54" fmla="*/ 5000825 w 5132298"/>
                <a:gd name="connsiteY54" fmla="*/ 189225 h 1037139"/>
                <a:gd name="connsiteX55" fmla="*/ 5035706 w 5132298"/>
                <a:gd name="connsiteY55" fmla="*/ 166270 h 1037139"/>
                <a:gd name="connsiteX56" fmla="*/ 5037687 w 5132298"/>
                <a:gd name="connsiteY56" fmla="*/ 156021 h 1037139"/>
                <a:gd name="connsiteX57" fmla="*/ 5037687 w 5132298"/>
                <a:gd name="connsiteY57" fmla="*/ 33282 h 1037139"/>
                <a:gd name="connsiteX58" fmla="*/ 5000825 w 5132298"/>
                <a:gd name="connsiteY58" fmla="*/ 116 h 1037139"/>
                <a:gd name="connsiteX59" fmla="*/ 4517869 w 5132298"/>
                <a:gd name="connsiteY59" fmla="*/ 173 h 1037139"/>
                <a:gd name="connsiteX60" fmla="*/ 4262409 w 5132298"/>
                <a:gd name="connsiteY60" fmla="*/ 235555 h 1037139"/>
                <a:gd name="connsiteX61" fmla="*/ 4262428 w 5132298"/>
                <a:gd name="connsiteY61" fmla="*/ 382392 h 1037139"/>
                <a:gd name="connsiteX62" fmla="*/ 4497886 w 5132298"/>
                <a:gd name="connsiteY62" fmla="*/ 636214 h 1037139"/>
                <a:gd name="connsiteX63" fmla="*/ 4836309 w 5132298"/>
                <a:gd name="connsiteY63" fmla="*/ 636214 h 1037139"/>
                <a:gd name="connsiteX64" fmla="*/ 4925977 w 5132298"/>
                <a:gd name="connsiteY64" fmla="*/ 734398 h 1037139"/>
                <a:gd name="connsiteX65" fmla="*/ 4925977 w 5132298"/>
                <a:gd name="connsiteY65" fmla="*/ 757944 h 1037139"/>
                <a:gd name="connsiteX66" fmla="*/ 4828289 w 5132298"/>
                <a:gd name="connsiteY66" fmla="*/ 848050 h 1037139"/>
                <a:gd name="connsiteX67" fmla="*/ 4299290 w 5132298"/>
                <a:gd name="connsiteY67" fmla="*/ 848050 h 1037139"/>
                <a:gd name="connsiteX68" fmla="*/ 4264447 w 5132298"/>
                <a:gd name="connsiteY68" fmla="*/ 870872 h 1037139"/>
                <a:gd name="connsiteX69" fmla="*/ 4262390 w 5132298"/>
                <a:gd name="connsiteY69" fmla="*/ 881216 h 1037139"/>
                <a:gd name="connsiteX70" fmla="*/ 4262390 w 5132298"/>
                <a:gd name="connsiteY70" fmla="*/ 1003955 h 1037139"/>
                <a:gd name="connsiteX71" fmla="*/ 4299290 w 5132298"/>
                <a:gd name="connsiteY71" fmla="*/ 1037160 h 1037139"/>
                <a:gd name="connsiteX72" fmla="*/ 4732296 w 5132298"/>
                <a:gd name="connsiteY72" fmla="*/ 1037160 h 1037139"/>
                <a:gd name="connsiteX73" fmla="*/ 4879172 w 5132298"/>
                <a:gd name="connsiteY73" fmla="*/ 1037083 h 1037139"/>
                <a:gd name="connsiteX74" fmla="*/ 5132651 w 5132298"/>
                <a:gd name="connsiteY74" fmla="*/ 801587 h 1037139"/>
                <a:gd name="connsiteX75" fmla="*/ 5132651 w 5132298"/>
                <a:gd name="connsiteY75" fmla="*/ 679820 h 1037139"/>
                <a:gd name="connsiteX76" fmla="*/ 280863 w 5132298"/>
                <a:gd name="connsiteY76" fmla="*/ 189111 h 1037139"/>
                <a:gd name="connsiteX77" fmla="*/ 825046 w 5132298"/>
                <a:gd name="connsiteY77" fmla="*/ 189111 h 1037139"/>
                <a:gd name="connsiteX78" fmla="*/ 861203 w 5132298"/>
                <a:gd name="connsiteY78" fmla="*/ 156573 h 1037139"/>
                <a:gd name="connsiteX79" fmla="*/ 861203 w 5132298"/>
                <a:gd name="connsiteY79" fmla="*/ 32729 h 1037139"/>
                <a:gd name="connsiteX80" fmla="*/ 825046 w 5132298"/>
                <a:gd name="connsiteY80" fmla="*/ 78 h 1037139"/>
                <a:gd name="connsiteX81" fmla="*/ 277073 w 5132298"/>
                <a:gd name="connsiteY81" fmla="*/ 78 h 1037139"/>
                <a:gd name="connsiteX82" fmla="*/ 352 w 5132298"/>
                <a:gd name="connsiteY82" fmla="*/ 255005 h 1037139"/>
                <a:gd name="connsiteX83" fmla="*/ 352 w 5132298"/>
                <a:gd name="connsiteY83" fmla="*/ 782309 h 1037139"/>
                <a:gd name="connsiteX84" fmla="*/ 277073 w 5132298"/>
                <a:gd name="connsiteY84" fmla="*/ 1037217 h 1037139"/>
                <a:gd name="connsiteX85" fmla="*/ 825046 w 5132298"/>
                <a:gd name="connsiteY85" fmla="*/ 1037217 h 1037139"/>
                <a:gd name="connsiteX86" fmla="*/ 861203 w 5132298"/>
                <a:gd name="connsiteY86" fmla="*/ 1004660 h 1037139"/>
                <a:gd name="connsiteX87" fmla="*/ 861203 w 5132298"/>
                <a:gd name="connsiteY87" fmla="*/ 880816 h 1037139"/>
                <a:gd name="connsiteX88" fmla="*/ 825046 w 5132298"/>
                <a:gd name="connsiteY88" fmla="*/ 848298 h 1037139"/>
                <a:gd name="connsiteX89" fmla="*/ 280863 w 5132298"/>
                <a:gd name="connsiteY89" fmla="*/ 848298 h 1037139"/>
                <a:gd name="connsiteX90" fmla="*/ 207006 w 5132298"/>
                <a:gd name="connsiteY90" fmla="*/ 779051 h 1037139"/>
                <a:gd name="connsiteX91" fmla="*/ 207006 w 5132298"/>
                <a:gd name="connsiteY91" fmla="*/ 634347 h 1037139"/>
                <a:gd name="connsiteX92" fmla="*/ 532457 w 5132298"/>
                <a:gd name="connsiteY92" fmla="*/ 634347 h 1037139"/>
                <a:gd name="connsiteX93" fmla="*/ 568595 w 5132298"/>
                <a:gd name="connsiteY93" fmla="*/ 601772 h 1037139"/>
                <a:gd name="connsiteX94" fmla="*/ 568595 w 5132298"/>
                <a:gd name="connsiteY94" fmla="*/ 480557 h 1037139"/>
                <a:gd name="connsiteX95" fmla="*/ 532457 w 5132298"/>
                <a:gd name="connsiteY95" fmla="*/ 447943 h 1037139"/>
                <a:gd name="connsiteX96" fmla="*/ 207006 w 5132298"/>
                <a:gd name="connsiteY96" fmla="*/ 447943 h 1037139"/>
                <a:gd name="connsiteX97" fmla="*/ 207006 w 5132298"/>
                <a:gd name="connsiteY97" fmla="*/ 258395 h 1037139"/>
                <a:gd name="connsiteX98" fmla="*/ 280863 w 5132298"/>
                <a:gd name="connsiteY98" fmla="*/ 189111 h 1037139"/>
                <a:gd name="connsiteX99" fmla="*/ 1186405 w 5132298"/>
                <a:gd name="connsiteY99" fmla="*/ 189130 h 1037139"/>
                <a:gd name="connsiteX100" fmla="*/ 1186405 w 5132298"/>
                <a:gd name="connsiteY100" fmla="*/ 1000336 h 1037139"/>
                <a:gd name="connsiteX101" fmla="*/ 1153144 w 5132298"/>
                <a:gd name="connsiteY101" fmla="*/ 1037198 h 1037139"/>
                <a:gd name="connsiteX102" fmla="*/ 1012879 w 5132298"/>
                <a:gd name="connsiteY102" fmla="*/ 1037198 h 1037139"/>
                <a:gd name="connsiteX103" fmla="*/ 979656 w 5132298"/>
                <a:gd name="connsiteY103" fmla="*/ 1000336 h 1037139"/>
                <a:gd name="connsiteX104" fmla="*/ 979656 w 5132298"/>
                <a:gd name="connsiteY104" fmla="*/ 37035 h 1037139"/>
                <a:gd name="connsiteX105" fmla="*/ 1012879 w 5132298"/>
                <a:gd name="connsiteY105" fmla="*/ 116 h 1037139"/>
                <a:gd name="connsiteX106" fmla="*/ 1439846 w 5132298"/>
                <a:gd name="connsiteY106" fmla="*/ 116 h 1037139"/>
                <a:gd name="connsiteX107" fmla="*/ 1840506 w 5132298"/>
                <a:gd name="connsiteY107" fmla="*/ 369838 h 1037139"/>
                <a:gd name="connsiteX108" fmla="*/ 1840506 w 5132298"/>
                <a:gd name="connsiteY108" fmla="*/ 1004032 h 1037139"/>
                <a:gd name="connsiteX109" fmla="*/ 1803625 w 5132298"/>
                <a:gd name="connsiteY109" fmla="*/ 1037198 h 1037139"/>
                <a:gd name="connsiteX110" fmla="*/ 1670885 w 5132298"/>
                <a:gd name="connsiteY110" fmla="*/ 1037198 h 1037139"/>
                <a:gd name="connsiteX111" fmla="*/ 1634023 w 5132298"/>
                <a:gd name="connsiteY111" fmla="*/ 1004032 h 1037139"/>
                <a:gd name="connsiteX112" fmla="*/ 1634023 w 5132298"/>
                <a:gd name="connsiteY112" fmla="*/ 369838 h 1037139"/>
                <a:gd name="connsiteX113" fmla="*/ 1439846 w 5132298"/>
                <a:gd name="connsiteY113" fmla="*/ 189225 h 1037139"/>
                <a:gd name="connsiteX114" fmla="*/ 1186405 w 5132298"/>
                <a:gd name="connsiteY114" fmla="*/ 189130 h 103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5132298" h="1037139">
                  <a:moveTo>
                    <a:pt x="4143956" y="78849"/>
                  </a:moveTo>
                  <a:lnTo>
                    <a:pt x="4143651" y="36939"/>
                  </a:lnTo>
                  <a:cubicBezTo>
                    <a:pt x="4143651" y="16613"/>
                    <a:pt x="4128754" y="78"/>
                    <a:pt x="4110447" y="78"/>
                  </a:cubicBezTo>
                  <a:lnTo>
                    <a:pt x="3970639" y="78"/>
                  </a:lnTo>
                  <a:cubicBezTo>
                    <a:pt x="3952351" y="78"/>
                    <a:pt x="3937435" y="16613"/>
                    <a:pt x="3937435" y="36939"/>
                  </a:cubicBezTo>
                  <a:lnTo>
                    <a:pt x="3937435" y="78849"/>
                  </a:lnTo>
                  <a:lnTo>
                    <a:pt x="3937454" y="78849"/>
                  </a:lnTo>
                  <a:lnTo>
                    <a:pt x="3937759" y="152249"/>
                  </a:lnTo>
                  <a:cubicBezTo>
                    <a:pt x="3937759" y="172575"/>
                    <a:pt x="3952637" y="189111"/>
                    <a:pt x="3970963" y="189111"/>
                  </a:cubicBezTo>
                  <a:lnTo>
                    <a:pt x="4110771" y="189111"/>
                  </a:lnTo>
                  <a:cubicBezTo>
                    <a:pt x="4129059" y="189111"/>
                    <a:pt x="4143975" y="172575"/>
                    <a:pt x="4143975" y="152249"/>
                  </a:cubicBezTo>
                  <a:lnTo>
                    <a:pt x="4143975" y="78849"/>
                  </a:lnTo>
                  <a:lnTo>
                    <a:pt x="4143956" y="78849"/>
                  </a:lnTo>
                  <a:close/>
                  <a:moveTo>
                    <a:pt x="4143956" y="653397"/>
                  </a:moveTo>
                  <a:lnTo>
                    <a:pt x="4143651" y="306706"/>
                  </a:lnTo>
                  <a:cubicBezTo>
                    <a:pt x="4143651" y="286361"/>
                    <a:pt x="4128754" y="269845"/>
                    <a:pt x="4110447" y="269845"/>
                  </a:cubicBezTo>
                  <a:lnTo>
                    <a:pt x="3970639" y="269845"/>
                  </a:lnTo>
                  <a:cubicBezTo>
                    <a:pt x="3952351" y="269845"/>
                    <a:pt x="3937435" y="286361"/>
                    <a:pt x="3937435" y="306706"/>
                  </a:cubicBezTo>
                  <a:lnTo>
                    <a:pt x="3937435" y="653397"/>
                  </a:lnTo>
                  <a:lnTo>
                    <a:pt x="3937454" y="653397"/>
                  </a:lnTo>
                  <a:lnTo>
                    <a:pt x="3937759" y="1000069"/>
                  </a:lnTo>
                  <a:cubicBezTo>
                    <a:pt x="3937759" y="1020396"/>
                    <a:pt x="3952637" y="1036931"/>
                    <a:pt x="3970963" y="1036931"/>
                  </a:cubicBezTo>
                  <a:lnTo>
                    <a:pt x="4110771" y="1036931"/>
                  </a:lnTo>
                  <a:cubicBezTo>
                    <a:pt x="4129059" y="1036931"/>
                    <a:pt x="4143975" y="1020396"/>
                    <a:pt x="4143975" y="1000069"/>
                  </a:cubicBezTo>
                  <a:lnTo>
                    <a:pt x="4143975" y="653397"/>
                  </a:lnTo>
                  <a:lnTo>
                    <a:pt x="4143956" y="653397"/>
                  </a:lnTo>
                  <a:close/>
                  <a:moveTo>
                    <a:pt x="3441430" y="78"/>
                  </a:moveTo>
                  <a:lnTo>
                    <a:pt x="2991355" y="78"/>
                  </a:lnTo>
                  <a:cubicBezTo>
                    <a:pt x="2973029" y="78"/>
                    <a:pt x="2958131" y="16670"/>
                    <a:pt x="2958131" y="37035"/>
                  </a:cubicBezTo>
                  <a:lnTo>
                    <a:pt x="2958131" y="646958"/>
                  </a:lnTo>
                  <a:cubicBezTo>
                    <a:pt x="2958131" y="667323"/>
                    <a:pt x="2973009" y="683858"/>
                    <a:pt x="2991297" y="683858"/>
                  </a:cubicBezTo>
                  <a:lnTo>
                    <a:pt x="3131391" y="683858"/>
                  </a:lnTo>
                  <a:cubicBezTo>
                    <a:pt x="3149717" y="683858"/>
                    <a:pt x="3164595" y="667323"/>
                    <a:pt x="3164595" y="646958"/>
                  </a:cubicBezTo>
                  <a:lnTo>
                    <a:pt x="3164786" y="189015"/>
                  </a:lnTo>
                  <a:lnTo>
                    <a:pt x="3418284" y="189111"/>
                  </a:lnTo>
                  <a:cubicBezTo>
                    <a:pt x="3525383" y="189111"/>
                    <a:pt x="3612499" y="270149"/>
                    <a:pt x="3612499" y="369762"/>
                  </a:cubicBezTo>
                  <a:lnTo>
                    <a:pt x="3612499" y="702794"/>
                  </a:lnTo>
                  <a:cubicBezTo>
                    <a:pt x="3612499" y="802368"/>
                    <a:pt x="3525383" y="847822"/>
                    <a:pt x="3418284" y="847822"/>
                  </a:cubicBezTo>
                  <a:lnTo>
                    <a:pt x="2958131" y="848298"/>
                  </a:lnTo>
                  <a:lnTo>
                    <a:pt x="2958131" y="1037217"/>
                  </a:lnTo>
                  <a:lnTo>
                    <a:pt x="3418284" y="1036931"/>
                  </a:lnTo>
                  <a:cubicBezTo>
                    <a:pt x="3639226" y="1036931"/>
                    <a:pt x="3818982" y="906648"/>
                    <a:pt x="3818982" y="702794"/>
                  </a:cubicBezTo>
                  <a:lnTo>
                    <a:pt x="3818982" y="367590"/>
                  </a:lnTo>
                  <a:cubicBezTo>
                    <a:pt x="3818982" y="171985"/>
                    <a:pt x="3654866" y="78"/>
                    <a:pt x="3441430" y="78"/>
                  </a:cubicBezTo>
                  <a:moveTo>
                    <a:pt x="5132651" y="679820"/>
                  </a:moveTo>
                  <a:cubicBezTo>
                    <a:pt x="5132651" y="670447"/>
                    <a:pt x="5132575" y="660846"/>
                    <a:pt x="5131660" y="650425"/>
                  </a:cubicBezTo>
                  <a:cubicBezTo>
                    <a:pt x="5121469" y="535230"/>
                    <a:pt x="5002749" y="447943"/>
                    <a:pt x="4877591" y="447943"/>
                  </a:cubicBezTo>
                  <a:lnTo>
                    <a:pt x="4567171" y="447943"/>
                  </a:lnTo>
                  <a:lnTo>
                    <a:pt x="4559208" y="447924"/>
                  </a:lnTo>
                  <a:cubicBezTo>
                    <a:pt x="4509487" y="447924"/>
                    <a:pt x="4469063" y="403861"/>
                    <a:pt x="4469063" y="349759"/>
                  </a:cubicBezTo>
                  <a:lnTo>
                    <a:pt x="4469368" y="279312"/>
                  </a:lnTo>
                  <a:cubicBezTo>
                    <a:pt x="4469368" y="229630"/>
                    <a:pt x="4513412" y="189187"/>
                    <a:pt x="4567533" y="189187"/>
                  </a:cubicBezTo>
                  <a:lnTo>
                    <a:pt x="4690043" y="189187"/>
                  </a:lnTo>
                  <a:lnTo>
                    <a:pt x="4691243" y="189225"/>
                  </a:lnTo>
                  <a:lnTo>
                    <a:pt x="5000825" y="189225"/>
                  </a:lnTo>
                  <a:cubicBezTo>
                    <a:pt x="5016656" y="189225"/>
                    <a:pt x="5030676" y="180005"/>
                    <a:pt x="5035706" y="166270"/>
                  </a:cubicBezTo>
                  <a:cubicBezTo>
                    <a:pt x="5037039" y="162612"/>
                    <a:pt x="5037687" y="159259"/>
                    <a:pt x="5037687" y="156021"/>
                  </a:cubicBezTo>
                  <a:lnTo>
                    <a:pt x="5037687" y="33282"/>
                  </a:lnTo>
                  <a:cubicBezTo>
                    <a:pt x="5037687" y="14956"/>
                    <a:pt x="5021151" y="116"/>
                    <a:pt x="5000825" y="116"/>
                  </a:cubicBezTo>
                  <a:lnTo>
                    <a:pt x="4517869" y="173"/>
                  </a:lnTo>
                  <a:cubicBezTo>
                    <a:pt x="4377928" y="173"/>
                    <a:pt x="4262409" y="105805"/>
                    <a:pt x="4262409" y="235555"/>
                  </a:cubicBezTo>
                  <a:lnTo>
                    <a:pt x="4262428" y="382392"/>
                  </a:lnTo>
                  <a:cubicBezTo>
                    <a:pt x="4262428" y="522352"/>
                    <a:pt x="4368041" y="636214"/>
                    <a:pt x="4497886" y="636214"/>
                  </a:cubicBezTo>
                  <a:lnTo>
                    <a:pt x="4836309" y="636214"/>
                  </a:lnTo>
                  <a:cubicBezTo>
                    <a:pt x="4885992" y="636214"/>
                    <a:pt x="4925977" y="680258"/>
                    <a:pt x="4925977" y="734398"/>
                  </a:cubicBezTo>
                  <a:lnTo>
                    <a:pt x="4925977" y="757944"/>
                  </a:lnTo>
                  <a:cubicBezTo>
                    <a:pt x="4925977" y="807645"/>
                    <a:pt x="4882410" y="848050"/>
                    <a:pt x="4828289" y="848050"/>
                  </a:cubicBezTo>
                  <a:lnTo>
                    <a:pt x="4299290" y="848050"/>
                  </a:lnTo>
                  <a:cubicBezTo>
                    <a:pt x="4283440" y="848050"/>
                    <a:pt x="4269419" y="857213"/>
                    <a:pt x="4264447" y="870872"/>
                  </a:cubicBezTo>
                  <a:cubicBezTo>
                    <a:pt x="4263057" y="874606"/>
                    <a:pt x="4262390" y="877997"/>
                    <a:pt x="4262390" y="881216"/>
                  </a:cubicBezTo>
                  <a:lnTo>
                    <a:pt x="4262390" y="1003955"/>
                  </a:lnTo>
                  <a:cubicBezTo>
                    <a:pt x="4262390" y="1022262"/>
                    <a:pt x="4278944" y="1037160"/>
                    <a:pt x="4299290" y="1037160"/>
                  </a:cubicBezTo>
                  <a:lnTo>
                    <a:pt x="4732296" y="1037160"/>
                  </a:lnTo>
                  <a:lnTo>
                    <a:pt x="4879172" y="1037083"/>
                  </a:lnTo>
                  <a:cubicBezTo>
                    <a:pt x="5019075" y="1037083"/>
                    <a:pt x="5132651" y="931470"/>
                    <a:pt x="5132651" y="801587"/>
                  </a:cubicBezTo>
                  <a:lnTo>
                    <a:pt x="5132651" y="679820"/>
                  </a:lnTo>
                  <a:close/>
                  <a:moveTo>
                    <a:pt x="280863" y="189111"/>
                  </a:moveTo>
                  <a:lnTo>
                    <a:pt x="825046" y="189111"/>
                  </a:lnTo>
                  <a:cubicBezTo>
                    <a:pt x="844972" y="189111"/>
                    <a:pt x="861203" y="174518"/>
                    <a:pt x="861203" y="156573"/>
                  </a:cubicBezTo>
                  <a:lnTo>
                    <a:pt x="861203" y="32729"/>
                  </a:lnTo>
                  <a:cubicBezTo>
                    <a:pt x="861203" y="14746"/>
                    <a:pt x="845734" y="78"/>
                    <a:pt x="825046" y="78"/>
                  </a:cubicBezTo>
                  <a:lnTo>
                    <a:pt x="277073" y="78"/>
                  </a:lnTo>
                  <a:cubicBezTo>
                    <a:pt x="124501" y="78"/>
                    <a:pt x="352" y="114301"/>
                    <a:pt x="352" y="255005"/>
                  </a:cubicBezTo>
                  <a:lnTo>
                    <a:pt x="352" y="782309"/>
                  </a:lnTo>
                  <a:cubicBezTo>
                    <a:pt x="352" y="922955"/>
                    <a:pt x="124501" y="1037217"/>
                    <a:pt x="277073" y="1037217"/>
                  </a:cubicBezTo>
                  <a:lnTo>
                    <a:pt x="825046" y="1037217"/>
                  </a:lnTo>
                  <a:cubicBezTo>
                    <a:pt x="844972" y="1037217"/>
                    <a:pt x="861203" y="1022605"/>
                    <a:pt x="861203" y="1004660"/>
                  </a:cubicBezTo>
                  <a:lnTo>
                    <a:pt x="861203" y="880816"/>
                  </a:lnTo>
                  <a:cubicBezTo>
                    <a:pt x="861203" y="862871"/>
                    <a:pt x="844972" y="848298"/>
                    <a:pt x="825046" y="848298"/>
                  </a:cubicBezTo>
                  <a:lnTo>
                    <a:pt x="280863" y="848298"/>
                  </a:lnTo>
                  <a:cubicBezTo>
                    <a:pt x="240839" y="848298"/>
                    <a:pt x="207006" y="816580"/>
                    <a:pt x="207006" y="779051"/>
                  </a:cubicBezTo>
                  <a:lnTo>
                    <a:pt x="207006" y="634347"/>
                  </a:lnTo>
                  <a:lnTo>
                    <a:pt x="532457" y="634347"/>
                  </a:lnTo>
                  <a:cubicBezTo>
                    <a:pt x="552383" y="634347"/>
                    <a:pt x="568595" y="619717"/>
                    <a:pt x="568595" y="601772"/>
                  </a:cubicBezTo>
                  <a:lnTo>
                    <a:pt x="568595" y="480557"/>
                  </a:lnTo>
                  <a:cubicBezTo>
                    <a:pt x="568595" y="462573"/>
                    <a:pt x="552383" y="447943"/>
                    <a:pt x="532457" y="447943"/>
                  </a:cubicBezTo>
                  <a:lnTo>
                    <a:pt x="207006" y="447943"/>
                  </a:lnTo>
                  <a:lnTo>
                    <a:pt x="207006" y="258395"/>
                  </a:lnTo>
                  <a:cubicBezTo>
                    <a:pt x="207006" y="220829"/>
                    <a:pt x="240839" y="189111"/>
                    <a:pt x="280863" y="189111"/>
                  </a:cubicBezTo>
                  <a:moveTo>
                    <a:pt x="1186405" y="189130"/>
                  </a:moveTo>
                  <a:lnTo>
                    <a:pt x="1186405" y="1000336"/>
                  </a:lnTo>
                  <a:cubicBezTo>
                    <a:pt x="1186405" y="1020662"/>
                    <a:pt x="1171470" y="1037198"/>
                    <a:pt x="1153144" y="1037198"/>
                  </a:cubicBezTo>
                  <a:lnTo>
                    <a:pt x="1012879" y="1037198"/>
                  </a:lnTo>
                  <a:cubicBezTo>
                    <a:pt x="994553" y="1037198"/>
                    <a:pt x="979656" y="1020662"/>
                    <a:pt x="979656" y="1000336"/>
                  </a:cubicBezTo>
                  <a:lnTo>
                    <a:pt x="979656" y="37035"/>
                  </a:lnTo>
                  <a:cubicBezTo>
                    <a:pt x="979656" y="16670"/>
                    <a:pt x="994553" y="116"/>
                    <a:pt x="1012879" y="116"/>
                  </a:cubicBezTo>
                  <a:lnTo>
                    <a:pt x="1439846" y="116"/>
                  </a:lnTo>
                  <a:cubicBezTo>
                    <a:pt x="1660769" y="116"/>
                    <a:pt x="1840506" y="165946"/>
                    <a:pt x="1840506" y="369838"/>
                  </a:cubicBezTo>
                  <a:lnTo>
                    <a:pt x="1840506" y="1004032"/>
                  </a:lnTo>
                  <a:cubicBezTo>
                    <a:pt x="1840506" y="1022339"/>
                    <a:pt x="1823971" y="1037198"/>
                    <a:pt x="1803625" y="1037198"/>
                  </a:cubicBezTo>
                  <a:lnTo>
                    <a:pt x="1670885" y="1037198"/>
                  </a:lnTo>
                  <a:cubicBezTo>
                    <a:pt x="1650559" y="1037198"/>
                    <a:pt x="1634023" y="1022339"/>
                    <a:pt x="1634023" y="1004032"/>
                  </a:cubicBezTo>
                  <a:lnTo>
                    <a:pt x="1634023" y="369838"/>
                  </a:lnTo>
                  <a:cubicBezTo>
                    <a:pt x="1634023" y="270264"/>
                    <a:pt x="1546926" y="189225"/>
                    <a:pt x="1439846" y="189225"/>
                  </a:cubicBezTo>
                  <a:lnTo>
                    <a:pt x="1186405" y="18913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FDC00936-BF14-4A2E-8AFC-70AF3C3676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Espace réservé du graphique SmartArt 11">
            <a:extLst>
              <a:ext uri="{FF2B5EF4-FFF2-40B4-BE49-F238E27FC236}">
                <a16:creationId xmlns:a16="http://schemas.microsoft.com/office/drawing/2014/main" id="{CFB53AB0-4BB0-4F43-A0F3-8ADB2202AD6C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>
          <a:xfrm>
            <a:off x="520922" y="2964787"/>
            <a:ext cx="349020" cy="47313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BA73C32-FF9C-4463-AE0B-641BE949C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8007" y="-1"/>
            <a:ext cx="525399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26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6 (fond bleu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248" y="1219874"/>
            <a:ext cx="7320632" cy="1408847"/>
          </a:xfrm>
        </p:spPr>
        <p:txBody>
          <a:bodyPr anchor="b"/>
          <a:lstStyle>
            <a:lvl1pPr algn="l">
              <a:lnSpc>
                <a:spcPct val="7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/>
              <a:t>Titre du chapitre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248" y="3384370"/>
            <a:ext cx="6432902" cy="615553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500">
                <a:solidFill>
                  <a:schemeClr val="bg1"/>
                </a:solidFill>
                <a:latin typeface="Enedis Light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Sous-titre du chapitre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7BC255B-DFCD-4EF7-9463-34D91D976B6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8307" y="6473033"/>
            <a:ext cx="767567" cy="155112"/>
            <a:chOff x="3231832" y="7185063"/>
            <a:chExt cx="5132298" cy="1037158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DD506600-C9A7-4A00-A946-6E4283064B70}"/>
                </a:ext>
              </a:extLst>
            </p:cNvPr>
            <p:cNvSpPr/>
            <p:nvPr/>
          </p:nvSpPr>
          <p:spPr>
            <a:xfrm>
              <a:off x="5071966" y="7185101"/>
              <a:ext cx="1117644" cy="1037120"/>
            </a:xfrm>
            <a:custGeom>
              <a:avLst/>
              <a:gdLst>
                <a:gd name="connsiteX0" fmla="*/ 519115 w 1117644"/>
                <a:gd name="connsiteY0" fmla="*/ 848219 h 1037120"/>
                <a:gd name="connsiteX1" fmla="*/ 324919 w 1117644"/>
                <a:gd name="connsiteY1" fmla="*/ 668711 h 1037120"/>
                <a:gd name="connsiteX2" fmla="*/ 325338 w 1117644"/>
                <a:gd name="connsiteY2" fmla="*/ 636136 h 1037120"/>
                <a:gd name="connsiteX3" fmla="*/ 739428 w 1117644"/>
                <a:gd name="connsiteY3" fmla="*/ 636136 h 1037120"/>
                <a:gd name="connsiteX4" fmla="*/ 999289 w 1117644"/>
                <a:gd name="connsiteY4" fmla="*/ 394601 h 1037120"/>
                <a:gd name="connsiteX5" fmla="*/ 999289 w 1117644"/>
                <a:gd name="connsiteY5" fmla="*/ 241572 h 1037120"/>
                <a:gd name="connsiteX6" fmla="*/ 739428 w 1117644"/>
                <a:gd name="connsiteY6" fmla="*/ 37 h 1037120"/>
                <a:gd name="connsiteX7" fmla="*/ 378107 w 1117644"/>
                <a:gd name="connsiteY7" fmla="*/ 37 h 1037120"/>
                <a:gd name="connsiteX8" fmla="*/ 317775 w 1117644"/>
                <a:gd name="connsiteY8" fmla="*/ 4647 h 1037120"/>
                <a:gd name="connsiteX9" fmla="*/ 118684 w 1117644"/>
                <a:gd name="connsiteY9" fmla="*/ 241572 h 1037120"/>
                <a:gd name="connsiteX10" fmla="*/ 118684 w 1117644"/>
                <a:gd name="connsiteY10" fmla="*/ 330402 h 1037120"/>
                <a:gd name="connsiteX11" fmla="*/ 151850 w 1117644"/>
                <a:gd name="connsiteY11" fmla="*/ 367302 h 1037120"/>
                <a:gd name="connsiteX12" fmla="*/ 292096 w 1117644"/>
                <a:gd name="connsiteY12" fmla="*/ 367302 h 1037120"/>
                <a:gd name="connsiteX13" fmla="*/ 325300 w 1117644"/>
                <a:gd name="connsiteY13" fmla="*/ 330402 h 1037120"/>
                <a:gd name="connsiteX14" fmla="*/ 325300 w 1117644"/>
                <a:gd name="connsiteY14" fmla="*/ 273062 h 1037120"/>
                <a:gd name="connsiteX15" fmla="*/ 417369 w 1117644"/>
                <a:gd name="connsiteY15" fmla="*/ 188994 h 1037120"/>
                <a:gd name="connsiteX16" fmla="*/ 700680 w 1117644"/>
                <a:gd name="connsiteY16" fmla="*/ 188994 h 1037120"/>
                <a:gd name="connsiteX17" fmla="*/ 792768 w 1117644"/>
                <a:gd name="connsiteY17" fmla="*/ 273062 h 1037120"/>
                <a:gd name="connsiteX18" fmla="*/ 792768 w 1117644"/>
                <a:gd name="connsiteY18" fmla="*/ 363892 h 1037120"/>
                <a:gd name="connsiteX19" fmla="*/ 700680 w 1117644"/>
                <a:gd name="connsiteY19" fmla="*/ 447884 h 1037120"/>
                <a:gd name="connsiteX20" fmla="*/ 250 w 1117644"/>
                <a:gd name="connsiteY20" fmla="*/ 447884 h 1037120"/>
                <a:gd name="connsiteX21" fmla="*/ 250 w 1117644"/>
                <a:gd name="connsiteY21" fmla="*/ 636136 h 1037120"/>
                <a:gd name="connsiteX22" fmla="*/ 118188 w 1117644"/>
                <a:gd name="connsiteY22" fmla="*/ 636136 h 1037120"/>
                <a:gd name="connsiteX23" fmla="*/ 118188 w 1117644"/>
                <a:gd name="connsiteY23" fmla="*/ 668673 h 1037120"/>
                <a:gd name="connsiteX24" fmla="*/ 519800 w 1117644"/>
                <a:gd name="connsiteY24" fmla="*/ 1037157 h 1037120"/>
                <a:gd name="connsiteX25" fmla="*/ 1117894 w 1117644"/>
                <a:gd name="connsiteY25" fmla="*/ 1037157 h 1037120"/>
                <a:gd name="connsiteX26" fmla="*/ 1117894 w 1117644"/>
                <a:gd name="connsiteY26" fmla="*/ 848200 h 1037120"/>
                <a:gd name="connsiteX27" fmla="*/ 519115 w 1117644"/>
                <a:gd name="connsiteY27" fmla="*/ 848219 h 103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17644" h="1037120">
                  <a:moveTo>
                    <a:pt x="519115" y="848219"/>
                  </a:moveTo>
                  <a:cubicBezTo>
                    <a:pt x="412035" y="848219"/>
                    <a:pt x="324919" y="768248"/>
                    <a:pt x="324919" y="668711"/>
                  </a:cubicBezTo>
                  <a:lnTo>
                    <a:pt x="325338" y="636136"/>
                  </a:lnTo>
                  <a:lnTo>
                    <a:pt x="739428" y="636136"/>
                  </a:lnTo>
                  <a:cubicBezTo>
                    <a:pt x="882741" y="636136"/>
                    <a:pt x="999289" y="527798"/>
                    <a:pt x="999289" y="394601"/>
                  </a:cubicBezTo>
                  <a:lnTo>
                    <a:pt x="999289" y="241572"/>
                  </a:lnTo>
                  <a:cubicBezTo>
                    <a:pt x="999289" y="108375"/>
                    <a:pt x="882741" y="37"/>
                    <a:pt x="739428" y="37"/>
                  </a:cubicBezTo>
                  <a:lnTo>
                    <a:pt x="378107" y="37"/>
                  </a:lnTo>
                  <a:cubicBezTo>
                    <a:pt x="358028" y="37"/>
                    <a:pt x="337740" y="228"/>
                    <a:pt x="317775" y="4647"/>
                  </a:cubicBezTo>
                  <a:cubicBezTo>
                    <a:pt x="200294" y="30727"/>
                    <a:pt x="118684" y="129349"/>
                    <a:pt x="118684" y="241572"/>
                  </a:cubicBezTo>
                  <a:lnTo>
                    <a:pt x="118684" y="330402"/>
                  </a:lnTo>
                  <a:cubicBezTo>
                    <a:pt x="118684" y="350729"/>
                    <a:pt x="133543" y="367302"/>
                    <a:pt x="151850" y="367302"/>
                  </a:cubicBezTo>
                  <a:lnTo>
                    <a:pt x="292096" y="367302"/>
                  </a:lnTo>
                  <a:cubicBezTo>
                    <a:pt x="310422" y="367302"/>
                    <a:pt x="325300" y="350729"/>
                    <a:pt x="325300" y="330402"/>
                  </a:cubicBezTo>
                  <a:lnTo>
                    <a:pt x="325300" y="273062"/>
                  </a:lnTo>
                  <a:cubicBezTo>
                    <a:pt x="325300" y="226713"/>
                    <a:pt x="366600" y="188994"/>
                    <a:pt x="417369" y="188994"/>
                  </a:cubicBezTo>
                  <a:lnTo>
                    <a:pt x="700680" y="188994"/>
                  </a:lnTo>
                  <a:cubicBezTo>
                    <a:pt x="751467" y="188994"/>
                    <a:pt x="792768" y="226713"/>
                    <a:pt x="792768" y="273062"/>
                  </a:cubicBezTo>
                  <a:lnTo>
                    <a:pt x="792768" y="363892"/>
                  </a:lnTo>
                  <a:cubicBezTo>
                    <a:pt x="792768" y="410203"/>
                    <a:pt x="751467" y="447884"/>
                    <a:pt x="700680" y="447884"/>
                  </a:cubicBezTo>
                  <a:lnTo>
                    <a:pt x="250" y="447884"/>
                  </a:lnTo>
                  <a:lnTo>
                    <a:pt x="250" y="636136"/>
                  </a:lnTo>
                  <a:lnTo>
                    <a:pt x="118188" y="636136"/>
                  </a:lnTo>
                  <a:lnTo>
                    <a:pt x="118188" y="668673"/>
                  </a:lnTo>
                  <a:cubicBezTo>
                    <a:pt x="118188" y="872527"/>
                    <a:pt x="298859" y="1037157"/>
                    <a:pt x="519800" y="1037157"/>
                  </a:cubicBezTo>
                  <a:lnTo>
                    <a:pt x="1117894" y="1037157"/>
                  </a:lnTo>
                  <a:lnTo>
                    <a:pt x="1117894" y="848200"/>
                  </a:lnTo>
                  <a:lnTo>
                    <a:pt x="519115" y="848219"/>
                  </a:lnTo>
                  <a:close/>
                </a:path>
              </a:pathLst>
            </a:custGeom>
            <a:solidFill>
              <a:srgbClr val="96CD3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E28A74C4-9E5C-4375-A3C1-F3DDF3707BFD}"/>
                </a:ext>
              </a:extLst>
            </p:cNvPr>
            <p:cNvSpPr/>
            <p:nvPr/>
          </p:nvSpPr>
          <p:spPr>
            <a:xfrm>
              <a:off x="3231832" y="7185063"/>
              <a:ext cx="5132298" cy="1037139"/>
            </a:xfrm>
            <a:custGeom>
              <a:avLst/>
              <a:gdLst>
                <a:gd name="connsiteX0" fmla="*/ 4143956 w 5132298"/>
                <a:gd name="connsiteY0" fmla="*/ 78849 h 1037139"/>
                <a:gd name="connsiteX1" fmla="*/ 4143651 w 5132298"/>
                <a:gd name="connsiteY1" fmla="*/ 36939 h 1037139"/>
                <a:gd name="connsiteX2" fmla="*/ 4110447 w 5132298"/>
                <a:gd name="connsiteY2" fmla="*/ 78 h 1037139"/>
                <a:gd name="connsiteX3" fmla="*/ 3970639 w 5132298"/>
                <a:gd name="connsiteY3" fmla="*/ 78 h 1037139"/>
                <a:gd name="connsiteX4" fmla="*/ 3937435 w 5132298"/>
                <a:gd name="connsiteY4" fmla="*/ 36939 h 1037139"/>
                <a:gd name="connsiteX5" fmla="*/ 3937435 w 5132298"/>
                <a:gd name="connsiteY5" fmla="*/ 78849 h 1037139"/>
                <a:gd name="connsiteX6" fmla="*/ 3937454 w 5132298"/>
                <a:gd name="connsiteY6" fmla="*/ 78849 h 1037139"/>
                <a:gd name="connsiteX7" fmla="*/ 3937759 w 5132298"/>
                <a:gd name="connsiteY7" fmla="*/ 152249 h 1037139"/>
                <a:gd name="connsiteX8" fmla="*/ 3970963 w 5132298"/>
                <a:gd name="connsiteY8" fmla="*/ 189111 h 1037139"/>
                <a:gd name="connsiteX9" fmla="*/ 4110771 w 5132298"/>
                <a:gd name="connsiteY9" fmla="*/ 189111 h 1037139"/>
                <a:gd name="connsiteX10" fmla="*/ 4143975 w 5132298"/>
                <a:gd name="connsiteY10" fmla="*/ 152249 h 1037139"/>
                <a:gd name="connsiteX11" fmla="*/ 4143975 w 5132298"/>
                <a:gd name="connsiteY11" fmla="*/ 78849 h 1037139"/>
                <a:gd name="connsiteX12" fmla="*/ 4143956 w 5132298"/>
                <a:gd name="connsiteY12" fmla="*/ 78849 h 1037139"/>
                <a:gd name="connsiteX13" fmla="*/ 4143956 w 5132298"/>
                <a:gd name="connsiteY13" fmla="*/ 653397 h 1037139"/>
                <a:gd name="connsiteX14" fmla="*/ 4143651 w 5132298"/>
                <a:gd name="connsiteY14" fmla="*/ 306706 h 1037139"/>
                <a:gd name="connsiteX15" fmla="*/ 4110447 w 5132298"/>
                <a:gd name="connsiteY15" fmla="*/ 269845 h 1037139"/>
                <a:gd name="connsiteX16" fmla="*/ 3970639 w 5132298"/>
                <a:gd name="connsiteY16" fmla="*/ 269845 h 1037139"/>
                <a:gd name="connsiteX17" fmla="*/ 3937435 w 5132298"/>
                <a:gd name="connsiteY17" fmla="*/ 306706 h 1037139"/>
                <a:gd name="connsiteX18" fmla="*/ 3937435 w 5132298"/>
                <a:gd name="connsiteY18" fmla="*/ 653397 h 1037139"/>
                <a:gd name="connsiteX19" fmla="*/ 3937454 w 5132298"/>
                <a:gd name="connsiteY19" fmla="*/ 653397 h 1037139"/>
                <a:gd name="connsiteX20" fmla="*/ 3937759 w 5132298"/>
                <a:gd name="connsiteY20" fmla="*/ 1000069 h 1037139"/>
                <a:gd name="connsiteX21" fmla="*/ 3970963 w 5132298"/>
                <a:gd name="connsiteY21" fmla="*/ 1036931 h 1037139"/>
                <a:gd name="connsiteX22" fmla="*/ 4110771 w 5132298"/>
                <a:gd name="connsiteY22" fmla="*/ 1036931 h 1037139"/>
                <a:gd name="connsiteX23" fmla="*/ 4143975 w 5132298"/>
                <a:gd name="connsiteY23" fmla="*/ 1000069 h 1037139"/>
                <a:gd name="connsiteX24" fmla="*/ 4143975 w 5132298"/>
                <a:gd name="connsiteY24" fmla="*/ 653397 h 1037139"/>
                <a:gd name="connsiteX25" fmla="*/ 4143956 w 5132298"/>
                <a:gd name="connsiteY25" fmla="*/ 653397 h 1037139"/>
                <a:gd name="connsiteX26" fmla="*/ 3441430 w 5132298"/>
                <a:gd name="connsiteY26" fmla="*/ 78 h 1037139"/>
                <a:gd name="connsiteX27" fmla="*/ 2991355 w 5132298"/>
                <a:gd name="connsiteY27" fmla="*/ 78 h 1037139"/>
                <a:gd name="connsiteX28" fmla="*/ 2958131 w 5132298"/>
                <a:gd name="connsiteY28" fmla="*/ 37035 h 1037139"/>
                <a:gd name="connsiteX29" fmla="*/ 2958131 w 5132298"/>
                <a:gd name="connsiteY29" fmla="*/ 646958 h 1037139"/>
                <a:gd name="connsiteX30" fmla="*/ 2991297 w 5132298"/>
                <a:gd name="connsiteY30" fmla="*/ 683858 h 1037139"/>
                <a:gd name="connsiteX31" fmla="*/ 3131391 w 5132298"/>
                <a:gd name="connsiteY31" fmla="*/ 683858 h 1037139"/>
                <a:gd name="connsiteX32" fmla="*/ 3164595 w 5132298"/>
                <a:gd name="connsiteY32" fmla="*/ 646958 h 1037139"/>
                <a:gd name="connsiteX33" fmla="*/ 3164786 w 5132298"/>
                <a:gd name="connsiteY33" fmla="*/ 189015 h 1037139"/>
                <a:gd name="connsiteX34" fmla="*/ 3418284 w 5132298"/>
                <a:gd name="connsiteY34" fmla="*/ 189111 h 1037139"/>
                <a:gd name="connsiteX35" fmla="*/ 3612499 w 5132298"/>
                <a:gd name="connsiteY35" fmla="*/ 369762 h 1037139"/>
                <a:gd name="connsiteX36" fmla="*/ 3612499 w 5132298"/>
                <a:gd name="connsiteY36" fmla="*/ 702794 h 1037139"/>
                <a:gd name="connsiteX37" fmla="*/ 3418284 w 5132298"/>
                <a:gd name="connsiteY37" fmla="*/ 847822 h 1037139"/>
                <a:gd name="connsiteX38" fmla="*/ 2958131 w 5132298"/>
                <a:gd name="connsiteY38" fmla="*/ 848298 h 1037139"/>
                <a:gd name="connsiteX39" fmla="*/ 2958131 w 5132298"/>
                <a:gd name="connsiteY39" fmla="*/ 1037217 h 1037139"/>
                <a:gd name="connsiteX40" fmla="*/ 3418284 w 5132298"/>
                <a:gd name="connsiteY40" fmla="*/ 1036931 h 1037139"/>
                <a:gd name="connsiteX41" fmla="*/ 3818982 w 5132298"/>
                <a:gd name="connsiteY41" fmla="*/ 702794 h 1037139"/>
                <a:gd name="connsiteX42" fmla="*/ 3818982 w 5132298"/>
                <a:gd name="connsiteY42" fmla="*/ 367590 h 1037139"/>
                <a:gd name="connsiteX43" fmla="*/ 3441430 w 5132298"/>
                <a:gd name="connsiteY43" fmla="*/ 78 h 1037139"/>
                <a:gd name="connsiteX44" fmla="*/ 5132651 w 5132298"/>
                <a:gd name="connsiteY44" fmla="*/ 679820 h 1037139"/>
                <a:gd name="connsiteX45" fmla="*/ 5131660 w 5132298"/>
                <a:gd name="connsiteY45" fmla="*/ 650425 h 1037139"/>
                <a:gd name="connsiteX46" fmla="*/ 4877591 w 5132298"/>
                <a:gd name="connsiteY46" fmla="*/ 447943 h 1037139"/>
                <a:gd name="connsiteX47" fmla="*/ 4567171 w 5132298"/>
                <a:gd name="connsiteY47" fmla="*/ 447943 h 1037139"/>
                <a:gd name="connsiteX48" fmla="*/ 4559208 w 5132298"/>
                <a:gd name="connsiteY48" fmla="*/ 447924 h 1037139"/>
                <a:gd name="connsiteX49" fmla="*/ 4469063 w 5132298"/>
                <a:gd name="connsiteY49" fmla="*/ 349759 h 1037139"/>
                <a:gd name="connsiteX50" fmla="*/ 4469368 w 5132298"/>
                <a:gd name="connsiteY50" fmla="*/ 279312 h 1037139"/>
                <a:gd name="connsiteX51" fmla="*/ 4567533 w 5132298"/>
                <a:gd name="connsiteY51" fmla="*/ 189187 h 1037139"/>
                <a:gd name="connsiteX52" fmla="*/ 4690043 w 5132298"/>
                <a:gd name="connsiteY52" fmla="*/ 189187 h 1037139"/>
                <a:gd name="connsiteX53" fmla="*/ 4691243 w 5132298"/>
                <a:gd name="connsiteY53" fmla="*/ 189225 h 1037139"/>
                <a:gd name="connsiteX54" fmla="*/ 5000825 w 5132298"/>
                <a:gd name="connsiteY54" fmla="*/ 189225 h 1037139"/>
                <a:gd name="connsiteX55" fmla="*/ 5035706 w 5132298"/>
                <a:gd name="connsiteY55" fmla="*/ 166270 h 1037139"/>
                <a:gd name="connsiteX56" fmla="*/ 5037687 w 5132298"/>
                <a:gd name="connsiteY56" fmla="*/ 156021 h 1037139"/>
                <a:gd name="connsiteX57" fmla="*/ 5037687 w 5132298"/>
                <a:gd name="connsiteY57" fmla="*/ 33282 h 1037139"/>
                <a:gd name="connsiteX58" fmla="*/ 5000825 w 5132298"/>
                <a:gd name="connsiteY58" fmla="*/ 116 h 1037139"/>
                <a:gd name="connsiteX59" fmla="*/ 4517869 w 5132298"/>
                <a:gd name="connsiteY59" fmla="*/ 173 h 1037139"/>
                <a:gd name="connsiteX60" fmla="*/ 4262409 w 5132298"/>
                <a:gd name="connsiteY60" fmla="*/ 235555 h 1037139"/>
                <a:gd name="connsiteX61" fmla="*/ 4262428 w 5132298"/>
                <a:gd name="connsiteY61" fmla="*/ 382392 h 1037139"/>
                <a:gd name="connsiteX62" fmla="*/ 4497886 w 5132298"/>
                <a:gd name="connsiteY62" fmla="*/ 636214 h 1037139"/>
                <a:gd name="connsiteX63" fmla="*/ 4836309 w 5132298"/>
                <a:gd name="connsiteY63" fmla="*/ 636214 h 1037139"/>
                <a:gd name="connsiteX64" fmla="*/ 4925977 w 5132298"/>
                <a:gd name="connsiteY64" fmla="*/ 734398 h 1037139"/>
                <a:gd name="connsiteX65" fmla="*/ 4925977 w 5132298"/>
                <a:gd name="connsiteY65" fmla="*/ 757944 h 1037139"/>
                <a:gd name="connsiteX66" fmla="*/ 4828289 w 5132298"/>
                <a:gd name="connsiteY66" fmla="*/ 848050 h 1037139"/>
                <a:gd name="connsiteX67" fmla="*/ 4299290 w 5132298"/>
                <a:gd name="connsiteY67" fmla="*/ 848050 h 1037139"/>
                <a:gd name="connsiteX68" fmla="*/ 4264447 w 5132298"/>
                <a:gd name="connsiteY68" fmla="*/ 870872 h 1037139"/>
                <a:gd name="connsiteX69" fmla="*/ 4262390 w 5132298"/>
                <a:gd name="connsiteY69" fmla="*/ 881216 h 1037139"/>
                <a:gd name="connsiteX70" fmla="*/ 4262390 w 5132298"/>
                <a:gd name="connsiteY70" fmla="*/ 1003955 h 1037139"/>
                <a:gd name="connsiteX71" fmla="*/ 4299290 w 5132298"/>
                <a:gd name="connsiteY71" fmla="*/ 1037160 h 1037139"/>
                <a:gd name="connsiteX72" fmla="*/ 4732296 w 5132298"/>
                <a:gd name="connsiteY72" fmla="*/ 1037160 h 1037139"/>
                <a:gd name="connsiteX73" fmla="*/ 4879172 w 5132298"/>
                <a:gd name="connsiteY73" fmla="*/ 1037083 h 1037139"/>
                <a:gd name="connsiteX74" fmla="*/ 5132651 w 5132298"/>
                <a:gd name="connsiteY74" fmla="*/ 801587 h 1037139"/>
                <a:gd name="connsiteX75" fmla="*/ 5132651 w 5132298"/>
                <a:gd name="connsiteY75" fmla="*/ 679820 h 1037139"/>
                <a:gd name="connsiteX76" fmla="*/ 280863 w 5132298"/>
                <a:gd name="connsiteY76" fmla="*/ 189111 h 1037139"/>
                <a:gd name="connsiteX77" fmla="*/ 825046 w 5132298"/>
                <a:gd name="connsiteY77" fmla="*/ 189111 h 1037139"/>
                <a:gd name="connsiteX78" fmla="*/ 861203 w 5132298"/>
                <a:gd name="connsiteY78" fmla="*/ 156573 h 1037139"/>
                <a:gd name="connsiteX79" fmla="*/ 861203 w 5132298"/>
                <a:gd name="connsiteY79" fmla="*/ 32729 h 1037139"/>
                <a:gd name="connsiteX80" fmla="*/ 825046 w 5132298"/>
                <a:gd name="connsiteY80" fmla="*/ 78 h 1037139"/>
                <a:gd name="connsiteX81" fmla="*/ 277073 w 5132298"/>
                <a:gd name="connsiteY81" fmla="*/ 78 h 1037139"/>
                <a:gd name="connsiteX82" fmla="*/ 352 w 5132298"/>
                <a:gd name="connsiteY82" fmla="*/ 255005 h 1037139"/>
                <a:gd name="connsiteX83" fmla="*/ 352 w 5132298"/>
                <a:gd name="connsiteY83" fmla="*/ 782309 h 1037139"/>
                <a:gd name="connsiteX84" fmla="*/ 277073 w 5132298"/>
                <a:gd name="connsiteY84" fmla="*/ 1037217 h 1037139"/>
                <a:gd name="connsiteX85" fmla="*/ 825046 w 5132298"/>
                <a:gd name="connsiteY85" fmla="*/ 1037217 h 1037139"/>
                <a:gd name="connsiteX86" fmla="*/ 861203 w 5132298"/>
                <a:gd name="connsiteY86" fmla="*/ 1004660 h 1037139"/>
                <a:gd name="connsiteX87" fmla="*/ 861203 w 5132298"/>
                <a:gd name="connsiteY87" fmla="*/ 880816 h 1037139"/>
                <a:gd name="connsiteX88" fmla="*/ 825046 w 5132298"/>
                <a:gd name="connsiteY88" fmla="*/ 848298 h 1037139"/>
                <a:gd name="connsiteX89" fmla="*/ 280863 w 5132298"/>
                <a:gd name="connsiteY89" fmla="*/ 848298 h 1037139"/>
                <a:gd name="connsiteX90" fmla="*/ 207006 w 5132298"/>
                <a:gd name="connsiteY90" fmla="*/ 779051 h 1037139"/>
                <a:gd name="connsiteX91" fmla="*/ 207006 w 5132298"/>
                <a:gd name="connsiteY91" fmla="*/ 634347 h 1037139"/>
                <a:gd name="connsiteX92" fmla="*/ 532457 w 5132298"/>
                <a:gd name="connsiteY92" fmla="*/ 634347 h 1037139"/>
                <a:gd name="connsiteX93" fmla="*/ 568595 w 5132298"/>
                <a:gd name="connsiteY93" fmla="*/ 601772 h 1037139"/>
                <a:gd name="connsiteX94" fmla="*/ 568595 w 5132298"/>
                <a:gd name="connsiteY94" fmla="*/ 480557 h 1037139"/>
                <a:gd name="connsiteX95" fmla="*/ 532457 w 5132298"/>
                <a:gd name="connsiteY95" fmla="*/ 447943 h 1037139"/>
                <a:gd name="connsiteX96" fmla="*/ 207006 w 5132298"/>
                <a:gd name="connsiteY96" fmla="*/ 447943 h 1037139"/>
                <a:gd name="connsiteX97" fmla="*/ 207006 w 5132298"/>
                <a:gd name="connsiteY97" fmla="*/ 258395 h 1037139"/>
                <a:gd name="connsiteX98" fmla="*/ 280863 w 5132298"/>
                <a:gd name="connsiteY98" fmla="*/ 189111 h 1037139"/>
                <a:gd name="connsiteX99" fmla="*/ 1186405 w 5132298"/>
                <a:gd name="connsiteY99" fmla="*/ 189130 h 1037139"/>
                <a:gd name="connsiteX100" fmla="*/ 1186405 w 5132298"/>
                <a:gd name="connsiteY100" fmla="*/ 1000336 h 1037139"/>
                <a:gd name="connsiteX101" fmla="*/ 1153144 w 5132298"/>
                <a:gd name="connsiteY101" fmla="*/ 1037198 h 1037139"/>
                <a:gd name="connsiteX102" fmla="*/ 1012879 w 5132298"/>
                <a:gd name="connsiteY102" fmla="*/ 1037198 h 1037139"/>
                <a:gd name="connsiteX103" fmla="*/ 979656 w 5132298"/>
                <a:gd name="connsiteY103" fmla="*/ 1000336 h 1037139"/>
                <a:gd name="connsiteX104" fmla="*/ 979656 w 5132298"/>
                <a:gd name="connsiteY104" fmla="*/ 37035 h 1037139"/>
                <a:gd name="connsiteX105" fmla="*/ 1012879 w 5132298"/>
                <a:gd name="connsiteY105" fmla="*/ 116 h 1037139"/>
                <a:gd name="connsiteX106" fmla="*/ 1439846 w 5132298"/>
                <a:gd name="connsiteY106" fmla="*/ 116 h 1037139"/>
                <a:gd name="connsiteX107" fmla="*/ 1840506 w 5132298"/>
                <a:gd name="connsiteY107" fmla="*/ 369838 h 1037139"/>
                <a:gd name="connsiteX108" fmla="*/ 1840506 w 5132298"/>
                <a:gd name="connsiteY108" fmla="*/ 1004032 h 1037139"/>
                <a:gd name="connsiteX109" fmla="*/ 1803625 w 5132298"/>
                <a:gd name="connsiteY109" fmla="*/ 1037198 h 1037139"/>
                <a:gd name="connsiteX110" fmla="*/ 1670885 w 5132298"/>
                <a:gd name="connsiteY110" fmla="*/ 1037198 h 1037139"/>
                <a:gd name="connsiteX111" fmla="*/ 1634023 w 5132298"/>
                <a:gd name="connsiteY111" fmla="*/ 1004032 h 1037139"/>
                <a:gd name="connsiteX112" fmla="*/ 1634023 w 5132298"/>
                <a:gd name="connsiteY112" fmla="*/ 369838 h 1037139"/>
                <a:gd name="connsiteX113" fmla="*/ 1439846 w 5132298"/>
                <a:gd name="connsiteY113" fmla="*/ 189225 h 1037139"/>
                <a:gd name="connsiteX114" fmla="*/ 1186405 w 5132298"/>
                <a:gd name="connsiteY114" fmla="*/ 189130 h 103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5132298" h="1037139">
                  <a:moveTo>
                    <a:pt x="4143956" y="78849"/>
                  </a:moveTo>
                  <a:lnTo>
                    <a:pt x="4143651" y="36939"/>
                  </a:lnTo>
                  <a:cubicBezTo>
                    <a:pt x="4143651" y="16613"/>
                    <a:pt x="4128754" y="78"/>
                    <a:pt x="4110447" y="78"/>
                  </a:cubicBezTo>
                  <a:lnTo>
                    <a:pt x="3970639" y="78"/>
                  </a:lnTo>
                  <a:cubicBezTo>
                    <a:pt x="3952351" y="78"/>
                    <a:pt x="3937435" y="16613"/>
                    <a:pt x="3937435" y="36939"/>
                  </a:cubicBezTo>
                  <a:lnTo>
                    <a:pt x="3937435" y="78849"/>
                  </a:lnTo>
                  <a:lnTo>
                    <a:pt x="3937454" y="78849"/>
                  </a:lnTo>
                  <a:lnTo>
                    <a:pt x="3937759" y="152249"/>
                  </a:lnTo>
                  <a:cubicBezTo>
                    <a:pt x="3937759" y="172575"/>
                    <a:pt x="3952637" y="189111"/>
                    <a:pt x="3970963" y="189111"/>
                  </a:cubicBezTo>
                  <a:lnTo>
                    <a:pt x="4110771" y="189111"/>
                  </a:lnTo>
                  <a:cubicBezTo>
                    <a:pt x="4129059" y="189111"/>
                    <a:pt x="4143975" y="172575"/>
                    <a:pt x="4143975" y="152249"/>
                  </a:cubicBezTo>
                  <a:lnTo>
                    <a:pt x="4143975" y="78849"/>
                  </a:lnTo>
                  <a:lnTo>
                    <a:pt x="4143956" y="78849"/>
                  </a:lnTo>
                  <a:close/>
                  <a:moveTo>
                    <a:pt x="4143956" y="653397"/>
                  </a:moveTo>
                  <a:lnTo>
                    <a:pt x="4143651" y="306706"/>
                  </a:lnTo>
                  <a:cubicBezTo>
                    <a:pt x="4143651" y="286361"/>
                    <a:pt x="4128754" y="269845"/>
                    <a:pt x="4110447" y="269845"/>
                  </a:cubicBezTo>
                  <a:lnTo>
                    <a:pt x="3970639" y="269845"/>
                  </a:lnTo>
                  <a:cubicBezTo>
                    <a:pt x="3952351" y="269845"/>
                    <a:pt x="3937435" y="286361"/>
                    <a:pt x="3937435" y="306706"/>
                  </a:cubicBezTo>
                  <a:lnTo>
                    <a:pt x="3937435" y="653397"/>
                  </a:lnTo>
                  <a:lnTo>
                    <a:pt x="3937454" y="653397"/>
                  </a:lnTo>
                  <a:lnTo>
                    <a:pt x="3937759" y="1000069"/>
                  </a:lnTo>
                  <a:cubicBezTo>
                    <a:pt x="3937759" y="1020396"/>
                    <a:pt x="3952637" y="1036931"/>
                    <a:pt x="3970963" y="1036931"/>
                  </a:cubicBezTo>
                  <a:lnTo>
                    <a:pt x="4110771" y="1036931"/>
                  </a:lnTo>
                  <a:cubicBezTo>
                    <a:pt x="4129059" y="1036931"/>
                    <a:pt x="4143975" y="1020396"/>
                    <a:pt x="4143975" y="1000069"/>
                  </a:cubicBezTo>
                  <a:lnTo>
                    <a:pt x="4143975" y="653397"/>
                  </a:lnTo>
                  <a:lnTo>
                    <a:pt x="4143956" y="653397"/>
                  </a:lnTo>
                  <a:close/>
                  <a:moveTo>
                    <a:pt x="3441430" y="78"/>
                  </a:moveTo>
                  <a:lnTo>
                    <a:pt x="2991355" y="78"/>
                  </a:lnTo>
                  <a:cubicBezTo>
                    <a:pt x="2973029" y="78"/>
                    <a:pt x="2958131" y="16670"/>
                    <a:pt x="2958131" y="37035"/>
                  </a:cubicBezTo>
                  <a:lnTo>
                    <a:pt x="2958131" y="646958"/>
                  </a:lnTo>
                  <a:cubicBezTo>
                    <a:pt x="2958131" y="667323"/>
                    <a:pt x="2973009" y="683858"/>
                    <a:pt x="2991297" y="683858"/>
                  </a:cubicBezTo>
                  <a:lnTo>
                    <a:pt x="3131391" y="683858"/>
                  </a:lnTo>
                  <a:cubicBezTo>
                    <a:pt x="3149717" y="683858"/>
                    <a:pt x="3164595" y="667323"/>
                    <a:pt x="3164595" y="646958"/>
                  </a:cubicBezTo>
                  <a:lnTo>
                    <a:pt x="3164786" y="189015"/>
                  </a:lnTo>
                  <a:lnTo>
                    <a:pt x="3418284" y="189111"/>
                  </a:lnTo>
                  <a:cubicBezTo>
                    <a:pt x="3525383" y="189111"/>
                    <a:pt x="3612499" y="270149"/>
                    <a:pt x="3612499" y="369762"/>
                  </a:cubicBezTo>
                  <a:lnTo>
                    <a:pt x="3612499" y="702794"/>
                  </a:lnTo>
                  <a:cubicBezTo>
                    <a:pt x="3612499" y="802368"/>
                    <a:pt x="3525383" y="847822"/>
                    <a:pt x="3418284" y="847822"/>
                  </a:cubicBezTo>
                  <a:lnTo>
                    <a:pt x="2958131" y="848298"/>
                  </a:lnTo>
                  <a:lnTo>
                    <a:pt x="2958131" y="1037217"/>
                  </a:lnTo>
                  <a:lnTo>
                    <a:pt x="3418284" y="1036931"/>
                  </a:lnTo>
                  <a:cubicBezTo>
                    <a:pt x="3639226" y="1036931"/>
                    <a:pt x="3818982" y="906648"/>
                    <a:pt x="3818982" y="702794"/>
                  </a:cubicBezTo>
                  <a:lnTo>
                    <a:pt x="3818982" y="367590"/>
                  </a:lnTo>
                  <a:cubicBezTo>
                    <a:pt x="3818982" y="171985"/>
                    <a:pt x="3654866" y="78"/>
                    <a:pt x="3441430" y="78"/>
                  </a:cubicBezTo>
                  <a:moveTo>
                    <a:pt x="5132651" y="679820"/>
                  </a:moveTo>
                  <a:cubicBezTo>
                    <a:pt x="5132651" y="670447"/>
                    <a:pt x="5132575" y="660846"/>
                    <a:pt x="5131660" y="650425"/>
                  </a:cubicBezTo>
                  <a:cubicBezTo>
                    <a:pt x="5121469" y="535230"/>
                    <a:pt x="5002749" y="447943"/>
                    <a:pt x="4877591" y="447943"/>
                  </a:cubicBezTo>
                  <a:lnTo>
                    <a:pt x="4567171" y="447943"/>
                  </a:lnTo>
                  <a:lnTo>
                    <a:pt x="4559208" y="447924"/>
                  </a:lnTo>
                  <a:cubicBezTo>
                    <a:pt x="4509487" y="447924"/>
                    <a:pt x="4469063" y="403861"/>
                    <a:pt x="4469063" y="349759"/>
                  </a:cubicBezTo>
                  <a:lnTo>
                    <a:pt x="4469368" y="279312"/>
                  </a:lnTo>
                  <a:cubicBezTo>
                    <a:pt x="4469368" y="229630"/>
                    <a:pt x="4513412" y="189187"/>
                    <a:pt x="4567533" y="189187"/>
                  </a:cubicBezTo>
                  <a:lnTo>
                    <a:pt x="4690043" y="189187"/>
                  </a:lnTo>
                  <a:lnTo>
                    <a:pt x="4691243" y="189225"/>
                  </a:lnTo>
                  <a:lnTo>
                    <a:pt x="5000825" y="189225"/>
                  </a:lnTo>
                  <a:cubicBezTo>
                    <a:pt x="5016656" y="189225"/>
                    <a:pt x="5030676" y="180005"/>
                    <a:pt x="5035706" y="166270"/>
                  </a:cubicBezTo>
                  <a:cubicBezTo>
                    <a:pt x="5037039" y="162612"/>
                    <a:pt x="5037687" y="159259"/>
                    <a:pt x="5037687" y="156021"/>
                  </a:cubicBezTo>
                  <a:lnTo>
                    <a:pt x="5037687" y="33282"/>
                  </a:lnTo>
                  <a:cubicBezTo>
                    <a:pt x="5037687" y="14956"/>
                    <a:pt x="5021151" y="116"/>
                    <a:pt x="5000825" y="116"/>
                  </a:cubicBezTo>
                  <a:lnTo>
                    <a:pt x="4517869" y="173"/>
                  </a:lnTo>
                  <a:cubicBezTo>
                    <a:pt x="4377928" y="173"/>
                    <a:pt x="4262409" y="105805"/>
                    <a:pt x="4262409" y="235555"/>
                  </a:cubicBezTo>
                  <a:lnTo>
                    <a:pt x="4262428" y="382392"/>
                  </a:lnTo>
                  <a:cubicBezTo>
                    <a:pt x="4262428" y="522352"/>
                    <a:pt x="4368041" y="636214"/>
                    <a:pt x="4497886" y="636214"/>
                  </a:cubicBezTo>
                  <a:lnTo>
                    <a:pt x="4836309" y="636214"/>
                  </a:lnTo>
                  <a:cubicBezTo>
                    <a:pt x="4885992" y="636214"/>
                    <a:pt x="4925977" y="680258"/>
                    <a:pt x="4925977" y="734398"/>
                  </a:cubicBezTo>
                  <a:lnTo>
                    <a:pt x="4925977" y="757944"/>
                  </a:lnTo>
                  <a:cubicBezTo>
                    <a:pt x="4925977" y="807645"/>
                    <a:pt x="4882410" y="848050"/>
                    <a:pt x="4828289" y="848050"/>
                  </a:cubicBezTo>
                  <a:lnTo>
                    <a:pt x="4299290" y="848050"/>
                  </a:lnTo>
                  <a:cubicBezTo>
                    <a:pt x="4283440" y="848050"/>
                    <a:pt x="4269419" y="857213"/>
                    <a:pt x="4264447" y="870872"/>
                  </a:cubicBezTo>
                  <a:cubicBezTo>
                    <a:pt x="4263057" y="874606"/>
                    <a:pt x="4262390" y="877997"/>
                    <a:pt x="4262390" y="881216"/>
                  </a:cubicBezTo>
                  <a:lnTo>
                    <a:pt x="4262390" y="1003955"/>
                  </a:lnTo>
                  <a:cubicBezTo>
                    <a:pt x="4262390" y="1022262"/>
                    <a:pt x="4278944" y="1037160"/>
                    <a:pt x="4299290" y="1037160"/>
                  </a:cubicBezTo>
                  <a:lnTo>
                    <a:pt x="4732296" y="1037160"/>
                  </a:lnTo>
                  <a:lnTo>
                    <a:pt x="4879172" y="1037083"/>
                  </a:lnTo>
                  <a:cubicBezTo>
                    <a:pt x="5019075" y="1037083"/>
                    <a:pt x="5132651" y="931470"/>
                    <a:pt x="5132651" y="801587"/>
                  </a:cubicBezTo>
                  <a:lnTo>
                    <a:pt x="5132651" y="679820"/>
                  </a:lnTo>
                  <a:close/>
                  <a:moveTo>
                    <a:pt x="280863" y="189111"/>
                  </a:moveTo>
                  <a:lnTo>
                    <a:pt x="825046" y="189111"/>
                  </a:lnTo>
                  <a:cubicBezTo>
                    <a:pt x="844972" y="189111"/>
                    <a:pt x="861203" y="174518"/>
                    <a:pt x="861203" y="156573"/>
                  </a:cubicBezTo>
                  <a:lnTo>
                    <a:pt x="861203" y="32729"/>
                  </a:lnTo>
                  <a:cubicBezTo>
                    <a:pt x="861203" y="14746"/>
                    <a:pt x="845734" y="78"/>
                    <a:pt x="825046" y="78"/>
                  </a:cubicBezTo>
                  <a:lnTo>
                    <a:pt x="277073" y="78"/>
                  </a:lnTo>
                  <a:cubicBezTo>
                    <a:pt x="124501" y="78"/>
                    <a:pt x="352" y="114301"/>
                    <a:pt x="352" y="255005"/>
                  </a:cubicBezTo>
                  <a:lnTo>
                    <a:pt x="352" y="782309"/>
                  </a:lnTo>
                  <a:cubicBezTo>
                    <a:pt x="352" y="922955"/>
                    <a:pt x="124501" y="1037217"/>
                    <a:pt x="277073" y="1037217"/>
                  </a:cubicBezTo>
                  <a:lnTo>
                    <a:pt x="825046" y="1037217"/>
                  </a:lnTo>
                  <a:cubicBezTo>
                    <a:pt x="844972" y="1037217"/>
                    <a:pt x="861203" y="1022605"/>
                    <a:pt x="861203" y="1004660"/>
                  </a:cubicBezTo>
                  <a:lnTo>
                    <a:pt x="861203" y="880816"/>
                  </a:lnTo>
                  <a:cubicBezTo>
                    <a:pt x="861203" y="862871"/>
                    <a:pt x="844972" y="848298"/>
                    <a:pt x="825046" y="848298"/>
                  </a:cubicBezTo>
                  <a:lnTo>
                    <a:pt x="280863" y="848298"/>
                  </a:lnTo>
                  <a:cubicBezTo>
                    <a:pt x="240839" y="848298"/>
                    <a:pt x="207006" y="816580"/>
                    <a:pt x="207006" y="779051"/>
                  </a:cubicBezTo>
                  <a:lnTo>
                    <a:pt x="207006" y="634347"/>
                  </a:lnTo>
                  <a:lnTo>
                    <a:pt x="532457" y="634347"/>
                  </a:lnTo>
                  <a:cubicBezTo>
                    <a:pt x="552383" y="634347"/>
                    <a:pt x="568595" y="619717"/>
                    <a:pt x="568595" y="601772"/>
                  </a:cubicBezTo>
                  <a:lnTo>
                    <a:pt x="568595" y="480557"/>
                  </a:lnTo>
                  <a:cubicBezTo>
                    <a:pt x="568595" y="462573"/>
                    <a:pt x="552383" y="447943"/>
                    <a:pt x="532457" y="447943"/>
                  </a:cubicBezTo>
                  <a:lnTo>
                    <a:pt x="207006" y="447943"/>
                  </a:lnTo>
                  <a:lnTo>
                    <a:pt x="207006" y="258395"/>
                  </a:lnTo>
                  <a:cubicBezTo>
                    <a:pt x="207006" y="220829"/>
                    <a:pt x="240839" y="189111"/>
                    <a:pt x="280863" y="189111"/>
                  </a:cubicBezTo>
                  <a:moveTo>
                    <a:pt x="1186405" y="189130"/>
                  </a:moveTo>
                  <a:lnTo>
                    <a:pt x="1186405" y="1000336"/>
                  </a:lnTo>
                  <a:cubicBezTo>
                    <a:pt x="1186405" y="1020662"/>
                    <a:pt x="1171470" y="1037198"/>
                    <a:pt x="1153144" y="1037198"/>
                  </a:cubicBezTo>
                  <a:lnTo>
                    <a:pt x="1012879" y="1037198"/>
                  </a:lnTo>
                  <a:cubicBezTo>
                    <a:pt x="994553" y="1037198"/>
                    <a:pt x="979656" y="1020662"/>
                    <a:pt x="979656" y="1000336"/>
                  </a:cubicBezTo>
                  <a:lnTo>
                    <a:pt x="979656" y="37035"/>
                  </a:lnTo>
                  <a:cubicBezTo>
                    <a:pt x="979656" y="16670"/>
                    <a:pt x="994553" y="116"/>
                    <a:pt x="1012879" y="116"/>
                  </a:cubicBezTo>
                  <a:lnTo>
                    <a:pt x="1439846" y="116"/>
                  </a:lnTo>
                  <a:cubicBezTo>
                    <a:pt x="1660769" y="116"/>
                    <a:pt x="1840506" y="165946"/>
                    <a:pt x="1840506" y="369838"/>
                  </a:cubicBezTo>
                  <a:lnTo>
                    <a:pt x="1840506" y="1004032"/>
                  </a:lnTo>
                  <a:cubicBezTo>
                    <a:pt x="1840506" y="1022339"/>
                    <a:pt x="1823971" y="1037198"/>
                    <a:pt x="1803625" y="1037198"/>
                  </a:cubicBezTo>
                  <a:lnTo>
                    <a:pt x="1670885" y="1037198"/>
                  </a:lnTo>
                  <a:cubicBezTo>
                    <a:pt x="1650559" y="1037198"/>
                    <a:pt x="1634023" y="1022339"/>
                    <a:pt x="1634023" y="1004032"/>
                  </a:cubicBezTo>
                  <a:lnTo>
                    <a:pt x="1634023" y="369838"/>
                  </a:lnTo>
                  <a:cubicBezTo>
                    <a:pt x="1634023" y="270264"/>
                    <a:pt x="1546926" y="189225"/>
                    <a:pt x="1439846" y="189225"/>
                  </a:cubicBezTo>
                  <a:lnTo>
                    <a:pt x="1186405" y="18913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FDC00936-BF14-4A2E-8AFC-70AF3C3676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Espace réservé du graphique SmartArt 11">
            <a:extLst>
              <a:ext uri="{FF2B5EF4-FFF2-40B4-BE49-F238E27FC236}">
                <a16:creationId xmlns:a16="http://schemas.microsoft.com/office/drawing/2014/main" id="{CFB53AB0-4BB0-4F43-A0F3-8ADB2202AD6C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>
          <a:xfrm>
            <a:off x="520922" y="2964787"/>
            <a:ext cx="349020" cy="47313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ADDDFDB-E904-4694-A5AD-8664D1E3F9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4493" y="0"/>
            <a:ext cx="5687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19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7 (fond bleu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248" y="1219874"/>
            <a:ext cx="7320632" cy="1408847"/>
          </a:xfrm>
        </p:spPr>
        <p:txBody>
          <a:bodyPr anchor="b"/>
          <a:lstStyle>
            <a:lvl1pPr algn="l">
              <a:lnSpc>
                <a:spcPct val="7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/>
              <a:t>Titre du chapitre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248" y="3384370"/>
            <a:ext cx="6432902" cy="615553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500">
                <a:solidFill>
                  <a:schemeClr val="bg1"/>
                </a:solidFill>
                <a:latin typeface="Enedis Light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Sous-titre du chapitre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7BC255B-DFCD-4EF7-9463-34D91D976B6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8307" y="6473033"/>
            <a:ext cx="767567" cy="155112"/>
            <a:chOff x="3231832" y="7185063"/>
            <a:chExt cx="5132298" cy="1037158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DD506600-C9A7-4A00-A946-6E4283064B70}"/>
                </a:ext>
              </a:extLst>
            </p:cNvPr>
            <p:cNvSpPr/>
            <p:nvPr/>
          </p:nvSpPr>
          <p:spPr>
            <a:xfrm>
              <a:off x="5071966" y="7185101"/>
              <a:ext cx="1117644" cy="1037120"/>
            </a:xfrm>
            <a:custGeom>
              <a:avLst/>
              <a:gdLst>
                <a:gd name="connsiteX0" fmla="*/ 519115 w 1117644"/>
                <a:gd name="connsiteY0" fmla="*/ 848219 h 1037120"/>
                <a:gd name="connsiteX1" fmla="*/ 324919 w 1117644"/>
                <a:gd name="connsiteY1" fmla="*/ 668711 h 1037120"/>
                <a:gd name="connsiteX2" fmla="*/ 325338 w 1117644"/>
                <a:gd name="connsiteY2" fmla="*/ 636136 h 1037120"/>
                <a:gd name="connsiteX3" fmla="*/ 739428 w 1117644"/>
                <a:gd name="connsiteY3" fmla="*/ 636136 h 1037120"/>
                <a:gd name="connsiteX4" fmla="*/ 999289 w 1117644"/>
                <a:gd name="connsiteY4" fmla="*/ 394601 h 1037120"/>
                <a:gd name="connsiteX5" fmla="*/ 999289 w 1117644"/>
                <a:gd name="connsiteY5" fmla="*/ 241572 h 1037120"/>
                <a:gd name="connsiteX6" fmla="*/ 739428 w 1117644"/>
                <a:gd name="connsiteY6" fmla="*/ 37 h 1037120"/>
                <a:gd name="connsiteX7" fmla="*/ 378107 w 1117644"/>
                <a:gd name="connsiteY7" fmla="*/ 37 h 1037120"/>
                <a:gd name="connsiteX8" fmla="*/ 317775 w 1117644"/>
                <a:gd name="connsiteY8" fmla="*/ 4647 h 1037120"/>
                <a:gd name="connsiteX9" fmla="*/ 118684 w 1117644"/>
                <a:gd name="connsiteY9" fmla="*/ 241572 h 1037120"/>
                <a:gd name="connsiteX10" fmla="*/ 118684 w 1117644"/>
                <a:gd name="connsiteY10" fmla="*/ 330402 h 1037120"/>
                <a:gd name="connsiteX11" fmla="*/ 151850 w 1117644"/>
                <a:gd name="connsiteY11" fmla="*/ 367302 h 1037120"/>
                <a:gd name="connsiteX12" fmla="*/ 292096 w 1117644"/>
                <a:gd name="connsiteY12" fmla="*/ 367302 h 1037120"/>
                <a:gd name="connsiteX13" fmla="*/ 325300 w 1117644"/>
                <a:gd name="connsiteY13" fmla="*/ 330402 h 1037120"/>
                <a:gd name="connsiteX14" fmla="*/ 325300 w 1117644"/>
                <a:gd name="connsiteY14" fmla="*/ 273062 h 1037120"/>
                <a:gd name="connsiteX15" fmla="*/ 417369 w 1117644"/>
                <a:gd name="connsiteY15" fmla="*/ 188994 h 1037120"/>
                <a:gd name="connsiteX16" fmla="*/ 700680 w 1117644"/>
                <a:gd name="connsiteY16" fmla="*/ 188994 h 1037120"/>
                <a:gd name="connsiteX17" fmla="*/ 792768 w 1117644"/>
                <a:gd name="connsiteY17" fmla="*/ 273062 h 1037120"/>
                <a:gd name="connsiteX18" fmla="*/ 792768 w 1117644"/>
                <a:gd name="connsiteY18" fmla="*/ 363892 h 1037120"/>
                <a:gd name="connsiteX19" fmla="*/ 700680 w 1117644"/>
                <a:gd name="connsiteY19" fmla="*/ 447884 h 1037120"/>
                <a:gd name="connsiteX20" fmla="*/ 250 w 1117644"/>
                <a:gd name="connsiteY20" fmla="*/ 447884 h 1037120"/>
                <a:gd name="connsiteX21" fmla="*/ 250 w 1117644"/>
                <a:gd name="connsiteY21" fmla="*/ 636136 h 1037120"/>
                <a:gd name="connsiteX22" fmla="*/ 118188 w 1117644"/>
                <a:gd name="connsiteY22" fmla="*/ 636136 h 1037120"/>
                <a:gd name="connsiteX23" fmla="*/ 118188 w 1117644"/>
                <a:gd name="connsiteY23" fmla="*/ 668673 h 1037120"/>
                <a:gd name="connsiteX24" fmla="*/ 519800 w 1117644"/>
                <a:gd name="connsiteY24" fmla="*/ 1037157 h 1037120"/>
                <a:gd name="connsiteX25" fmla="*/ 1117894 w 1117644"/>
                <a:gd name="connsiteY25" fmla="*/ 1037157 h 1037120"/>
                <a:gd name="connsiteX26" fmla="*/ 1117894 w 1117644"/>
                <a:gd name="connsiteY26" fmla="*/ 848200 h 1037120"/>
                <a:gd name="connsiteX27" fmla="*/ 519115 w 1117644"/>
                <a:gd name="connsiteY27" fmla="*/ 848219 h 103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17644" h="1037120">
                  <a:moveTo>
                    <a:pt x="519115" y="848219"/>
                  </a:moveTo>
                  <a:cubicBezTo>
                    <a:pt x="412035" y="848219"/>
                    <a:pt x="324919" y="768248"/>
                    <a:pt x="324919" y="668711"/>
                  </a:cubicBezTo>
                  <a:lnTo>
                    <a:pt x="325338" y="636136"/>
                  </a:lnTo>
                  <a:lnTo>
                    <a:pt x="739428" y="636136"/>
                  </a:lnTo>
                  <a:cubicBezTo>
                    <a:pt x="882741" y="636136"/>
                    <a:pt x="999289" y="527798"/>
                    <a:pt x="999289" y="394601"/>
                  </a:cubicBezTo>
                  <a:lnTo>
                    <a:pt x="999289" y="241572"/>
                  </a:lnTo>
                  <a:cubicBezTo>
                    <a:pt x="999289" y="108375"/>
                    <a:pt x="882741" y="37"/>
                    <a:pt x="739428" y="37"/>
                  </a:cubicBezTo>
                  <a:lnTo>
                    <a:pt x="378107" y="37"/>
                  </a:lnTo>
                  <a:cubicBezTo>
                    <a:pt x="358028" y="37"/>
                    <a:pt x="337740" y="228"/>
                    <a:pt x="317775" y="4647"/>
                  </a:cubicBezTo>
                  <a:cubicBezTo>
                    <a:pt x="200294" y="30727"/>
                    <a:pt x="118684" y="129349"/>
                    <a:pt x="118684" y="241572"/>
                  </a:cubicBezTo>
                  <a:lnTo>
                    <a:pt x="118684" y="330402"/>
                  </a:lnTo>
                  <a:cubicBezTo>
                    <a:pt x="118684" y="350729"/>
                    <a:pt x="133543" y="367302"/>
                    <a:pt x="151850" y="367302"/>
                  </a:cubicBezTo>
                  <a:lnTo>
                    <a:pt x="292096" y="367302"/>
                  </a:lnTo>
                  <a:cubicBezTo>
                    <a:pt x="310422" y="367302"/>
                    <a:pt x="325300" y="350729"/>
                    <a:pt x="325300" y="330402"/>
                  </a:cubicBezTo>
                  <a:lnTo>
                    <a:pt x="325300" y="273062"/>
                  </a:lnTo>
                  <a:cubicBezTo>
                    <a:pt x="325300" y="226713"/>
                    <a:pt x="366600" y="188994"/>
                    <a:pt x="417369" y="188994"/>
                  </a:cubicBezTo>
                  <a:lnTo>
                    <a:pt x="700680" y="188994"/>
                  </a:lnTo>
                  <a:cubicBezTo>
                    <a:pt x="751467" y="188994"/>
                    <a:pt x="792768" y="226713"/>
                    <a:pt x="792768" y="273062"/>
                  </a:cubicBezTo>
                  <a:lnTo>
                    <a:pt x="792768" y="363892"/>
                  </a:lnTo>
                  <a:cubicBezTo>
                    <a:pt x="792768" y="410203"/>
                    <a:pt x="751467" y="447884"/>
                    <a:pt x="700680" y="447884"/>
                  </a:cubicBezTo>
                  <a:lnTo>
                    <a:pt x="250" y="447884"/>
                  </a:lnTo>
                  <a:lnTo>
                    <a:pt x="250" y="636136"/>
                  </a:lnTo>
                  <a:lnTo>
                    <a:pt x="118188" y="636136"/>
                  </a:lnTo>
                  <a:lnTo>
                    <a:pt x="118188" y="668673"/>
                  </a:lnTo>
                  <a:cubicBezTo>
                    <a:pt x="118188" y="872527"/>
                    <a:pt x="298859" y="1037157"/>
                    <a:pt x="519800" y="1037157"/>
                  </a:cubicBezTo>
                  <a:lnTo>
                    <a:pt x="1117894" y="1037157"/>
                  </a:lnTo>
                  <a:lnTo>
                    <a:pt x="1117894" y="848200"/>
                  </a:lnTo>
                  <a:lnTo>
                    <a:pt x="519115" y="848219"/>
                  </a:lnTo>
                  <a:close/>
                </a:path>
              </a:pathLst>
            </a:custGeom>
            <a:solidFill>
              <a:srgbClr val="96CD3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E28A74C4-9E5C-4375-A3C1-F3DDF3707BFD}"/>
                </a:ext>
              </a:extLst>
            </p:cNvPr>
            <p:cNvSpPr/>
            <p:nvPr/>
          </p:nvSpPr>
          <p:spPr>
            <a:xfrm>
              <a:off x="3231832" y="7185063"/>
              <a:ext cx="5132298" cy="1037139"/>
            </a:xfrm>
            <a:custGeom>
              <a:avLst/>
              <a:gdLst>
                <a:gd name="connsiteX0" fmla="*/ 4143956 w 5132298"/>
                <a:gd name="connsiteY0" fmla="*/ 78849 h 1037139"/>
                <a:gd name="connsiteX1" fmla="*/ 4143651 w 5132298"/>
                <a:gd name="connsiteY1" fmla="*/ 36939 h 1037139"/>
                <a:gd name="connsiteX2" fmla="*/ 4110447 w 5132298"/>
                <a:gd name="connsiteY2" fmla="*/ 78 h 1037139"/>
                <a:gd name="connsiteX3" fmla="*/ 3970639 w 5132298"/>
                <a:gd name="connsiteY3" fmla="*/ 78 h 1037139"/>
                <a:gd name="connsiteX4" fmla="*/ 3937435 w 5132298"/>
                <a:gd name="connsiteY4" fmla="*/ 36939 h 1037139"/>
                <a:gd name="connsiteX5" fmla="*/ 3937435 w 5132298"/>
                <a:gd name="connsiteY5" fmla="*/ 78849 h 1037139"/>
                <a:gd name="connsiteX6" fmla="*/ 3937454 w 5132298"/>
                <a:gd name="connsiteY6" fmla="*/ 78849 h 1037139"/>
                <a:gd name="connsiteX7" fmla="*/ 3937759 w 5132298"/>
                <a:gd name="connsiteY7" fmla="*/ 152249 h 1037139"/>
                <a:gd name="connsiteX8" fmla="*/ 3970963 w 5132298"/>
                <a:gd name="connsiteY8" fmla="*/ 189111 h 1037139"/>
                <a:gd name="connsiteX9" fmla="*/ 4110771 w 5132298"/>
                <a:gd name="connsiteY9" fmla="*/ 189111 h 1037139"/>
                <a:gd name="connsiteX10" fmla="*/ 4143975 w 5132298"/>
                <a:gd name="connsiteY10" fmla="*/ 152249 h 1037139"/>
                <a:gd name="connsiteX11" fmla="*/ 4143975 w 5132298"/>
                <a:gd name="connsiteY11" fmla="*/ 78849 h 1037139"/>
                <a:gd name="connsiteX12" fmla="*/ 4143956 w 5132298"/>
                <a:gd name="connsiteY12" fmla="*/ 78849 h 1037139"/>
                <a:gd name="connsiteX13" fmla="*/ 4143956 w 5132298"/>
                <a:gd name="connsiteY13" fmla="*/ 653397 h 1037139"/>
                <a:gd name="connsiteX14" fmla="*/ 4143651 w 5132298"/>
                <a:gd name="connsiteY14" fmla="*/ 306706 h 1037139"/>
                <a:gd name="connsiteX15" fmla="*/ 4110447 w 5132298"/>
                <a:gd name="connsiteY15" fmla="*/ 269845 h 1037139"/>
                <a:gd name="connsiteX16" fmla="*/ 3970639 w 5132298"/>
                <a:gd name="connsiteY16" fmla="*/ 269845 h 1037139"/>
                <a:gd name="connsiteX17" fmla="*/ 3937435 w 5132298"/>
                <a:gd name="connsiteY17" fmla="*/ 306706 h 1037139"/>
                <a:gd name="connsiteX18" fmla="*/ 3937435 w 5132298"/>
                <a:gd name="connsiteY18" fmla="*/ 653397 h 1037139"/>
                <a:gd name="connsiteX19" fmla="*/ 3937454 w 5132298"/>
                <a:gd name="connsiteY19" fmla="*/ 653397 h 1037139"/>
                <a:gd name="connsiteX20" fmla="*/ 3937759 w 5132298"/>
                <a:gd name="connsiteY20" fmla="*/ 1000069 h 1037139"/>
                <a:gd name="connsiteX21" fmla="*/ 3970963 w 5132298"/>
                <a:gd name="connsiteY21" fmla="*/ 1036931 h 1037139"/>
                <a:gd name="connsiteX22" fmla="*/ 4110771 w 5132298"/>
                <a:gd name="connsiteY22" fmla="*/ 1036931 h 1037139"/>
                <a:gd name="connsiteX23" fmla="*/ 4143975 w 5132298"/>
                <a:gd name="connsiteY23" fmla="*/ 1000069 h 1037139"/>
                <a:gd name="connsiteX24" fmla="*/ 4143975 w 5132298"/>
                <a:gd name="connsiteY24" fmla="*/ 653397 h 1037139"/>
                <a:gd name="connsiteX25" fmla="*/ 4143956 w 5132298"/>
                <a:gd name="connsiteY25" fmla="*/ 653397 h 1037139"/>
                <a:gd name="connsiteX26" fmla="*/ 3441430 w 5132298"/>
                <a:gd name="connsiteY26" fmla="*/ 78 h 1037139"/>
                <a:gd name="connsiteX27" fmla="*/ 2991355 w 5132298"/>
                <a:gd name="connsiteY27" fmla="*/ 78 h 1037139"/>
                <a:gd name="connsiteX28" fmla="*/ 2958131 w 5132298"/>
                <a:gd name="connsiteY28" fmla="*/ 37035 h 1037139"/>
                <a:gd name="connsiteX29" fmla="*/ 2958131 w 5132298"/>
                <a:gd name="connsiteY29" fmla="*/ 646958 h 1037139"/>
                <a:gd name="connsiteX30" fmla="*/ 2991297 w 5132298"/>
                <a:gd name="connsiteY30" fmla="*/ 683858 h 1037139"/>
                <a:gd name="connsiteX31" fmla="*/ 3131391 w 5132298"/>
                <a:gd name="connsiteY31" fmla="*/ 683858 h 1037139"/>
                <a:gd name="connsiteX32" fmla="*/ 3164595 w 5132298"/>
                <a:gd name="connsiteY32" fmla="*/ 646958 h 1037139"/>
                <a:gd name="connsiteX33" fmla="*/ 3164786 w 5132298"/>
                <a:gd name="connsiteY33" fmla="*/ 189015 h 1037139"/>
                <a:gd name="connsiteX34" fmla="*/ 3418284 w 5132298"/>
                <a:gd name="connsiteY34" fmla="*/ 189111 h 1037139"/>
                <a:gd name="connsiteX35" fmla="*/ 3612499 w 5132298"/>
                <a:gd name="connsiteY35" fmla="*/ 369762 h 1037139"/>
                <a:gd name="connsiteX36" fmla="*/ 3612499 w 5132298"/>
                <a:gd name="connsiteY36" fmla="*/ 702794 h 1037139"/>
                <a:gd name="connsiteX37" fmla="*/ 3418284 w 5132298"/>
                <a:gd name="connsiteY37" fmla="*/ 847822 h 1037139"/>
                <a:gd name="connsiteX38" fmla="*/ 2958131 w 5132298"/>
                <a:gd name="connsiteY38" fmla="*/ 848298 h 1037139"/>
                <a:gd name="connsiteX39" fmla="*/ 2958131 w 5132298"/>
                <a:gd name="connsiteY39" fmla="*/ 1037217 h 1037139"/>
                <a:gd name="connsiteX40" fmla="*/ 3418284 w 5132298"/>
                <a:gd name="connsiteY40" fmla="*/ 1036931 h 1037139"/>
                <a:gd name="connsiteX41" fmla="*/ 3818982 w 5132298"/>
                <a:gd name="connsiteY41" fmla="*/ 702794 h 1037139"/>
                <a:gd name="connsiteX42" fmla="*/ 3818982 w 5132298"/>
                <a:gd name="connsiteY42" fmla="*/ 367590 h 1037139"/>
                <a:gd name="connsiteX43" fmla="*/ 3441430 w 5132298"/>
                <a:gd name="connsiteY43" fmla="*/ 78 h 1037139"/>
                <a:gd name="connsiteX44" fmla="*/ 5132651 w 5132298"/>
                <a:gd name="connsiteY44" fmla="*/ 679820 h 1037139"/>
                <a:gd name="connsiteX45" fmla="*/ 5131660 w 5132298"/>
                <a:gd name="connsiteY45" fmla="*/ 650425 h 1037139"/>
                <a:gd name="connsiteX46" fmla="*/ 4877591 w 5132298"/>
                <a:gd name="connsiteY46" fmla="*/ 447943 h 1037139"/>
                <a:gd name="connsiteX47" fmla="*/ 4567171 w 5132298"/>
                <a:gd name="connsiteY47" fmla="*/ 447943 h 1037139"/>
                <a:gd name="connsiteX48" fmla="*/ 4559208 w 5132298"/>
                <a:gd name="connsiteY48" fmla="*/ 447924 h 1037139"/>
                <a:gd name="connsiteX49" fmla="*/ 4469063 w 5132298"/>
                <a:gd name="connsiteY49" fmla="*/ 349759 h 1037139"/>
                <a:gd name="connsiteX50" fmla="*/ 4469368 w 5132298"/>
                <a:gd name="connsiteY50" fmla="*/ 279312 h 1037139"/>
                <a:gd name="connsiteX51" fmla="*/ 4567533 w 5132298"/>
                <a:gd name="connsiteY51" fmla="*/ 189187 h 1037139"/>
                <a:gd name="connsiteX52" fmla="*/ 4690043 w 5132298"/>
                <a:gd name="connsiteY52" fmla="*/ 189187 h 1037139"/>
                <a:gd name="connsiteX53" fmla="*/ 4691243 w 5132298"/>
                <a:gd name="connsiteY53" fmla="*/ 189225 h 1037139"/>
                <a:gd name="connsiteX54" fmla="*/ 5000825 w 5132298"/>
                <a:gd name="connsiteY54" fmla="*/ 189225 h 1037139"/>
                <a:gd name="connsiteX55" fmla="*/ 5035706 w 5132298"/>
                <a:gd name="connsiteY55" fmla="*/ 166270 h 1037139"/>
                <a:gd name="connsiteX56" fmla="*/ 5037687 w 5132298"/>
                <a:gd name="connsiteY56" fmla="*/ 156021 h 1037139"/>
                <a:gd name="connsiteX57" fmla="*/ 5037687 w 5132298"/>
                <a:gd name="connsiteY57" fmla="*/ 33282 h 1037139"/>
                <a:gd name="connsiteX58" fmla="*/ 5000825 w 5132298"/>
                <a:gd name="connsiteY58" fmla="*/ 116 h 1037139"/>
                <a:gd name="connsiteX59" fmla="*/ 4517869 w 5132298"/>
                <a:gd name="connsiteY59" fmla="*/ 173 h 1037139"/>
                <a:gd name="connsiteX60" fmla="*/ 4262409 w 5132298"/>
                <a:gd name="connsiteY60" fmla="*/ 235555 h 1037139"/>
                <a:gd name="connsiteX61" fmla="*/ 4262428 w 5132298"/>
                <a:gd name="connsiteY61" fmla="*/ 382392 h 1037139"/>
                <a:gd name="connsiteX62" fmla="*/ 4497886 w 5132298"/>
                <a:gd name="connsiteY62" fmla="*/ 636214 h 1037139"/>
                <a:gd name="connsiteX63" fmla="*/ 4836309 w 5132298"/>
                <a:gd name="connsiteY63" fmla="*/ 636214 h 1037139"/>
                <a:gd name="connsiteX64" fmla="*/ 4925977 w 5132298"/>
                <a:gd name="connsiteY64" fmla="*/ 734398 h 1037139"/>
                <a:gd name="connsiteX65" fmla="*/ 4925977 w 5132298"/>
                <a:gd name="connsiteY65" fmla="*/ 757944 h 1037139"/>
                <a:gd name="connsiteX66" fmla="*/ 4828289 w 5132298"/>
                <a:gd name="connsiteY66" fmla="*/ 848050 h 1037139"/>
                <a:gd name="connsiteX67" fmla="*/ 4299290 w 5132298"/>
                <a:gd name="connsiteY67" fmla="*/ 848050 h 1037139"/>
                <a:gd name="connsiteX68" fmla="*/ 4264447 w 5132298"/>
                <a:gd name="connsiteY68" fmla="*/ 870872 h 1037139"/>
                <a:gd name="connsiteX69" fmla="*/ 4262390 w 5132298"/>
                <a:gd name="connsiteY69" fmla="*/ 881216 h 1037139"/>
                <a:gd name="connsiteX70" fmla="*/ 4262390 w 5132298"/>
                <a:gd name="connsiteY70" fmla="*/ 1003955 h 1037139"/>
                <a:gd name="connsiteX71" fmla="*/ 4299290 w 5132298"/>
                <a:gd name="connsiteY71" fmla="*/ 1037160 h 1037139"/>
                <a:gd name="connsiteX72" fmla="*/ 4732296 w 5132298"/>
                <a:gd name="connsiteY72" fmla="*/ 1037160 h 1037139"/>
                <a:gd name="connsiteX73" fmla="*/ 4879172 w 5132298"/>
                <a:gd name="connsiteY73" fmla="*/ 1037083 h 1037139"/>
                <a:gd name="connsiteX74" fmla="*/ 5132651 w 5132298"/>
                <a:gd name="connsiteY74" fmla="*/ 801587 h 1037139"/>
                <a:gd name="connsiteX75" fmla="*/ 5132651 w 5132298"/>
                <a:gd name="connsiteY75" fmla="*/ 679820 h 1037139"/>
                <a:gd name="connsiteX76" fmla="*/ 280863 w 5132298"/>
                <a:gd name="connsiteY76" fmla="*/ 189111 h 1037139"/>
                <a:gd name="connsiteX77" fmla="*/ 825046 w 5132298"/>
                <a:gd name="connsiteY77" fmla="*/ 189111 h 1037139"/>
                <a:gd name="connsiteX78" fmla="*/ 861203 w 5132298"/>
                <a:gd name="connsiteY78" fmla="*/ 156573 h 1037139"/>
                <a:gd name="connsiteX79" fmla="*/ 861203 w 5132298"/>
                <a:gd name="connsiteY79" fmla="*/ 32729 h 1037139"/>
                <a:gd name="connsiteX80" fmla="*/ 825046 w 5132298"/>
                <a:gd name="connsiteY80" fmla="*/ 78 h 1037139"/>
                <a:gd name="connsiteX81" fmla="*/ 277073 w 5132298"/>
                <a:gd name="connsiteY81" fmla="*/ 78 h 1037139"/>
                <a:gd name="connsiteX82" fmla="*/ 352 w 5132298"/>
                <a:gd name="connsiteY82" fmla="*/ 255005 h 1037139"/>
                <a:gd name="connsiteX83" fmla="*/ 352 w 5132298"/>
                <a:gd name="connsiteY83" fmla="*/ 782309 h 1037139"/>
                <a:gd name="connsiteX84" fmla="*/ 277073 w 5132298"/>
                <a:gd name="connsiteY84" fmla="*/ 1037217 h 1037139"/>
                <a:gd name="connsiteX85" fmla="*/ 825046 w 5132298"/>
                <a:gd name="connsiteY85" fmla="*/ 1037217 h 1037139"/>
                <a:gd name="connsiteX86" fmla="*/ 861203 w 5132298"/>
                <a:gd name="connsiteY86" fmla="*/ 1004660 h 1037139"/>
                <a:gd name="connsiteX87" fmla="*/ 861203 w 5132298"/>
                <a:gd name="connsiteY87" fmla="*/ 880816 h 1037139"/>
                <a:gd name="connsiteX88" fmla="*/ 825046 w 5132298"/>
                <a:gd name="connsiteY88" fmla="*/ 848298 h 1037139"/>
                <a:gd name="connsiteX89" fmla="*/ 280863 w 5132298"/>
                <a:gd name="connsiteY89" fmla="*/ 848298 h 1037139"/>
                <a:gd name="connsiteX90" fmla="*/ 207006 w 5132298"/>
                <a:gd name="connsiteY90" fmla="*/ 779051 h 1037139"/>
                <a:gd name="connsiteX91" fmla="*/ 207006 w 5132298"/>
                <a:gd name="connsiteY91" fmla="*/ 634347 h 1037139"/>
                <a:gd name="connsiteX92" fmla="*/ 532457 w 5132298"/>
                <a:gd name="connsiteY92" fmla="*/ 634347 h 1037139"/>
                <a:gd name="connsiteX93" fmla="*/ 568595 w 5132298"/>
                <a:gd name="connsiteY93" fmla="*/ 601772 h 1037139"/>
                <a:gd name="connsiteX94" fmla="*/ 568595 w 5132298"/>
                <a:gd name="connsiteY94" fmla="*/ 480557 h 1037139"/>
                <a:gd name="connsiteX95" fmla="*/ 532457 w 5132298"/>
                <a:gd name="connsiteY95" fmla="*/ 447943 h 1037139"/>
                <a:gd name="connsiteX96" fmla="*/ 207006 w 5132298"/>
                <a:gd name="connsiteY96" fmla="*/ 447943 h 1037139"/>
                <a:gd name="connsiteX97" fmla="*/ 207006 w 5132298"/>
                <a:gd name="connsiteY97" fmla="*/ 258395 h 1037139"/>
                <a:gd name="connsiteX98" fmla="*/ 280863 w 5132298"/>
                <a:gd name="connsiteY98" fmla="*/ 189111 h 1037139"/>
                <a:gd name="connsiteX99" fmla="*/ 1186405 w 5132298"/>
                <a:gd name="connsiteY99" fmla="*/ 189130 h 1037139"/>
                <a:gd name="connsiteX100" fmla="*/ 1186405 w 5132298"/>
                <a:gd name="connsiteY100" fmla="*/ 1000336 h 1037139"/>
                <a:gd name="connsiteX101" fmla="*/ 1153144 w 5132298"/>
                <a:gd name="connsiteY101" fmla="*/ 1037198 h 1037139"/>
                <a:gd name="connsiteX102" fmla="*/ 1012879 w 5132298"/>
                <a:gd name="connsiteY102" fmla="*/ 1037198 h 1037139"/>
                <a:gd name="connsiteX103" fmla="*/ 979656 w 5132298"/>
                <a:gd name="connsiteY103" fmla="*/ 1000336 h 1037139"/>
                <a:gd name="connsiteX104" fmla="*/ 979656 w 5132298"/>
                <a:gd name="connsiteY104" fmla="*/ 37035 h 1037139"/>
                <a:gd name="connsiteX105" fmla="*/ 1012879 w 5132298"/>
                <a:gd name="connsiteY105" fmla="*/ 116 h 1037139"/>
                <a:gd name="connsiteX106" fmla="*/ 1439846 w 5132298"/>
                <a:gd name="connsiteY106" fmla="*/ 116 h 1037139"/>
                <a:gd name="connsiteX107" fmla="*/ 1840506 w 5132298"/>
                <a:gd name="connsiteY107" fmla="*/ 369838 h 1037139"/>
                <a:gd name="connsiteX108" fmla="*/ 1840506 w 5132298"/>
                <a:gd name="connsiteY108" fmla="*/ 1004032 h 1037139"/>
                <a:gd name="connsiteX109" fmla="*/ 1803625 w 5132298"/>
                <a:gd name="connsiteY109" fmla="*/ 1037198 h 1037139"/>
                <a:gd name="connsiteX110" fmla="*/ 1670885 w 5132298"/>
                <a:gd name="connsiteY110" fmla="*/ 1037198 h 1037139"/>
                <a:gd name="connsiteX111" fmla="*/ 1634023 w 5132298"/>
                <a:gd name="connsiteY111" fmla="*/ 1004032 h 1037139"/>
                <a:gd name="connsiteX112" fmla="*/ 1634023 w 5132298"/>
                <a:gd name="connsiteY112" fmla="*/ 369838 h 1037139"/>
                <a:gd name="connsiteX113" fmla="*/ 1439846 w 5132298"/>
                <a:gd name="connsiteY113" fmla="*/ 189225 h 1037139"/>
                <a:gd name="connsiteX114" fmla="*/ 1186405 w 5132298"/>
                <a:gd name="connsiteY114" fmla="*/ 189130 h 103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5132298" h="1037139">
                  <a:moveTo>
                    <a:pt x="4143956" y="78849"/>
                  </a:moveTo>
                  <a:lnTo>
                    <a:pt x="4143651" y="36939"/>
                  </a:lnTo>
                  <a:cubicBezTo>
                    <a:pt x="4143651" y="16613"/>
                    <a:pt x="4128754" y="78"/>
                    <a:pt x="4110447" y="78"/>
                  </a:cubicBezTo>
                  <a:lnTo>
                    <a:pt x="3970639" y="78"/>
                  </a:lnTo>
                  <a:cubicBezTo>
                    <a:pt x="3952351" y="78"/>
                    <a:pt x="3937435" y="16613"/>
                    <a:pt x="3937435" y="36939"/>
                  </a:cubicBezTo>
                  <a:lnTo>
                    <a:pt x="3937435" y="78849"/>
                  </a:lnTo>
                  <a:lnTo>
                    <a:pt x="3937454" y="78849"/>
                  </a:lnTo>
                  <a:lnTo>
                    <a:pt x="3937759" y="152249"/>
                  </a:lnTo>
                  <a:cubicBezTo>
                    <a:pt x="3937759" y="172575"/>
                    <a:pt x="3952637" y="189111"/>
                    <a:pt x="3970963" y="189111"/>
                  </a:cubicBezTo>
                  <a:lnTo>
                    <a:pt x="4110771" y="189111"/>
                  </a:lnTo>
                  <a:cubicBezTo>
                    <a:pt x="4129059" y="189111"/>
                    <a:pt x="4143975" y="172575"/>
                    <a:pt x="4143975" y="152249"/>
                  </a:cubicBezTo>
                  <a:lnTo>
                    <a:pt x="4143975" y="78849"/>
                  </a:lnTo>
                  <a:lnTo>
                    <a:pt x="4143956" y="78849"/>
                  </a:lnTo>
                  <a:close/>
                  <a:moveTo>
                    <a:pt x="4143956" y="653397"/>
                  </a:moveTo>
                  <a:lnTo>
                    <a:pt x="4143651" y="306706"/>
                  </a:lnTo>
                  <a:cubicBezTo>
                    <a:pt x="4143651" y="286361"/>
                    <a:pt x="4128754" y="269845"/>
                    <a:pt x="4110447" y="269845"/>
                  </a:cubicBezTo>
                  <a:lnTo>
                    <a:pt x="3970639" y="269845"/>
                  </a:lnTo>
                  <a:cubicBezTo>
                    <a:pt x="3952351" y="269845"/>
                    <a:pt x="3937435" y="286361"/>
                    <a:pt x="3937435" y="306706"/>
                  </a:cubicBezTo>
                  <a:lnTo>
                    <a:pt x="3937435" y="653397"/>
                  </a:lnTo>
                  <a:lnTo>
                    <a:pt x="3937454" y="653397"/>
                  </a:lnTo>
                  <a:lnTo>
                    <a:pt x="3937759" y="1000069"/>
                  </a:lnTo>
                  <a:cubicBezTo>
                    <a:pt x="3937759" y="1020396"/>
                    <a:pt x="3952637" y="1036931"/>
                    <a:pt x="3970963" y="1036931"/>
                  </a:cubicBezTo>
                  <a:lnTo>
                    <a:pt x="4110771" y="1036931"/>
                  </a:lnTo>
                  <a:cubicBezTo>
                    <a:pt x="4129059" y="1036931"/>
                    <a:pt x="4143975" y="1020396"/>
                    <a:pt x="4143975" y="1000069"/>
                  </a:cubicBezTo>
                  <a:lnTo>
                    <a:pt x="4143975" y="653397"/>
                  </a:lnTo>
                  <a:lnTo>
                    <a:pt x="4143956" y="653397"/>
                  </a:lnTo>
                  <a:close/>
                  <a:moveTo>
                    <a:pt x="3441430" y="78"/>
                  </a:moveTo>
                  <a:lnTo>
                    <a:pt x="2991355" y="78"/>
                  </a:lnTo>
                  <a:cubicBezTo>
                    <a:pt x="2973029" y="78"/>
                    <a:pt x="2958131" y="16670"/>
                    <a:pt x="2958131" y="37035"/>
                  </a:cubicBezTo>
                  <a:lnTo>
                    <a:pt x="2958131" y="646958"/>
                  </a:lnTo>
                  <a:cubicBezTo>
                    <a:pt x="2958131" y="667323"/>
                    <a:pt x="2973009" y="683858"/>
                    <a:pt x="2991297" y="683858"/>
                  </a:cubicBezTo>
                  <a:lnTo>
                    <a:pt x="3131391" y="683858"/>
                  </a:lnTo>
                  <a:cubicBezTo>
                    <a:pt x="3149717" y="683858"/>
                    <a:pt x="3164595" y="667323"/>
                    <a:pt x="3164595" y="646958"/>
                  </a:cubicBezTo>
                  <a:lnTo>
                    <a:pt x="3164786" y="189015"/>
                  </a:lnTo>
                  <a:lnTo>
                    <a:pt x="3418284" y="189111"/>
                  </a:lnTo>
                  <a:cubicBezTo>
                    <a:pt x="3525383" y="189111"/>
                    <a:pt x="3612499" y="270149"/>
                    <a:pt x="3612499" y="369762"/>
                  </a:cubicBezTo>
                  <a:lnTo>
                    <a:pt x="3612499" y="702794"/>
                  </a:lnTo>
                  <a:cubicBezTo>
                    <a:pt x="3612499" y="802368"/>
                    <a:pt x="3525383" y="847822"/>
                    <a:pt x="3418284" y="847822"/>
                  </a:cubicBezTo>
                  <a:lnTo>
                    <a:pt x="2958131" y="848298"/>
                  </a:lnTo>
                  <a:lnTo>
                    <a:pt x="2958131" y="1037217"/>
                  </a:lnTo>
                  <a:lnTo>
                    <a:pt x="3418284" y="1036931"/>
                  </a:lnTo>
                  <a:cubicBezTo>
                    <a:pt x="3639226" y="1036931"/>
                    <a:pt x="3818982" y="906648"/>
                    <a:pt x="3818982" y="702794"/>
                  </a:cubicBezTo>
                  <a:lnTo>
                    <a:pt x="3818982" y="367590"/>
                  </a:lnTo>
                  <a:cubicBezTo>
                    <a:pt x="3818982" y="171985"/>
                    <a:pt x="3654866" y="78"/>
                    <a:pt x="3441430" y="78"/>
                  </a:cubicBezTo>
                  <a:moveTo>
                    <a:pt x="5132651" y="679820"/>
                  </a:moveTo>
                  <a:cubicBezTo>
                    <a:pt x="5132651" y="670447"/>
                    <a:pt x="5132575" y="660846"/>
                    <a:pt x="5131660" y="650425"/>
                  </a:cubicBezTo>
                  <a:cubicBezTo>
                    <a:pt x="5121469" y="535230"/>
                    <a:pt x="5002749" y="447943"/>
                    <a:pt x="4877591" y="447943"/>
                  </a:cubicBezTo>
                  <a:lnTo>
                    <a:pt x="4567171" y="447943"/>
                  </a:lnTo>
                  <a:lnTo>
                    <a:pt x="4559208" y="447924"/>
                  </a:lnTo>
                  <a:cubicBezTo>
                    <a:pt x="4509487" y="447924"/>
                    <a:pt x="4469063" y="403861"/>
                    <a:pt x="4469063" y="349759"/>
                  </a:cubicBezTo>
                  <a:lnTo>
                    <a:pt x="4469368" y="279312"/>
                  </a:lnTo>
                  <a:cubicBezTo>
                    <a:pt x="4469368" y="229630"/>
                    <a:pt x="4513412" y="189187"/>
                    <a:pt x="4567533" y="189187"/>
                  </a:cubicBezTo>
                  <a:lnTo>
                    <a:pt x="4690043" y="189187"/>
                  </a:lnTo>
                  <a:lnTo>
                    <a:pt x="4691243" y="189225"/>
                  </a:lnTo>
                  <a:lnTo>
                    <a:pt x="5000825" y="189225"/>
                  </a:lnTo>
                  <a:cubicBezTo>
                    <a:pt x="5016656" y="189225"/>
                    <a:pt x="5030676" y="180005"/>
                    <a:pt x="5035706" y="166270"/>
                  </a:cubicBezTo>
                  <a:cubicBezTo>
                    <a:pt x="5037039" y="162612"/>
                    <a:pt x="5037687" y="159259"/>
                    <a:pt x="5037687" y="156021"/>
                  </a:cubicBezTo>
                  <a:lnTo>
                    <a:pt x="5037687" y="33282"/>
                  </a:lnTo>
                  <a:cubicBezTo>
                    <a:pt x="5037687" y="14956"/>
                    <a:pt x="5021151" y="116"/>
                    <a:pt x="5000825" y="116"/>
                  </a:cubicBezTo>
                  <a:lnTo>
                    <a:pt x="4517869" y="173"/>
                  </a:lnTo>
                  <a:cubicBezTo>
                    <a:pt x="4377928" y="173"/>
                    <a:pt x="4262409" y="105805"/>
                    <a:pt x="4262409" y="235555"/>
                  </a:cubicBezTo>
                  <a:lnTo>
                    <a:pt x="4262428" y="382392"/>
                  </a:lnTo>
                  <a:cubicBezTo>
                    <a:pt x="4262428" y="522352"/>
                    <a:pt x="4368041" y="636214"/>
                    <a:pt x="4497886" y="636214"/>
                  </a:cubicBezTo>
                  <a:lnTo>
                    <a:pt x="4836309" y="636214"/>
                  </a:lnTo>
                  <a:cubicBezTo>
                    <a:pt x="4885992" y="636214"/>
                    <a:pt x="4925977" y="680258"/>
                    <a:pt x="4925977" y="734398"/>
                  </a:cubicBezTo>
                  <a:lnTo>
                    <a:pt x="4925977" y="757944"/>
                  </a:lnTo>
                  <a:cubicBezTo>
                    <a:pt x="4925977" y="807645"/>
                    <a:pt x="4882410" y="848050"/>
                    <a:pt x="4828289" y="848050"/>
                  </a:cubicBezTo>
                  <a:lnTo>
                    <a:pt x="4299290" y="848050"/>
                  </a:lnTo>
                  <a:cubicBezTo>
                    <a:pt x="4283440" y="848050"/>
                    <a:pt x="4269419" y="857213"/>
                    <a:pt x="4264447" y="870872"/>
                  </a:cubicBezTo>
                  <a:cubicBezTo>
                    <a:pt x="4263057" y="874606"/>
                    <a:pt x="4262390" y="877997"/>
                    <a:pt x="4262390" y="881216"/>
                  </a:cubicBezTo>
                  <a:lnTo>
                    <a:pt x="4262390" y="1003955"/>
                  </a:lnTo>
                  <a:cubicBezTo>
                    <a:pt x="4262390" y="1022262"/>
                    <a:pt x="4278944" y="1037160"/>
                    <a:pt x="4299290" y="1037160"/>
                  </a:cubicBezTo>
                  <a:lnTo>
                    <a:pt x="4732296" y="1037160"/>
                  </a:lnTo>
                  <a:lnTo>
                    <a:pt x="4879172" y="1037083"/>
                  </a:lnTo>
                  <a:cubicBezTo>
                    <a:pt x="5019075" y="1037083"/>
                    <a:pt x="5132651" y="931470"/>
                    <a:pt x="5132651" y="801587"/>
                  </a:cubicBezTo>
                  <a:lnTo>
                    <a:pt x="5132651" y="679820"/>
                  </a:lnTo>
                  <a:close/>
                  <a:moveTo>
                    <a:pt x="280863" y="189111"/>
                  </a:moveTo>
                  <a:lnTo>
                    <a:pt x="825046" y="189111"/>
                  </a:lnTo>
                  <a:cubicBezTo>
                    <a:pt x="844972" y="189111"/>
                    <a:pt x="861203" y="174518"/>
                    <a:pt x="861203" y="156573"/>
                  </a:cubicBezTo>
                  <a:lnTo>
                    <a:pt x="861203" y="32729"/>
                  </a:lnTo>
                  <a:cubicBezTo>
                    <a:pt x="861203" y="14746"/>
                    <a:pt x="845734" y="78"/>
                    <a:pt x="825046" y="78"/>
                  </a:cubicBezTo>
                  <a:lnTo>
                    <a:pt x="277073" y="78"/>
                  </a:lnTo>
                  <a:cubicBezTo>
                    <a:pt x="124501" y="78"/>
                    <a:pt x="352" y="114301"/>
                    <a:pt x="352" y="255005"/>
                  </a:cubicBezTo>
                  <a:lnTo>
                    <a:pt x="352" y="782309"/>
                  </a:lnTo>
                  <a:cubicBezTo>
                    <a:pt x="352" y="922955"/>
                    <a:pt x="124501" y="1037217"/>
                    <a:pt x="277073" y="1037217"/>
                  </a:cubicBezTo>
                  <a:lnTo>
                    <a:pt x="825046" y="1037217"/>
                  </a:lnTo>
                  <a:cubicBezTo>
                    <a:pt x="844972" y="1037217"/>
                    <a:pt x="861203" y="1022605"/>
                    <a:pt x="861203" y="1004660"/>
                  </a:cubicBezTo>
                  <a:lnTo>
                    <a:pt x="861203" y="880816"/>
                  </a:lnTo>
                  <a:cubicBezTo>
                    <a:pt x="861203" y="862871"/>
                    <a:pt x="844972" y="848298"/>
                    <a:pt x="825046" y="848298"/>
                  </a:cubicBezTo>
                  <a:lnTo>
                    <a:pt x="280863" y="848298"/>
                  </a:lnTo>
                  <a:cubicBezTo>
                    <a:pt x="240839" y="848298"/>
                    <a:pt x="207006" y="816580"/>
                    <a:pt x="207006" y="779051"/>
                  </a:cubicBezTo>
                  <a:lnTo>
                    <a:pt x="207006" y="634347"/>
                  </a:lnTo>
                  <a:lnTo>
                    <a:pt x="532457" y="634347"/>
                  </a:lnTo>
                  <a:cubicBezTo>
                    <a:pt x="552383" y="634347"/>
                    <a:pt x="568595" y="619717"/>
                    <a:pt x="568595" y="601772"/>
                  </a:cubicBezTo>
                  <a:lnTo>
                    <a:pt x="568595" y="480557"/>
                  </a:lnTo>
                  <a:cubicBezTo>
                    <a:pt x="568595" y="462573"/>
                    <a:pt x="552383" y="447943"/>
                    <a:pt x="532457" y="447943"/>
                  </a:cubicBezTo>
                  <a:lnTo>
                    <a:pt x="207006" y="447943"/>
                  </a:lnTo>
                  <a:lnTo>
                    <a:pt x="207006" y="258395"/>
                  </a:lnTo>
                  <a:cubicBezTo>
                    <a:pt x="207006" y="220829"/>
                    <a:pt x="240839" y="189111"/>
                    <a:pt x="280863" y="189111"/>
                  </a:cubicBezTo>
                  <a:moveTo>
                    <a:pt x="1186405" y="189130"/>
                  </a:moveTo>
                  <a:lnTo>
                    <a:pt x="1186405" y="1000336"/>
                  </a:lnTo>
                  <a:cubicBezTo>
                    <a:pt x="1186405" y="1020662"/>
                    <a:pt x="1171470" y="1037198"/>
                    <a:pt x="1153144" y="1037198"/>
                  </a:cubicBezTo>
                  <a:lnTo>
                    <a:pt x="1012879" y="1037198"/>
                  </a:lnTo>
                  <a:cubicBezTo>
                    <a:pt x="994553" y="1037198"/>
                    <a:pt x="979656" y="1020662"/>
                    <a:pt x="979656" y="1000336"/>
                  </a:cubicBezTo>
                  <a:lnTo>
                    <a:pt x="979656" y="37035"/>
                  </a:lnTo>
                  <a:cubicBezTo>
                    <a:pt x="979656" y="16670"/>
                    <a:pt x="994553" y="116"/>
                    <a:pt x="1012879" y="116"/>
                  </a:cubicBezTo>
                  <a:lnTo>
                    <a:pt x="1439846" y="116"/>
                  </a:lnTo>
                  <a:cubicBezTo>
                    <a:pt x="1660769" y="116"/>
                    <a:pt x="1840506" y="165946"/>
                    <a:pt x="1840506" y="369838"/>
                  </a:cubicBezTo>
                  <a:lnTo>
                    <a:pt x="1840506" y="1004032"/>
                  </a:lnTo>
                  <a:cubicBezTo>
                    <a:pt x="1840506" y="1022339"/>
                    <a:pt x="1823971" y="1037198"/>
                    <a:pt x="1803625" y="1037198"/>
                  </a:cubicBezTo>
                  <a:lnTo>
                    <a:pt x="1670885" y="1037198"/>
                  </a:lnTo>
                  <a:cubicBezTo>
                    <a:pt x="1650559" y="1037198"/>
                    <a:pt x="1634023" y="1022339"/>
                    <a:pt x="1634023" y="1004032"/>
                  </a:cubicBezTo>
                  <a:lnTo>
                    <a:pt x="1634023" y="369838"/>
                  </a:lnTo>
                  <a:cubicBezTo>
                    <a:pt x="1634023" y="270264"/>
                    <a:pt x="1546926" y="189225"/>
                    <a:pt x="1439846" y="189225"/>
                  </a:cubicBezTo>
                  <a:lnTo>
                    <a:pt x="1186405" y="18913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FDC00936-BF14-4A2E-8AFC-70AF3C3676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Espace réservé du graphique SmartArt 11">
            <a:extLst>
              <a:ext uri="{FF2B5EF4-FFF2-40B4-BE49-F238E27FC236}">
                <a16:creationId xmlns:a16="http://schemas.microsoft.com/office/drawing/2014/main" id="{CFB53AB0-4BB0-4F43-A0F3-8ADB2202AD6C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>
          <a:xfrm>
            <a:off x="520922" y="2964787"/>
            <a:ext cx="349020" cy="47313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34D5999-6939-41CE-83F1-C9AEBA8186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6187" y="0"/>
            <a:ext cx="5125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43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8 (fond bleu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248" y="1219874"/>
            <a:ext cx="7320632" cy="1408847"/>
          </a:xfrm>
        </p:spPr>
        <p:txBody>
          <a:bodyPr anchor="b"/>
          <a:lstStyle>
            <a:lvl1pPr algn="l">
              <a:lnSpc>
                <a:spcPct val="7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/>
              <a:t>Titre du chapitre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248" y="3384370"/>
            <a:ext cx="6432902" cy="615553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500">
                <a:solidFill>
                  <a:schemeClr val="bg1"/>
                </a:solidFill>
                <a:latin typeface="Enedis Light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Sous-titre du chapitre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7BC255B-DFCD-4EF7-9463-34D91D976B6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8307" y="6473033"/>
            <a:ext cx="767567" cy="155112"/>
            <a:chOff x="3231832" y="7185063"/>
            <a:chExt cx="5132298" cy="1037158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DD506600-C9A7-4A00-A946-6E4283064B70}"/>
                </a:ext>
              </a:extLst>
            </p:cNvPr>
            <p:cNvSpPr/>
            <p:nvPr/>
          </p:nvSpPr>
          <p:spPr>
            <a:xfrm>
              <a:off x="5071966" y="7185101"/>
              <a:ext cx="1117644" cy="1037120"/>
            </a:xfrm>
            <a:custGeom>
              <a:avLst/>
              <a:gdLst>
                <a:gd name="connsiteX0" fmla="*/ 519115 w 1117644"/>
                <a:gd name="connsiteY0" fmla="*/ 848219 h 1037120"/>
                <a:gd name="connsiteX1" fmla="*/ 324919 w 1117644"/>
                <a:gd name="connsiteY1" fmla="*/ 668711 h 1037120"/>
                <a:gd name="connsiteX2" fmla="*/ 325338 w 1117644"/>
                <a:gd name="connsiteY2" fmla="*/ 636136 h 1037120"/>
                <a:gd name="connsiteX3" fmla="*/ 739428 w 1117644"/>
                <a:gd name="connsiteY3" fmla="*/ 636136 h 1037120"/>
                <a:gd name="connsiteX4" fmla="*/ 999289 w 1117644"/>
                <a:gd name="connsiteY4" fmla="*/ 394601 h 1037120"/>
                <a:gd name="connsiteX5" fmla="*/ 999289 w 1117644"/>
                <a:gd name="connsiteY5" fmla="*/ 241572 h 1037120"/>
                <a:gd name="connsiteX6" fmla="*/ 739428 w 1117644"/>
                <a:gd name="connsiteY6" fmla="*/ 37 h 1037120"/>
                <a:gd name="connsiteX7" fmla="*/ 378107 w 1117644"/>
                <a:gd name="connsiteY7" fmla="*/ 37 h 1037120"/>
                <a:gd name="connsiteX8" fmla="*/ 317775 w 1117644"/>
                <a:gd name="connsiteY8" fmla="*/ 4647 h 1037120"/>
                <a:gd name="connsiteX9" fmla="*/ 118684 w 1117644"/>
                <a:gd name="connsiteY9" fmla="*/ 241572 h 1037120"/>
                <a:gd name="connsiteX10" fmla="*/ 118684 w 1117644"/>
                <a:gd name="connsiteY10" fmla="*/ 330402 h 1037120"/>
                <a:gd name="connsiteX11" fmla="*/ 151850 w 1117644"/>
                <a:gd name="connsiteY11" fmla="*/ 367302 h 1037120"/>
                <a:gd name="connsiteX12" fmla="*/ 292096 w 1117644"/>
                <a:gd name="connsiteY12" fmla="*/ 367302 h 1037120"/>
                <a:gd name="connsiteX13" fmla="*/ 325300 w 1117644"/>
                <a:gd name="connsiteY13" fmla="*/ 330402 h 1037120"/>
                <a:gd name="connsiteX14" fmla="*/ 325300 w 1117644"/>
                <a:gd name="connsiteY14" fmla="*/ 273062 h 1037120"/>
                <a:gd name="connsiteX15" fmla="*/ 417369 w 1117644"/>
                <a:gd name="connsiteY15" fmla="*/ 188994 h 1037120"/>
                <a:gd name="connsiteX16" fmla="*/ 700680 w 1117644"/>
                <a:gd name="connsiteY16" fmla="*/ 188994 h 1037120"/>
                <a:gd name="connsiteX17" fmla="*/ 792768 w 1117644"/>
                <a:gd name="connsiteY17" fmla="*/ 273062 h 1037120"/>
                <a:gd name="connsiteX18" fmla="*/ 792768 w 1117644"/>
                <a:gd name="connsiteY18" fmla="*/ 363892 h 1037120"/>
                <a:gd name="connsiteX19" fmla="*/ 700680 w 1117644"/>
                <a:gd name="connsiteY19" fmla="*/ 447884 h 1037120"/>
                <a:gd name="connsiteX20" fmla="*/ 250 w 1117644"/>
                <a:gd name="connsiteY20" fmla="*/ 447884 h 1037120"/>
                <a:gd name="connsiteX21" fmla="*/ 250 w 1117644"/>
                <a:gd name="connsiteY21" fmla="*/ 636136 h 1037120"/>
                <a:gd name="connsiteX22" fmla="*/ 118188 w 1117644"/>
                <a:gd name="connsiteY22" fmla="*/ 636136 h 1037120"/>
                <a:gd name="connsiteX23" fmla="*/ 118188 w 1117644"/>
                <a:gd name="connsiteY23" fmla="*/ 668673 h 1037120"/>
                <a:gd name="connsiteX24" fmla="*/ 519800 w 1117644"/>
                <a:gd name="connsiteY24" fmla="*/ 1037157 h 1037120"/>
                <a:gd name="connsiteX25" fmla="*/ 1117894 w 1117644"/>
                <a:gd name="connsiteY25" fmla="*/ 1037157 h 1037120"/>
                <a:gd name="connsiteX26" fmla="*/ 1117894 w 1117644"/>
                <a:gd name="connsiteY26" fmla="*/ 848200 h 1037120"/>
                <a:gd name="connsiteX27" fmla="*/ 519115 w 1117644"/>
                <a:gd name="connsiteY27" fmla="*/ 848219 h 103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17644" h="1037120">
                  <a:moveTo>
                    <a:pt x="519115" y="848219"/>
                  </a:moveTo>
                  <a:cubicBezTo>
                    <a:pt x="412035" y="848219"/>
                    <a:pt x="324919" y="768248"/>
                    <a:pt x="324919" y="668711"/>
                  </a:cubicBezTo>
                  <a:lnTo>
                    <a:pt x="325338" y="636136"/>
                  </a:lnTo>
                  <a:lnTo>
                    <a:pt x="739428" y="636136"/>
                  </a:lnTo>
                  <a:cubicBezTo>
                    <a:pt x="882741" y="636136"/>
                    <a:pt x="999289" y="527798"/>
                    <a:pt x="999289" y="394601"/>
                  </a:cubicBezTo>
                  <a:lnTo>
                    <a:pt x="999289" y="241572"/>
                  </a:lnTo>
                  <a:cubicBezTo>
                    <a:pt x="999289" y="108375"/>
                    <a:pt x="882741" y="37"/>
                    <a:pt x="739428" y="37"/>
                  </a:cubicBezTo>
                  <a:lnTo>
                    <a:pt x="378107" y="37"/>
                  </a:lnTo>
                  <a:cubicBezTo>
                    <a:pt x="358028" y="37"/>
                    <a:pt x="337740" y="228"/>
                    <a:pt x="317775" y="4647"/>
                  </a:cubicBezTo>
                  <a:cubicBezTo>
                    <a:pt x="200294" y="30727"/>
                    <a:pt x="118684" y="129349"/>
                    <a:pt x="118684" y="241572"/>
                  </a:cubicBezTo>
                  <a:lnTo>
                    <a:pt x="118684" y="330402"/>
                  </a:lnTo>
                  <a:cubicBezTo>
                    <a:pt x="118684" y="350729"/>
                    <a:pt x="133543" y="367302"/>
                    <a:pt x="151850" y="367302"/>
                  </a:cubicBezTo>
                  <a:lnTo>
                    <a:pt x="292096" y="367302"/>
                  </a:lnTo>
                  <a:cubicBezTo>
                    <a:pt x="310422" y="367302"/>
                    <a:pt x="325300" y="350729"/>
                    <a:pt x="325300" y="330402"/>
                  </a:cubicBezTo>
                  <a:lnTo>
                    <a:pt x="325300" y="273062"/>
                  </a:lnTo>
                  <a:cubicBezTo>
                    <a:pt x="325300" y="226713"/>
                    <a:pt x="366600" y="188994"/>
                    <a:pt x="417369" y="188994"/>
                  </a:cubicBezTo>
                  <a:lnTo>
                    <a:pt x="700680" y="188994"/>
                  </a:lnTo>
                  <a:cubicBezTo>
                    <a:pt x="751467" y="188994"/>
                    <a:pt x="792768" y="226713"/>
                    <a:pt x="792768" y="273062"/>
                  </a:cubicBezTo>
                  <a:lnTo>
                    <a:pt x="792768" y="363892"/>
                  </a:lnTo>
                  <a:cubicBezTo>
                    <a:pt x="792768" y="410203"/>
                    <a:pt x="751467" y="447884"/>
                    <a:pt x="700680" y="447884"/>
                  </a:cubicBezTo>
                  <a:lnTo>
                    <a:pt x="250" y="447884"/>
                  </a:lnTo>
                  <a:lnTo>
                    <a:pt x="250" y="636136"/>
                  </a:lnTo>
                  <a:lnTo>
                    <a:pt x="118188" y="636136"/>
                  </a:lnTo>
                  <a:lnTo>
                    <a:pt x="118188" y="668673"/>
                  </a:lnTo>
                  <a:cubicBezTo>
                    <a:pt x="118188" y="872527"/>
                    <a:pt x="298859" y="1037157"/>
                    <a:pt x="519800" y="1037157"/>
                  </a:cubicBezTo>
                  <a:lnTo>
                    <a:pt x="1117894" y="1037157"/>
                  </a:lnTo>
                  <a:lnTo>
                    <a:pt x="1117894" y="848200"/>
                  </a:lnTo>
                  <a:lnTo>
                    <a:pt x="519115" y="848219"/>
                  </a:lnTo>
                  <a:close/>
                </a:path>
              </a:pathLst>
            </a:custGeom>
            <a:solidFill>
              <a:srgbClr val="96CD3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E28A74C4-9E5C-4375-A3C1-F3DDF3707BFD}"/>
                </a:ext>
              </a:extLst>
            </p:cNvPr>
            <p:cNvSpPr/>
            <p:nvPr/>
          </p:nvSpPr>
          <p:spPr>
            <a:xfrm>
              <a:off x="3231832" y="7185063"/>
              <a:ext cx="5132298" cy="1037139"/>
            </a:xfrm>
            <a:custGeom>
              <a:avLst/>
              <a:gdLst>
                <a:gd name="connsiteX0" fmla="*/ 4143956 w 5132298"/>
                <a:gd name="connsiteY0" fmla="*/ 78849 h 1037139"/>
                <a:gd name="connsiteX1" fmla="*/ 4143651 w 5132298"/>
                <a:gd name="connsiteY1" fmla="*/ 36939 h 1037139"/>
                <a:gd name="connsiteX2" fmla="*/ 4110447 w 5132298"/>
                <a:gd name="connsiteY2" fmla="*/ 78 h 1037139"/>
                <a:gd name="connsiteX3" fmla="*/ 3970639 w 5132298"/>
                <a:gd name="connsiteY3" fmla="*/ 78 h 1037139"/>
                <a:gd name="connsiteX4" fmla="*/ 3937435 w 5132298"/>
                <a:gd name="connsiteY4" fmla="*/ 36939 h 1037139"/>
                <a:gd name="connsiteX5" fmla="*/ 3937435 w 5132298"/>
                <a:gd name="connsiteY5" fmla="*/ 78849 h 1037139"/>
                <a:gd name="connsiteX6" fmla="*/ 3937454 w 5132298"/>
                <a:gd name="connsiteY6" fmla="*/ 78849 h 1037139"/>
                <a:gd name="connsiteX7" fmla="*/ 3937759 w 5132298"/>
                <a:gd name="connsiteY7" fmla="*/ 152249 h 1037139"/>
                <a:gd name="connsiteX8" fmla="*/ 3970963 w 5132298"/>
                <a:gd name="connsiteY8" fmla="*/ 189111 h 1037139"/>
                <a:gd name="connsiteX9" fmla="*/ 4110771 w 5132298"/>
                <a:gd name="connsiteY9" fmla="*/ 189111 h 1037139"/>
                <a:gd name="connsiteX10" fmla="*/ 4143975 w 5132298"/>
                <a:gd name="connsiteY10" fmla="*/ 152249 h 1037139"/>
                <a:gd name="connsiteX11" fmla="*/ 4143975 w 5132298"/>
                <a:gd name="connsiteY11" fmla="*/ 78849 h 1037139"/>
                <a:gd name="connsiteX12" fmla="*/ 4143956 w 5132298"/>
                <a:gd name="connsiteY12" fmla="*/ 78849 h 1037139"/>
                <a:gd name="connsiteX13" fmla="*/ 4143956 w 5132298"/>
                <a:gd name="connsiteY13" fmla="*/ 653397 h 1037139"/>
                <a:gd name="connsiteX14" fmla="*/ 4143651 w 5132298"/>
                <a:gd name="connsiteY14" fmla="*/ 306706 h 1037139"/>
                <a:gd name="connsiteX15" fmla="*/ 4110447 w 5132298"/>
                <a:gd name="connsiteY15" fmla="*/ 269845 h 1037139"/>
                <a:gd name="connsiteX16" fmla="*/ 3970639 w 5132298"/>
                <a:gd name="connsiteY16" fmla="*/ 269845 h 1037139"/>
                <a:gd name="connsiteX17" fmla="*/ 3937435 w 5132298"/>
                <a:gd name="connsiteY17" fmla="*/ 306706 h 1037139"/>
                <a:gd name="connsiteX18" fmla="*/ 3937435 w 5132298"/>
                <a:gd name="connsiteY18" fmla="*/ 653397 h 1037139"/>
                <a:gd name="connsiteX19" fmla="*/ 3937454 w 5132298"/>
                <a:gd name="connsiteY19" fmla="*/ 653397 h 1037139"/>
                <a:gd name="connsiteX20" fmla="*/ 3937759 w 5132298"/>
                <a:gd name="connsiteY20" fmla="*/ 1000069 h 1037139"/>
                <a:gd name="connsiteX21" fmla="*/ 3970963 w 5132298"/>
                <a:gd name="connsiteY21" fmla="*/ 1036931 h 1037139"/>
                <a:gd name="connsiteX22" fmla="*/ 4110771 w 5132298"/>
                <a:gd name="connsiteY22" fmla="*/ 1036931 h 1037139"/>
                <a:gd name="connsiteX23" fmla="*/ 4143975 w 5132298"/>
                <a:gd name="connsiteY23" fmla="*/ 1000069 h 1037139"/>
                <a:gd name="connsiteX24" fmla="*/ 4143975 w 5132298"/>
                <a:gd name="connsiteY24" fmla="*/ 653397 h 1037139"/>
                <a:gd name="connsiteX25" fmla="*/ 4143956 w 5132298"/>
                <a:gd name="connsiteY25" fmla="*/ 653397 h 1037139"/>
                <a:gd name="connsiteX26" fmla="*/ 3441430 w 5132298"/>
                <a:gd name="connsiteY26" fmla="*/ 78 h 1037139"/>
                <a:gd name="connsiteX27" fmla="*/ 2991355 w 5132298"/>
                <a:gd name="connsiteY27" fmla="*/ 78 h 1037139"/>
                <a:gd name="connsiteX28" fmla="*/ 2958131 w 5132298"/>
                <a:gd name="connsiteY28" fmla="*/ 37035 h 1037139"/>
                <a:gd name="connsiteX29" fmla="*/ 2958131 w 5132298"/>
                <a:gd name="connsiteY29" fmla="*/ 646958 h 1037139"/>
                <a:gd name="connsiteX30" fmla="*/ 2991297 w 5132298"/>
                <a:gd name="connsiteY30" fmla="*/ 683858 h 1037139"/>
                <a:gd name="connsiteX31" fmla="*/ 3131391 w 5132298"/>
                <a:gd name="connsiteY31" fmla="*/ 683858 h 1037139"/>
                <a:gd name="connsiteX32" fmla="*/ 3164595 w 5132298"/>
                <a:gd name="connsiteY32" fmla="*/ 646958 h 1037139"/>
                <a:gd name="connsiteX33" fmla="*/ 3164786 w 5132298"/>
                <a:gd name="connsiteY33" fmla="*/ 189015 h 1037139"/>
                <a:gd name="connsiteX34" fmla="*/ 3418284 w 5132298"/>
                <a:gd name="connsiteY34" fmla="*/ 189111 h 1037139"/>
                <a:gd name="connsiteX35" fmla="*/ 3612499 w 5132298"/>
                <a:gd name="connsiteY35" fmla="*/ 369762 h 1037139"/>
                <a:gd name="connsiteX36" fmla="*/ 3612499 w 5132298"/>
                <a:gd name="connsiteY36" fmla="*/ 702794 h 1037139"/>
                <a:gd name="connsiteX37" fmla="*/ 3418284 w 5132298"/>
                <a:gd name="connsiteY37" fmla="*/ 847822 h 1037139"/>
                <a:gd name="connsiteX38" fmla="*/ 2958131 w 5132298"/>
                <a:gd name="connsiteY38" fmla="*/ 848298 h 1037139"/>
                <a:gd name="connsiteX39" fmla="*/ 2958131 w 5132298"/>
                <a:gd name="connsiteY39" fmla="*/ 1037217 h 1037139"/>
                <a:gd name="connsiteX40" fmla="*/ 3418284 w 5132298"/>
                <a:gd name="connsiteY40" fmla="*/ 1036931 h 1037139"/>
                <a:gd name="connsiteX41" fmla="*/ 3818982 w 5132298"/>
                <a:gd name="connsiteY41" fmla="*/ 702794 h 1037139"/>
                <a:gd name="connsiteX42" fmla="*/ 3818982 w 5132298"/>
                <a:gd name="connsiteY42" fmla="*/ 367590 h 1037139"/>
                <a:gd name="connsiteX43" fmla="*/ 3441430 w 5132298"/>
                <a:gd name="connsiteY43" fmla="*/ 78 h 1037139"/>
                <a:gd name="connsiteX44" fmla="*/ 5132651 w 5132298"/>
                <a:gd name="connsiteY44" fmla="*/ 679820 h 1037139"/>
                <a:gd name="connsiteX45" fmla="*/ 5131660 w 5132298"/>
                <a:gd name="connsiteY45" fmla="*/ 650425 h 1037139"/>
                <a:gd name="connsiteX46" fmla="*/ 4877591 w 5132298"/>
                <a:gd name="connsiteY46" fmla="*/ 447943 h 1037139"/>
                <a:gd name="connsiteX47" fmla="*/ 4567171 w 5132298"/>
                <a:gd name="connsiteY47" fmla="*/ 447943 h 1037139"/>
                <a:gd name="connsiteX48" fmla="*/ 4559208 w 5132298"/>
                <a:gd name="connsiteY48" fmla="*/ 447924 h 1037139"/>
                <a:gd name="connsiteX49" fmla="*/ 4469063 w 5132298"/>
                <a:gd name="connsiteY49" fmla="*/ 349759 h 1037139"/>
                <a:gd name="connsiteX50" fmla="*/ 4469368 w 5132298"/>
                <a:gd name="connsiteY50" fmla="*/ 279312 h 1037139"/>
                <a:gd name="connsiteX51" fmla="*/ 4567533 w 5132298"/>
                <a:gd name="connsiteY51" fmla="*/ 189187 h 1037139"/>
                <a:gd name="connsiteX52" fmla="*/ 4690043 w 5132298"/>
                <a:gd name="connsiteY52" fmla="*/ 189187 h 1037139"/>
                <a:gd name="connsiteX53" fmla="*/ 4691243 w 5132298"/>
                <a:gd name="connsiteY53" fmla="*/ 189225 h 1037139"/>
                <a:gd name="connsiteX54" fmla="*/ 5000825 w 5132298"/>
                <a:gd name="connsiteY54" fmla="*/ 189225 h 1037139"/>
                <a:gd name="connsiteX55" fmla="*/ 5035706 w 5132298"/>
                <a:gd name="connsiteY55" fmla="*/ 166270 h 1037139"/>
                <a:gd name="connsiteX56" fmla="*/ 5037687 w 5132298"/>
                <a:gd name="connsiteY56" fmla="*/ 156021 h 1037139"/>
                <a:gd name="connsiteX57" fmla="*/ 5037687 w 5132298"/>
                <a:gd name="connsiteY57" fmla="*/ 33282 h 1037139"/>
                <a:gd name="connsiteX58" fmla="*/ 5000825 w 5132298"/>
                <a:gd name="connsiteY58" fmla="*/ 116 h 1037139"/>
                <a:gd name="connsiteX59" fmla="*/ 4517869 w 5132298"/>
                <a:gd name="connsiteY59" fmla="*/ 173 h 1037139"/>
                <a:gd name="connsiteX60" fmla="*/ 4262409 w 5132298"/>
                <a:gd name="connsiteY60" fmla="*/ 235555 h 1037139"/>
                <a:gd name="connsiteX61" fmla="*/ 4262428 w 5132298"/>
                <a:gd name="connsiteY61" fmla="*/ 382392 h 1037139"/>
                <a:gd name="connsiteX62" fmla="*/ 4497886 w 5132298"/>
                <a:gd name="connsiteY62" fmla="*/ 636214 h 1037139"/>
                <a:gd name="connsiteX63" fmla="*/ 4836309 w 5132298"/>
                <a:gd name="connsiteY63" fmla="*/ 636214 h 1037139"/>
                <a:gd name="connsiteX64" fmla="*/ 4925977 w 5132298"/>
                <a:gd name="connsiteY64" fmla="*/ 734398 h 1037139"/>
                <a:gd name="connsiteX65" fmla="*/ 4925977 w 5132298"/>
                <a:gd name="connsiteY65" fmla="*/ 757944 h 1037139"/>
                <a:gd name="connsiteX66" fmla="*/ 4828289 w 5132298"/>
                <a:gd name="connsiteY66" fmla="*/ 848050 h 1037139"/>
                <a:gd name="connsiteX67" fmla="*/ 4299290 w 5132298"/>
                <a:gd name="connsiteY67" fmla="*/ 848050 h 1037139"/>
                <a:gd name="connsiteX68" fmla="*/ 4264447 w 5132298"/>
                <a:gd name="connsiteY68" fmla="*/ 870872 h 1037139"/>
                <a:gd name="connsiteX69" fmla="*/ 4262390 w 5132298"/>
                <a:gd name="connsiteY69" fmla="*/ 881216 h 1037139"/>
                <a:gd name="connsiteX70" fmla="*/ 4262390 w 5132298"/>
                <a:gd name="connsiteY70" fmla="*/ 1003955 h 1037139"/>
                <a:gd name="connsiteX71" fmla="*/ 4299290 w 5132298"/>
                <a:gd name="connsiteY71" fmla="*/ 1037160 h 1037139"/>
                <a:gd name="connsiteX72" fmla="*/ 4732296 w 5132298"/>
                <a:gd name="connsiteY72" fmla="*/ 1037160 h 1037139"/>
                <a:gd name="connsiteX73" fmla="*/ 4879172 w 5132298"/>
                <a:gd name="connsiteY73" fmla="*/ 1037083 h 1037139"/>
                <a:gd name="connsiteX74" fmla="*/ 5132651 w 5132298"/>
                <a:gd name="connsiteY74" fmla="*/ 801587 h 1037139"/>
                <a:gd name="connsiteX75" fmla="*/ 5132651 w 5132298"/>
                <a:gd name="connsiteY75" fmla="*/ 679820 h 1037139"/>
                <a:gd name="connsiteX76" fmla="*/ 280863 w 5132298"/>
                <a:gd name="connsiteY76" fmla="*/ 189111 h 1037139"/>
                <a:gd name="connsiteX77" fmla="*/ 825046 w 5132298"/>
                <a:gd name="connsiteY77" fmla="*/ 189111 h 1037139"/>
                <a:gd name="connsiteX78" fmla="*/ 861203 w 5132298"/>
                <a:gd name="connsiteY78" fmla="*/ 156573 h 1037139"/>
                <a:gd name="connsiteX79" fmla="*/ 861203 w 5132298"/>
                <a:gd name="connsiteY79" fmla="*/ 32729 h 1037139"/>
                <a:gd name="connsiteX80" fmla="*/ 825046 w 5132298"/>
                <a:gd name="connsiteY80" fmla="*/ 78 h 1037139"/>
                <a:gd name="connsiteX81" fmla="*/ 277073 w 5132298"/>
                <a:gd name="connsiteY81" fmla="*/ 78 h 1037139"/>
                <a:gd name="connsiteX82" fmla="*/ 352 w 5132298"/>
                <a:gd name="connsiteY82" fmla="*/ 255005 h 1037139"/>
                <a:gd name="connsiteX83" fmla="*/ 352 w 5132298"/>
                <a:gd name="connsiteY83" fmla="*/ 782309 h 1037139"/>
                <a:gd name="connsiteX84" fmla="*/ 277073 w 5132298"/>
                <a:gd name="connsiteY84" fmla="*/ 1037217 h 1037139"/>
                <a:gd name="connsiteX85" fmla="*/ 825046 w 5132298"/>
                <a:gd name="connsiteY85" fmla="*/ 1037217 h 1037139"/>
                <a:gd name="connsiteX86" fmla="*/ 861203 w 5132298"/>
                <a:gd name="connsiteY86" fmla="*/ 1004660 h 1037139"/>
                <a:gd name="connsiteX87" fmla="*/ 861203 w 5132298"/>
                <a:gd name="connsiteY87" fmla="*/ 880816 h 1037139"/>
                <a:gd name="connsiteX88" fmla="*/ 825046 w 5132298"/>
                <a:gd name="connsiteY88" fmla="*/ 848298 h 1037139"/>
                <a:gd name="connsiteX89" fmla="*/ 280863 w 5132298"/>
                <a:gd name="connsiteY89" fmla="*/ 848298 h 1037139"/>
                <a:gd name="connsiteX90" fmla="*/ 207006 w 5132298"/>
                <a:gd name="connsiteY90" fmla="*/ 779051 h 1037139"/>
                <a:gd name="connsiteX91" fmla="*/ 207006 w 5132298"/>
                <a:gd name="connsiteY91" fmla="*/ 634347 h 1037139"/>
                <a:gd name="connsiteX92" fmla="*/ 532457 w 5132298"/>
                <a:gd name="connsiteY92" fmla="*/ 634347 h 1037139"/>
                <a:gd name="connsiteX93" fmla="*/ 568595 w 5132298"/>
                <a:gd name="connsiteY93" fmla="*/ 601772 h 1037139"/>
                <a:gd name="connsiteX94" fmla="*/ 568595 w 5132298"/>
                <a:gd name="connsiteY94" fmla="*/ 480557 h 1037139"/>
                <a:gd name="connsiteX95" fmla="*/ 532457 w 5132298"/>
                <a:gd name="connsiteY95" fmla="*/ 447943 h 1037139"/>
                <a:gd name="connsiteX96" fmla="*/ 207006 w 5132298"/>
                <a:gd name="connsiteY96" fmla="*/ 447943 h 1037139"/>
                <a:gd name="connsiteX97" fmla="*/ 207006 w 5132298"/>
                <a:gd name="connsiteY97" fmla="*/ 258395 h 1037139"/>
                <a:gd name="connsiteX98" fmla="*/ 280863 w 5132298"/>
                <a:gd name="connsiteY98" fmla="*/ 189111 h 1037139"/>
                <a:gd name="connsiteX99" fmla="*/ 1186405 w 5132298"/>
                <a:gd name="connsiteY99" fmla="*/ 189130 h 1037139"/>
                <a:gd name="connsiteX100" fmla="*/ 1186405 w 5132298"/>
                <a:gd name="connsiteY100" fmla="*/ 1000336 h 1037139"/>
                <a:gd name="connsiteX101" fmla="*/ 1153144 w 5132298"/>
                <a:gd name="connsiteY101" fmla="*/ 1037198 h 1037139"/>
                <a:gd name="connsiteX102" fmla="*/ 1012879 w 5132298"/>
                <a:gd name="connsiteY102" fmla="*/ 1037198 h 1037139"/>
                <a:gd name="connsiteX103" fmla="*/ 979656 w 5132298"/>
                <a:gd name="connsiteY103" fmla="*/ 1000336 h 1037139"/>
                <a:gd name="connsiteX104" fmla="*/ 979656 w 5132298"/>
                <a:gd name="connsiteY104" fmla="*/ 37035 h 1037139"/>
                <a:gd name="connsiteX105" fmla="*/ 1012879 w 5132298"/>
                <a:gd name="connsiteY105" fmla="*/ 116 h 1037139"/>
                <a:gd name="connsiteX106" fmla="*/ 1439846 w 5132298"/>
                <a:gd name="connsiteY106" fmla="*/ 116 h 1037139"/>
                <a:gd name="connsiteX107" fmla="*/ 1840506 w 5132298"/>
                <a:gd name="connsiteY107" fmla="*/ 369838 h 1037139"/>
                <a:gd name="connsiteX108" fmla="*/ 1840506 w 5132298"/>
                <a:gd name="connsiteY108" fmla="*/ 1004032 h 1037139"/>
                <a:gd name="connsiteX109" fmla="*/ 1803625 w 5132298"/>
                <a:gd name="connsiteY109" fmla="*/ 1037198 h 1037139"/>
                <a:gd name="connsiteX110" fmla="*/ 1670885 w 5132298"/>
                <a:gd name="connsiteY110" fmla="*/ 1037198 h 1037139"/>
                <a:gd name="connsiteX111" fmla="*/ 1634023 w 5132298"/>
                <a:gd name="connsiteY111" fmla="*/ 1004032 h 1037139"/>
                <a:gd name="connsiteX112" fmla="*/ 1634023 w 5132298"/>
                <a:gd name="connsiteY112" fmla="*/ 369838 h 1037139"/>
                <a:gd name="connsiteX113" fmla="*/ 1439846 w 5132298"/>
                <a:gd name="connsiteY113" fmla="*/ 189225 h 1037139"/>
                <a:gd name="connsiteX114" fmla="*/ 1186405 w 5132298"/>
                <a:gd name="connsiteY114" fmla="*/ 189130 h 103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5132298" h="1037139">
                  <a:moveTo>
                    <a:pt x="4143956" y="78849"/>
                  </a:moveTo>
                  <a:lnTo>
                    <a:pt x="4143651" y="36939"/>
                  </a:lnTo>
                  <a:cubicBezTo>
                    <a:pt x="4143651" y="16613"/>
                    <a:pt x="4128754" y="78"/>
                    <a:pt x="4110447" y="78"/>
                  </a:cubicBezTo>
                  <a:lnTo>
                    <a:pt x="3970639" y="78"/>
                  </a:lnTo>
                  <a:cubicBezTo>
                    <a:pt x="3952351" y="78"/>
                    <a:pt x="3937435" y="16613"/>
                    <a:pt x="3937435" y="36939"/>
                  </a:cubicBezTo>
                  <a:lnTo>
                    <a:pt x="3937435" y="78849"/>
                  </a:lnTo>
                  <a:lnTo>
                    <a:pt x="3937454" y="78849"/>
                  </a:lnTo>
                  <a:lnTo>
                    <a:pt x="3937759" y="152249"/>
                  </a:lnTo>
                  <a:cubicBezTo>
                    <a:pt x="3937759" y="172575"/>
                    <a:pt x="3952637" y="189111"/>
                    <a:pt x="3970963" y="189111"/>
                  </a:cubicBezTo>
                  <a:lnTo>
                    <a:pt x="4110771" y="189111"/>
                  </a:lnTo>
                  <a:cubicBezTo>
                    <a:pt x="4129059" y="189111"/>
                    <a:pt x="4143975" y="172575"/>
                    <a:pt x="4143975" y="152249"/>
                  </a:cubicBezTo>
                  <a:lnTo>
                    <a:pt x="4143975" y="78849"/>
                  </a:lnTo>
                  <a:lnTo>
                    <a:pt x="4143956" y="78849"/>
                  </a:lnTo>
                  <a:close/>
                  <a:moveTo>
                    <a:pt x="4143956" y="653397"/>
                  </a:moveTo>
                  <a:lnTo>
                    <a:pt x="4143651" y="306706"/>
                  </a:lnTo>
                  <a:cubicBezTo>
                    <a:pt x="4143651" y="286361"/>
                    <a:pt x="4128754" y="269845"/>
                    <a:pt x="4110447" y="269845"/>
                  </a:cubicBezTo>
                  <a:lnTo>
                    <a:pt x="3970639" y="269845"/>
                  </a:lnTo>
                  <a:cubicBezTo>
                    <a:pt x="3952351" y="269845"/>
                    <a:pt x="3937435" y="286361"/>
                    <a:pt x="3937435" y="306706"/>
                  </a:cubicBezTo>
                  <a:lnTo>
                    <a:pt x="3937435" y="653397"/>
                  </a:lnTo>
                  <a:lnTo>
                    <a:pt x="3937454" y="653397"/>
                  </a:lnTo>
                  <a:lnTo>
                    <a:pt x="3937759" y="1000069"/>
                  </a:lnTo>
                  <a:cubicBezTo>
                    <a:pt x="3937759" y="1020396"/>
                    <a:pt x="3952637" y="1036931"/>
                    <a:pt x="3970963" y="1036931"/>
                  </a:cubicBezTo>
                  <a:lnTo>
                    <a:pt x="4110771" y="1036931"/>
                  </a:lnTo>
                  <a:cubicBezTo>
                    <a:pt x="4129059" y="1036931"/>
                    <a:pt x="4143975" y="1020396"/>
                    <a:pt x="4143975" y="1000069"/>
                  </a:cubicBezTo>
                  <a:lnTo>
                    <a:pt x="4143975" y="653397"/>
                  </a:lnTo>
                  <a:lnTo>
                    <a:pt x="4143956" y="653397"/>
                  </a:lnTo>
                  <a:close/>
                  <a:moveTo>
                    <a:pt x="3441430" y="78"/>
                  </a:moveTo>
                  <a:lnTo>
                    <a:pt x="2991355" y="78"/>
                  </a:lnTo>
                  <a:cubicBezTo>
                    <a:pt x="2973029" y="78"/>
                    <a:pt x="2958131" y="16670"/>
                    <a:pt x="2958131" y="37035"/>
                  </a:cubicBezTo>
                  <a:lnTo>
                    <a:pt x="2958131" y="646958"/>
                  </a:lnTo>
                  <a:cubicBezTo>
                    <a:pt x="2958131" y="667323"/>
                    <a:pt x="2973009" y="683858"/>
                    <a:pt x="2991297" y="683858"/>
                  </a:cubicBezTo>
                  <a:lnTo>
                    <a:pt x="3131391" y="683858"/>
                  </a:lnTo>
                  <a:cubicBezTo>
                    <a:pt x="3149717" y="683858"/>
                    <a:pt x="3164595" y="667323"/>
                    <a:pt x="3164595" y="646958"/>
                  </a:cubicBezTo>
                  <a:lnTo>
                    <a:pt x="3164786" y="189015"/>
                  </a:lnTo>
                  <a:lnTo>
                    <a:pt x="3418284" y="189111"/>
                  </a:lnTo>
                  <a:cubicBezTo>
                    <a:pt x="3525383" y="189111"/>
                    <a:pt x="3612499" y="270149"/>
                    <a:pt x="3612499" y="369762"/>
                  </a:cubicBezTo>
                  <a:lnTo>
                    <a:pt x="3612499" y="702794"/>
                  </a:lnTo>
                  <a:cubicBezTo>
                    <a:pt x="3612499" y="802368"/>
                    <a:pt x="3525383" y="847822"/>
                    <a:pt x="3418284" y="847822"/>
                  </a:cubicBezTo>
                  <a:lnTo>
                    <a:pt x="2958131" y="848298"/>
                  </a:lnTo>
                  <a:lnTo>
                    <a:pt x="2958131" y="1037217"/>
                  </a:lnTo>
                  <a:lnTo>
                    <a:pt x="3418284" y="1036931"/>
                  </a:lnTo>
                  <a:cubicBezTo>
                    <a:pt x="3639226" y="1036931"/>
                    <a:pt x="3818982" y="906648"/>
                    <a:pt x="3818982" y="702794"/>
                  </a:cubicBezTo>
                  <a:lnTo>
                    <a:pt x="3818982" y="367590"/>
                  </a:lnTo>
                  <a:cubicBezTo>
                    <a:pt x="3818982" y="171985"/>
                    <a:pt x="3654866" y="78"/>
                    <a:pt x="3441430" y="78"/>
                  </a:cubicBezTo>
                  <a:moveTo>
                    <a:pt x="5132651" y="679820"/>
                  </a:moveTo>
                  <a:cubicBezTo>
                    <a:pt x="5132651" y="670447"/>
                    <a:pt x="5132575" y="660846"/>
                    <a:pt x="5131660" y="650425"/>
                  </a:cubicBezTo>
                  <a:cubicBezTo>
                    <a:pt x="5121469" y="535230"/>
                    <a:pt x="5002749" y="447943"/>
                    <a:pt x="4877591" y="447943"/>
                  </a:cubicBezTo>
                  <a:lnTo>
                    <a:pt x="4567171" y="447943"/>
                  </a:lnTo>
                  <a:lnTo>
                    <a:pt x="4559208" y="447924"/>
                  </a:lnTo>
                  <a:cubicBezTo>
                    <a:pt x="4509487" y="447924"/>
                    <a:pt x="4469063" y="403861"/>
                    <a:pt x="4469063" y="349759"/>
                  </a:cubicBezTo>
                  <a:lnTo>
                    <a:pt x="4469368" y="279312"/>
                  </a:lnTo>
                  <a:cubicBezTo>
                    <a:pt x="4469368" y="229630"/>
                    <a:pt x="4513412" y="189187"/>
                    <a:pt x="4567533" y="189187"/>
                  </a:cubicBezTo>
                  <a:lnTo>
                    <a:pt x="4690043" y="189187"/>
                  </a:lnTo>
                  <a:lnTo>
                    <a:pt x="4691243" y="189225"/>
                  </a:lnTo>
                  <a:lnTo>
                    <a:pt x="5000825" y="189225"/>
                  </a:lnTo>
                  <a:cubicBezTo>
                    <a:pt x="5016656" y="189225"/>
                    <a:pt x="5030676" y="180005"/>
                    <a:pt x="5035706" y="166270"/>
                  </a:cubicBezTo>
                  <a:cubicBezTo>
                    <a:pt x="5037039" y="162612"/>
                    <a:pt x="5037687" y="159259"/>
                    <a:pt x="5037687" y="156021"/>
                  </a:cubicBezTo>
                  <a:lnTo>
                    <a:pt x="5037687" y="33282"/>
                  </a:lnTo>
                  <a:cubicBezTo>
                    <a:pt x="5037687" y="14956"/>
                    <a:pt x="5021151" y="116"/>
                    <a:pt x="5000825" y="116"/>
                  </a:cubicBezTo>
                  <a:lnTo>
                    <a:pt x="4517869" y="173"/>
                  </a:lnTo>
                  <a:cubicBezTo>
                    <a:pt x="4377928" y="173"/>
                    <a:pt x="4262409" y="105805"/>
                    <a:pt x="4262409" y="235555"/>
                  </a:cubicBezTo>
                  <a:lnTo>
                    <a:pt x="4262428" y="382392"/>
                  </a:lnTo>
                  <a:cubicBezTo>
                    <a:pt x="4262428" y="522352"/>
                    <a:pt x="4368041" y="636214"/>
                    <a:pt x="4497886" y="636214"/>
                  </a:cubicBezTo>
                  <a:lnTo>
                    <a:pt x="4836309" y="636214"/>
                  </a:lnTo>
                  <a:cubicBezTo>
                    <a:pt x="4885992" y="636214"/>
                    <a:pt x="4925977" y="680258"/>
                    <a:pt x="4925977" y="734398"/>
                  </a:cubicBezTo>
                  <a:lnTo>
                    <a:pt x="4925977" y="757944"/>
                  </a:lnTo>
                  <a:cubicBezTo>
                    <a:pt x="4925977" y="807645"/>
                    <a:pt x="4882410" y="848050"/>
                    <a:pt x="4828289" y="848050"/>
                  </a:cubicBezTo>
                  <a:lnTo>
                    <a:pt x="4299290" y="848050"/>
                  </a:lnTo>
                  <a:cubicBezTo>
                    <a:pt x="4283440" y="848050"/>
                    <a:pt x="4269419" y="857213"/>
                    <a:pt x="4264447" y="870872"/>
                  </a:cubicBezTo>
                  <a:cubicBezTo>
                    <a:pt x="4263057" y="874606"/>
                    <a:pt x="4262390" y="877997"/>
                    <a:pt x="4262390" y="881216"/>
                  </a:cubicBezTo>
                  <a:lnTo>
                    <a:pt x="4262390" y="1003955"/>
                  </a:lnTo>
                  <a:cubicBezTo>
                    <a:pt x="4262390" y="1022262"/>
                    <a:pt x="4278944" y="1037160"/>
                    <a:pt x="4299290" y="1037160"/>
                  </a:cubicBezTo>
                  <a:lnTo>
                    <a:pt x="4732296" y="1037160"/>
                  </a:lnTo>
                  <a:lnTo>
                    <a:pt x="4879172" y="1037083"/>
                  </a:lnTo>
                  <a:cubicBezTo>
                    <a:pt x="5019075" y="1037083"/>
                    <a:pt x="5132651" y="931470"/>
                    <a:pt x="5132651" y="801587"/>
                  </a:cubicBezTo>
                  <a:lnTo>
                    <a:pt x="5132651" y="679820"/>
                  </a:lnTo>
                  <a:close/>
                  <a:moveTo>
                    <a:pt x="280863" y="189111"/>
                  </a:moveTo>
                  <a:lnTo>
                    <a:pt x="825046" y="189111"/>
                  </a:lnTo>
                  <a:cubicBezTo>
                    <a:pt x="844972" y="189111"/>
                    <a:pt x="861203" y="174518"/>
                    <a:pt x="861203" y="156573"/>
                  </a:cubicBezTo>
                  <a:lnTo>
                    <a:pt x="861203" y="32729"/>
                  </a:lnTo>
                  <a:cubicBezTo>
                    <a:pt x="861203" y="14746"/>
                    <a:pt x="845734" y="78"/>
                    <a:pt x="825046" y="78"/>
                  </a:cubicBezTo>
                  <a:lnTo>
                    <a:pt x="277073" y="78"/>
                  </a:lnTo>
                  <a:cubicBezTo>
                    <a:pt x="124501" y="78"/>
                    <a:pt x="352" y="114301"/>
                    <a:pt x="352" y="255005"/>
                  </a:cubicBezTo>
                  <a:lnTo>
                    <a:pt x="352" y="782309"/>
                  </a:lnTo>
                  <a:cubicBezTo>
                    <a:pt x="352" y="922955"/>
                    <a:pt x="124501" y="1037217"/>
                    <a:pt x="277073" y="1037217"/>
                  </a:cubicBezTo>
                  <a:lnTo>
                    <a:pt x="825046" y="1037217"/>
                  </a:lnTo>
                  <a:cubicBezTo>
                    <a:pt x="844972" y="1037217"/>
                    <a:pt x="861203" y="1022605"/>
                    <a:pt x="861203" y="1004660"/>
                  </a:cubicBezTo>
                  <a:lnTo>
                    <a:pt x="861203" y="880816"/>
                  </a:lnTo>
                  <a:cubicBezTo>
                    <a:pt x="861203" y="862871"/>
                    <a:pt x="844972" y="848298"/>
                    <a:pt x="825046" y="848298"/>
                  </a:cubicBezTo>
                  <a:lnTo>
                    <a:pt x="280863" y="848298"/>
                  </a:lnTo>
                  <a:cubicBezTo>
                    <a:pt x="240839" y="848298"/>
                    <a:pt x="207006" y="816580"/>
                    <a:pt x="207006" y="779051"/>
                  </a:cubicBezTo>
                  <a:lnTo>
                    <a:pt x="207006" y="634347"/>
                  </a:lnTo>
                  <a:lnTo>
                    <a:pt x="532457" y="634347"/>
                  </a:lnTo>
                  <a:cubicBezTo>
                    <a:pt x="552383" y="634347"/>
                    <a:pt x="568595" y="619717"/>
                    <a:pt x="568595" y="601772"/>
                  </a:cubicBezTo>
                  <a:lnTo>
                    <a:pt x="568595" y="480557"/>
                  </a:lnTo>
                  <a:cubicBezTo>
                    <a:pt x="568595" y="462573"/>
                    <a:pt x="552383" y="447943"/>
                    <a:pt x="532457" y="447943"/>
                  </a:cubicBezTo>
                  <a:lnTo>
                    <a:pt x="207006" y="447943"/>
                  </a:lnTo>
                  <a:lnTo>
                    <a:pt x="207006" y="258395"/>
                  </a:lnTo>
                  <a:cubicBezTo>
                    <a:pt x="207006" y="220829"/>
                    <a:pt x="240839" y="189111"/>
                    <a:pt x="280863" y="189111"/>
                  </a:cubicBezTo>
                  <a:moveTo>
                    <a:pt x="1186405" y="189130"/>
                  </a:moveTo>
                  <a:lnTo>
                    <a:pt x="1186405" y="1000336"/>
                  </a:lnTo>
                  <a:cubicBezTo>
                    <a:pt x="1186405" y="1020662"/>
                    <a:pt x="1171470" y="1037198"/>
                    <a:pt x="1153144" y="1037198"/>
                  </a:cubicBezTo>
                  <a:lnTo>
                    <a:pt x="1012879" y="1037198"/>
                  </a:lnTo>
                  <a:cubicBezTo>
                    <a:pt x="994553" y="1037198"/>
                    <a:pt x="979656" y="1020662"/>
                    <a:pt x="979656" y="1000336"/>
                  </a:cubicBezTo>
                  <a:lnTo>
                    <a:pt x="979656" y="37035"/>
                  </a:lnTo>
                  <a:cubicBezTo>
                    <a:pt x="979656" y="16670"/>
                    <a:pt x="994553" y="116"/>
                    <a:pt x="1012879" y="116"/>
                  </a:cubicBezTo>
                  <a:lnTo>
                    <a:pt x="1439846" y="116"/>
                  </a:lnTo>
                  <a:cubicBezTo>
                    <a:pt x="1660769" y="116"/>
                    <a:pt x="1840506" y="165946"/>
                    <a:pt x="1840506" y="369838"/>
                  </a:cubicBezTo>
                  <a:lnTo>
                    <a:pt x="1840506" y="1004032"/>
                  </a:lnTo>
                  <a:cubicBezTo>
                    <a:pt x="1840506" y="1022339"/>
                    <a:pt x="1823971" y="1037198"/>
                    <a:pt x="1803625" y="1037198"/>
                  </a:cubicBezTo>
                  <a:lnTo>
                    <a:pt x="1670885" y="1037198"/>
                  </a:lnTo>
                  <a:cubicBezTo>
                    <a:pt x="1650559" y="1037198"/>
                    <a:pt x="1634023" y="1022339"/>
                    <a:pt x="1634023" y="1004032"/>
                  </a:cubicBezTo>
                  <a:lnTo>
                    <a:pt x="1634023" y="369838"/>
                  </a:lnTo>
                  <a:cubicBezTo>
                    <a:pt x="1634023" y="270264"/>
                    <a:pt x="1546926" y="189225"/>
                    <a:pt x="1439846" y="189225"/>
                  </a:cubicBezTo>
                  <a:lnTo>
                    <a:pt x="1186405" y="18913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FDC00936-BF14-4A2E-8AFC-70AF3C3676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Espace réservé du graphique SmartArt 11">
            <a:extLst>
              <a:ext uri="{FF2B5EF4-FFF2-40B4-BE49-F238E27FC236}">
                <a16:creationId xmlns:a16="http://schemas.microsoft.com/office/drawing/2014/main" id="{CFB53AB0-4BB0-4F43-A0F3-8ADB2202AD6C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>
          <a:xfrm>
            <a:off x="520922" y="2964787"/>
            <a:ext cx="349020" cy="47313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A239608-A488-424D-864A-EEE97862D6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6503" y="0"/>
            <a:ext cx="55854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78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9 (fond bleu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D41F4F08-7492-4368-9A7A-54AB552F0F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6487" y="0"/>
            <a:ext cx="55955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248" y="1219874"/>
            <a:ext cx="7320632" cy="1408847"/>
          </a:xfrm>
        </p:spPr>
        <p:txBody>
          <a:bodyPr anchor="b"/>
          <a:lstStyle>
            <a:lvl1pPr algn="l">
              <a:lnSpc>
                <a:spcPct val="7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/>
              <a:t>Titre du chapitre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248" y="3384370"/>
            <a:ext cx="6432902" cy="615553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500">
                <a:solidFill>
                  <a:schemeClr val="bg1"/>
                </a:solidFill>
                <a:latin typeface="Enedis Light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Sous-titre du chapitre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7BC255B-DFCD-4EF7-9463-34D91D976B6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8307" y="6473033"/>
            <a:ext cx="767567" cy="155112"/>
            <a:chOff x="3231832" y="7185063"/>
            <a:chExt cx="5132298" cy="1037158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DD506600-C9A7-4A00-A946-6E4283064B70}"/>
                </a:ext>
              </a:extLst>
            </p:cNvPr>
            <p:cNvSpPr/>
            <p:nvPr/>
          </p:nvSpPr>
          <p:spPr>
            <a:xfrm>
              <a:off x="5071966" y="7185101"/>
              <a:ext cx="1117644" cy="1037120"/>
            </a:xfrm>
            <a:custGeom>
              <a:avLst/>
              <a:gdLst>
                <a:gd name="connsiteX0" fmla="*/ 519115 w 1117644"/>
                <a:gd name="connsiteY0" fmla="*/ 848219 h 1037120"/>
                <a:gd name="connsiteX1" fmla="*/ 324919 w 1117644"/>
                <a:gd name="connsiteY1" fmla="*/ 668711 h 1037120"/>
                <a:gd name="connsiteX2" fmla="*/ 325338 w 1117644"/>
                <a:gd name="connsiteY2" fmla="*/ 636136 h 1037120"/>
                <a:gd name="connsiteX3" fmla="*/ 739428 w 1117644"/>
                <a:gd name="connsiteY3" fmla="*/ 636136 h 1037120"/>
                <a:gd name="connsiteX4" fmla="*/ 999289 w 1117644"/>
                <a:gd name="connsiteY4" fmla="*/ 394601 h 1037120"/>
                <a:gd name="connsiteX5" fmla="*/ 999289 w 1117644"/>
                <a:gd name="connsiteY5" fmla="*/ 241572 h 1037120"/>
                <a:gd name="connsiteX6" fmla="*/ 739428 w 1117644"/>
                <a:gd name="connsiteY6" fmla="*/ 37 h 1037120"/>
                <a:gd name="connsiteX7" fmla="*/ 378107 w 1117644"/>
                <a:gd name="connsiteY7" fmla="*/ 37 h 1037120"/>
                <a:gd name="connsiteX8" fmla="*/ 317775 w 1117644"/>
                <a:gd name="connsiteY8" fmla="*/ 4647 h 1037120"/>
                <a:gd name="connsiteX9" fmla="*/ 118684 w 1117644"/>
                <a:gd name="connsiteY9" fmla="*/ 241572 h 1037120"/>
                <a:gd name="connsiteX10" fmla="*/ 118684 w 1117644"/>
                <a:gd name="connsiteY10" fmla="*/ 330402 h 1037120"/>
                <a:gd name="connsiteX11" fmla="*/ 151850 w 1117644"/>
                <a:gd name="connsiteY11" fmla="*/ 367302 h 1037120"/>
                <a:gd name="connsiteX12" fmla="*/ 292096 w 1117644"/>
                <a:gd name="connsiteY12" fmla="*/ 367302 h 1037120"/>
                <a:gd name="connsiteX13" fmla="*/ 325300 w 1117644"/>
                <a:gd name="connsiteY13" fmla="*/ 330402 h 1037120"/>
                <a:gd name="connsiteX14" fmla="*/ 325300 w 1117644"/>
                <a:gd name="connsiteY14" fmla="*/ 273062 h 1037120"/>
                <a:gd name="connsiteX15" fmla="*/ 417369 w 1117644"/>
                <a:gd name="connsiteY15" fmla="*/ 188994 h 1037120"/>
                <a:gd name="connsiteX16" fmla="*/ 700680 w 1117644"/>
                <a:gd name="connsiteY16" fmla="*/ 188994 h 1037120"/>
                <a:gd name="connsiteX17" fmla="*/ 792768 w 1117644"/>
                <a:gd name="connsiteY17" fmla="*/ 273062 h 1037120"/>
                <a:gd name="connsiteX18" fmla="*/ 792768 w 1117644"/>
                <a:gd name="connsiteY18" fmla="*/ 363892 h 1037120"/>
                <a:gd name="connsiteX19" fmla="*/ 700680 w 1117644"/>
                <a:gd name="connsiteY19" fmla="*/ 447884 h 1037120"/>
                <a:gd name="connsiteX20" fmla="*/ 250 w 1117644"/>
                <a:gd name="connsiteY20" fmla="*/ 447884 h 1037120"/>
                <a:gd name="connsiteX21" fmla="*/ 250 w 1117644"/>
                <a:gd name="connsiteY21" fmla="*/ 636136 h 1037120"/>
                <a:gd name="connsiteX22" fmla="*/ 118188 w 1117644"/>
                <a:gd name="connsiteY22" fmla="*/ 636136 h 1037120"/>
                <a:gd name="connsiteX23" fmla="*/ 118188 w 1117644"/>
                <a:gd name="connsiteY23" fmla="*/ 668673 h 1037120"/>
                <a:gd name="connsiteX24" fmla="*/ 519800 w 1117644"/>
                <a:gd name="connsiteY24" fmla="*/ 1037157 h 1037120"/>
                <a:gd name="connsiteX25" fmla="*/ 1117894 w 1117644"/>
                <a:gd name="connsiteY25" fmla="*/ 1037157 h 1037120"/>
                <a:gd name="connsiteX26" fmla="*/ 1117894 w 1117644"/>
                <a:gd name="connsiteY26" fmla="*/ 848200 h 1037120"/>
                <a:gd name="connsiteX27" fmla="*/ 519115 w 1117644"/>
                <a:gd name="connsiteY27" fmla="*/ 848219 h 103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17644" h="1037120">
                  <a:moveTo>
                    <a:pt x="519115" y="848219"/>
                  </a:moveTo>
                  <a:cubicBezTo>
                    <a:pt x="412035" y="848219"/>
                    <a:pt x="324919" y="768248"/>
                    <a:pt x="324919" y="668711"/>
                  </a:cubicBezTo>
                  <a:lnTo>
                    <a:pt x="325338" y="636136"/>
                  </a:lnTo>
                  <a:lnTo>
                    <a:pt x="739428" y="636136"/>
                  </a:lnTo>
                  <a:cubicBezTo>
                    <a:pt x="882741" y="636136"/>
                    <a:pt x="999289" y="527798"/>
                    <a:pt x="999289" y="394601"/>
                  </a:cubicBezTo>
                  <a:lnTo>
                    <a:pt x="999289" y="241572"/>
                  </a:lnTo>
                  <a:cubicBezTo>
                    <a:pt x="999289" y="108375"/>
                    <a:pt x="882741" y="37"/>
                    <a:pt x="739428" y="37"/>
                  </a:cubicBezTo>
                  <a:lnTo>
                    <a:pt x="378107" y="37"/>
                  </a:lnTo>
                  <a:cubicBezTo>
                    <a:pt x="358028" y="37"/>
                    <a:pt x="337740" y="228"/>
                    <a:pt x="317775" y="4647"/>
                  </a:cubicBezTo>
                  <a:cubicBezTo>
                    <a:pt x="200294" y="30727"/>
                    <a:pt x="118684" y="129349"/>
                    <a:pt x="118684" y="241572"/>
                  </a:cubicBezTo>
                  <a:lnTo>
                    <a:pt x="118684" y="330402"/>
                  </a:lnTo>
                  <a:cubicBezTo>
                    <a:pt x="118684" y="350729"/>
                    <a:pt x="133543" y="367302"/>
                    <a:pt x="151850" y="367302"/>
                  </a:cubicBezTo>
                  <a:lnTo>
                    <a:pt x="292096" y="367302"/>
                  </a:lnTo>
                  <a:cubicBezTo>
                    <a:pt x="310422" y="367302"/>
                    <a:pt x="325300" y="350729"/>
                    <a:pt x="325300" y="330402"/>
                  </a:cubicBezTo>
                  <a:lnTo>
                    <a:pt x="325300" y="273062"/>
                  </a:lnTo>
                  <a:cubicBezTo>
                    <a:pt x="325300" y="226713"/>
                    <a:pt x="366600" y="188994"/>
                    <a:pt x="417369" y="188994"/>
                  </a:cubicBezTo>
                  <a:lnTo>
                    <a:pt x="700680" y="188994"/>
                  </a:lnTo>
                  <a:cubicBezTo>
                    <a:pt x="751467" y="188994"/>
                    <a:pt x="792768" y="226713"/>
                    <a:pt x="792768" y="273062"/>
                  </a:cubicBezTo>
                  <a:lnTo>
                    <a:pt x="792768" y="363892"/>
                  </a:lnTo>
                  <a:cubicBezTo>
                    <a:pt x="792768" y="410203"/>
                    <a:pt x="751467" y="447884"/>
                    <a:pt x="700680" y="447884"/>
                  </a:cubicBezTo>
                  <a:lnTo>
                    <a:pt x="250" y="447884"/>
                  </a:lnTo>
                  <a:lnTo>
                    <a:pt x="250" y="636136"/>
                  </a:lnTo>
                  <a:lnTo>
                    <a:pt x="118188" y="636136"/>
                  </a:lnTo>
                  <a:lnTo>
                    <a:pt x="118188" y="668673"/>
                  </a:lnTo>
                  <a:cubicBezTo>
                    <a:pt x="118188" y="872527"/>
                    <a:pt x="298859" y="1037157"/>
                    <a:pt x="519800" y="1037157"/>
                  </a:cubicBezTo>
                  <a:lnTo>
                    <a:pt x="1117894" y="1037157"/>
                  </a:lnTo>
                  <a:lnTo>
                    <a:pt x="1117894" y="848200"/>
                  </a:lnTo>
                  <a:lnTo>
                    <a:pt x="519115" y="848219"/>
                  </a:lnTo>
                  <a:close/>
                </a:path>
              </a:pathLst>
            </a:custGeom>
            <a:solidFill>
              <a:srgbClr val="96CD3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E28A74C4-9E5C-4375-A3C1-F3DDF3707BFD}"/>
                </a:ext>
              </a:extLst>
            </p:cNvPr>
            <p:cNvSpPr/>
            <p:nvPr/>
          </p:nvSpPr>
          <p:spPr>
            <a:xfrm>
              <a:off x="3231832" y="7185063"/>
              <a:ext cx="5132298" cy="1037139"/>
            </a:xfrm>
            <a:custGeom>
              <a:avLst/>
              <a:gdLst>
                <a:gd name="connsiteX0" fmla="*/ 4143956 w 5132298"/>
                <a:gd name="connsiteY0" fmla="*/ 78849 h 1037139"/>
                <a:gd name="connsiteX1" fmla="*/ 4143651 w 5132298"/>
                <a:gd name="connsiteY1" fmla="*/ 36939 h 1037139"/>
                <a:gd name="connsiteX2" fmla="*/ 4110447 w 5132298"/>
                <a:gd name="connsiteY2" fmla="*/ 78 h 1037139"/>
                <a:gd name="connsiteX3" fmla="*/ 3970639 w 5132298"/>
                <a:gd name="connsiteY3" fmla="*/ 78 h 1037139"/>
                <a:gd name="connsiteX4" fmla="*/ 3937435 w 5132298"/>
                <a:gd name="connsiteY4" fmla="*/ 36939 h 1037139"/>
                <a:gd name="connsiteX5" fmla="*/ 3937435 w 5132298"/>
                <a:gd name="connsiteY5" fmla="*/ 78849 h 1037139"/>
                <a:gd name="connsiteX6" fmla="*/ 3937454 w 5132298"/>
                <a:gd name="connsiteY6" fmla="*/ 78849 h 1037139"/>
                <a:gd name="connsiteX7" fmla="*/ 3937759 w 5132298"/>
                <a:gd name="connsiteY7" fmla="*/ 152249 h 1037139"/>
                <a:gd name="connsiteX8" fmla="*/ 3970963 w 5132298"/>
                <a:gd name="connsiteY8" fmla="*/ 189111 h 1037139"/>
                <a:gd name="connsiteX9" fmla="*/ 4110771 w 5132298"/>
                <a:gd name="connsiteY9" fmla="*/ 189111 h 1037139"/>
                <a:gd name="connsiteX10" fmla="*/ 4143975 w 5132298"/>
                <a:gd name="connsiteY10" fmla="*/ 152249 h 1037139"/>
                <a:gd name="connsiteX11" fmla="*/ 4143975 w 5132298"/>
                <a:gd name="connsiteY11" fmla="*/ 78849 h 1037139"/>
                <a:gd name="connsiteX12" fmla="*/ 4143956 w 5132298"/>
                <a:gd name="connsiteY12" fmla="*/ 78849 h 1037139"/>
                <a:gd name="connsiteX13" fmla="*/ 4143956 w 5132298"/>
                <a:gd name="connsiteY13" fmla="*/ 653397 h 1037139"/>
                <a:gd name="connsiteX14" fmla="*/ 4143651 w 5132298"/>
                <a:gd name="connsiteY14" fmla="*/ 306706 h 1037139"/>
                <a:gd name="connsiteX15" fmla="*/ 4110447 w 5132298"/>
                <a:gd name="connsiteY15" fmla="*/ 269845 h 1037139"/>
                <a:gd name="connsiteX16" fmla="*/ 3970639 w 5132298"/>
                <a:gd name="connsiteY16" fmla="*/ 269845 h 1037139"/>
                <a:gd name="connsiteX17" fmla="*/ 3937435 w 5132298"/>
                <a:gd name="connsiteY17" fmla="*/ 306706 h 1037139"/>
                <a:gd name="connsiteX18" fmla="*/ 3937435 w 5132298"/>
                <a:gd name="connsiteY18" fmla="*/ 653397 h 1037139"/>
                <a:gd name="connsiteX19" fmla="*/ 3937454 w 5132298"/>
                <a:gd name="connsiteY19" fmla="*/ 653397 h 1037139"/>
                <a:gd name="connsiteX20" fmla="*/ 3937759 w 5132298"/>
                <a:gd name="connsiteY20" fmla="*/ 1000069 h 1037139"/>
                <a:gd name="connsiteX21" fmla="*/ 3970963 w 5132298"/>
                <a:gd name="connsiteY21" fmla="*/ 1036931 h 1037139"/>
                <a:gd name="connsiteX22" fmla="*/ 4110771 w 5132298"/>
                <a:gd name="connsiteY22" fmla="*/ 1036931 h 1037139"/>
                <a:gd name="connsiteX23" fmla="*/ 4143975 w 5132298"/>
                <a:gd name="connsiteY23" fmla="*/ 1000069 h 1037139"/>
                <a:gd name="connsiteX24" fmla="*/ 4143975 w 5132298"/>
                <a:gd name="connsiteY24" fmla="*/ 653397 h 1037139"/>
                <a:gd name="connsiteX25" fmla="*/ 4143956 w 5132298"/>
                <a:gd name="connsiteY25" fmla="*/ 653397 h 1037139"/>
                <a:gd name="connsiteX26" fmla="*/ 3441430 w 5132298"/>
                <a:gd name="connsiteY26" fmla="*/ 78 h 1037139"/>
                <a:gd name="connsiteX27" fmla="*/ 2991355 w 5132298"/>
                <a:gd name="connsiteY27" fmla="*/ 78 h 1037139"/>
                <a:gd name="connsiteX28" fmla="*/ 2958131 w 5132298"/>
                <a:gd name="connsiteY28" fmla="*/ 37035 h 1037139"/>
                <a:gd name="connsiteX29" fmla="*/ 2958131 w 5132298"/>
                <a:gd name="connsiteY29" fmla="*/ 646958 h 1037139"/>
                <a:gd name="connsiteX30" fmla="*/ 2991297 w 5132298"/>
                <a:gd name="connsiteY30" fmla="*/ 683858 h 1037139"/>
                <a:gd name="connsiteX31" fmla="*/ 3131391 w 5132298"/>
                <a:gd name="connsiteY31" fmla="*/ 683858 h 1037139"/>
                <a:gd name="connsiteX32" fmla="*/ 3164595 w 5132298"/>
                <a:gd name="connsiteY32" fmla="*/ 646958 h 1037139"/>
                <a:gd name="connsiteX33" fmla="*/ 3164786 w 5132298"/>
                <a:gd name="connsiteY33" fmla="*/ 189015 h 1037139"/>
                <a:gd name="connsiteX34" fmla="*/ 3418284 w 5132298"/>
                <a:gd name="connsiteY34" fmla="*/ 189111 h 1037139"/>
                <a:gd name="connsiteX35" fmla="*/ 3612499 w 5132298"/>
                <a:gd name="connsiteY35" fmla="*/ 369762 h 1037139"/>
                <a:gd name="connsiteX36" fmla="*/ 3612499 w 5132298"/>
                <a:gd name="connsiteY36" fmla="*/ 702794 h 1037139"/>
                <a:gd name="connsiteX37" fmla="*/ 3418284 w 5132298"/>
                <a:gd name="connsiteY37" fmla="*/ 847822 h 1037139"/>
                <a:gd name="connsiteX38" fmla="*/ 2958131 w 5132298"/>
                <a:gd name="connsiteY38" fmla="*/ 848298 h 1037139"/>
                <a:gd name="connsiteX39" fmla="*/ 2958131 w 5132298"/>
                <a:gd name="connsiteY39" fmla="*/ 1037217 h 1037139"/>
                <a:gd name="connsiteX40" fmla="*/ 3418284 w 5132298"/>
                <a:gd name="connsiteY40" fmla="*/ 1036931 h 1037139"/>
                <a:gd name="connsiteX41" fmla="*/ 3818982 w 5132298"/>
                <a:gd name="connsiteY41" fmla="*/ 702794 h 1037139"/>
                <a:gd name="connsiteX42" fmla="*/ 3818982 w 5132298"/>
                <a:gd name="connsiteY42" fmla="*/ 367590 h 1037139"/>
                <a:gd name="connsiteX43" fmla="*/ 3441430 w 5132298"/>
                <a:gd name="connsiteY43" fmla="*/ 78 h 1037139"/>
                <a:gd name="connsiteX44" fmla="*/ 5132651 w 5132298"/>
                <a:gd name="connsiteY44" fmla="*/ 679820 h 1037139"/>
                <a:gd name="connsiteX45" fmla="*/ 5131660 w 5132298"/>
                <a:gd name="connsiteY45" fmla="*/ 650425 h 1037139"/>
                <a:gd name="connsiteX46" fmla="*/ 4877591 w 5132298"/>
                <a:gd name="connsiteY46" fmla="*/ 447943 h 1037139"/>
                <a:gd name="connsiteX47" fmla="*/ 4567171 w 5132298"/>
                <a:gd name="connsiteY47" fmla="*/ 447943 h 1037139"/>
                <a:gd name="connsiteX48" fmla="*/ 4559208 w 5132298"/>
                <a:gd name="connsiteY48" fmla="*/ 447924 h 1037139"/>
                <a:gd name="connsiteX49" fmla="*/ 4469063 w 5132298"/>
                <a:gd name="connsiteY49" fmla="*/ 349759 h 1037139"/>
                <a:gd name="connsiteX50" fmla="*/ 4469368 w 5132298"/>
                <a:gd name="connsiteY50" fmla="*/ 279312 h 1037139"/>
                <a:gd name="connsiteX51" fmla="*/ 4567533 w 5132298"/>
                <a:gd name="connsiteY51" fmla="*/ 189187 h 1037139"/>
                <a:gd name="connsiteX52" fmla="*/ 4690043 w 5132298"/>
                <a:gd name="connsiteY52" fmla="*/ 189187 h 1037139"/>
                <a:gd name="connsiteX53" fmla="*/ 4691243 w 5132298"/>
                <a:gd name="connsiteY53" fmla="*/ 189225 h 1037139"/>
                <a:gd name="connsiteX54" fmla="*/ 5000825 w 5132298"/>
                <a:gd name="connsiteY54" fmla="*/ 189225 h 1037139"/>
                <a:gd name="connsiteX55" fmla="*/ 5035706 w 5132298"/>
                <a:gd name="connsiteY55" fmla="*/ 166270 h 1037139"/>
                <a:gd name="connsiteX56" fmla="*/ 5037687 w 5132298"/>
                <a:gd name="connsiteY56" fmla="*/ 156021 h 1037139"/>
                <a:gd name="connsiteX57" fmla="*/ 5037687 w 5132298"/>
                <a:gd name="connsiteY57" fmla="*/ 33282 h 1037139"/>
                <a:gd name="connsiteX58" fmla="*/ 5000825 w 5132298"/>
                <a:gd name="connsiteY58" fmla="*/ 116 h 1037139"/>
                <a:gd name="connsiteX59" fmla="*/ 4517869 w 5132298"/>
                <a:gd name="connsiteY59" fmla="*/ 173 h 1037139"/>
                <a:gd name="connsiteX60" fmla="*/ 4262409 w 5132298"/>
                <a:gd name="connsiteY60" fmla="*/ 235555 h 1037139"/>
                <a:gd name="connsiteX61" fmla="*/ 4262428 w 5132298"/>
                <a:gd name="connsiteY61" fmla="*/ 382392 h 1037139"/>
                <a:gd name="connsiteX62" fmla="*/ 4497886 w 5132298"/>
                <a:gd name="connsiteY62" fmla="*/ 636214 h 1037139"/>
                <a:gd name="connsiteX63" fmla="*/ 4836309 w 5132298"/>
                <a:gd name="connsiteY63" fmla="*/ 636214 h 1037139"/>
                <a:gd name="connsiteX64" fmla="*/ 4925977 w 5132298"/>
                <a:gd name="connsiteY64" fmla="*/ 734398 h 1037139"/>
                <a:gd name="connsiteX65" fmla="*/ 4925977 w 5132298"/>
                <a:gd name="connsiteY65" fmla="*/ 757944 h 1037139"/>
                <a:gd name="connsiteX66" fmla="*/ 4828289 w 5132298"/>
                <a:gd name="connsiteY66" fmla="*/ 848050 h 1037139"/>
                <a:gd name="connsiteX67" fmla="*/ 4299290 w 5132298"/>
                <a:gd name="connsiteY67" fmla="*/ 848050 h 1037139"/>
                <a:gd name="connsiteX68" fmla="*/ 4264447 w 5132298"/>
                <a:gd name="connsiteY68" fmla="*/ 870872 h 1037139"/>
                <a:gd name="connsiteX69" fmla="*/ 4262390 w 5132298"/>
                <a:gd name="connsiteY69" fmla="*/ 881216 h 1037139"/>
                <a:gd name="connsiteX70" fmla="*/ 4262390 w 5132298"/>
                <a:gd name="connsiteY70" fmla="*/ 1003955 h 1037139"/>
                <a:gd name="connsiteX71" fmla="*/ 4299290 w 5132298"/>
                <a:gd name="connsiteY71" fmla="*/ 1037160 h 1037139"/>
                <a:gd name="connsiteX72" fmla="*/ 4732296 w 5132298"/>
                <a:gd name="connsiteY72" fmla="*/ 1037160 h 1037139"/>
                <a:gd name="connsiteX73" fmla="*/ 4879172 w 5132298"/>
                <a:gd name="connsiteY73" fmla="*/ 1037083 h 1037139"/>
                <a:gd name="connsiteX74" fmla="*/ 5132651 w 5132298"/>
                <a:gd name="connsiteY74" fmla="*/ 801587 h 1037139"/>
                <a:gd name="connsiteX75" fmla="*/ 5132651 w 5132298"/>
                <a:gd name="connsiteY75" fmla="*/ 679820 h 1037139"/>
                <a:gd name="connsiteX76" fmla="*/ 280863 w 5132298"/>
                <a:gd name="connsiteY76" fmla="*/ 189111 h 1037139"/>
                <a:gd name="connsiteX77" fmla="*/ 825046 w 5132298"/>
                <a:gd name="connsiteY77" fmla="*/ 189111 h 1037139"/>
                <a:gd name="connsiteX78" fmla="*/ 861203 w 5132298"/>
                <a:gd name="connsiteY78" fmla="*/ 156573 h 1037139"/>
                <a:gd name="connsiteX79" fmla="*/ 861203 w 5132298"/>
                <a:gd name="connsiteY79" fmla="*/ 32729 h 1037139"/>
                <a:gd name="connsiteX80" fmla="*/ 825046 w 5132298"/>
                <a:gd name="connsiteY80" fmla="*/ 78 h 1037139"/>
                <a:gd name="connsiteX81" fmla="*/ 277073 w 5132298"/>
                <a:gd name="connsiteY81" fmla="*/ 78 h 1037139"/>
                <a:gd name="connsiteX82" fmla="*/ 352 w 5132298"/>
                <a:gd name="connsiteY82" fmla="*/ 255005 h 1037139"/>
                <a:gd name="connsiteX83" fmla="*/ 352 w 5132298"/>
                <a:gd name="connsiteY83" fmla="*/ 782309 h 1037139"/>
                <a:gd name="connsiteX84" fmla="*/ 277073 w 5132298"/>
                <a:gd name="connsiteY84" fmla="*/ 1037217 h 1037139"/>
                <a:gd name="connsiteX85" fmla="*/ 825046 w 5132298"/>
                <a:gd name="connsiteY85" fmla="*/ 1037217 h 1037139"/>
                <a:gd name="connsiteX86" fmla="*/ 861203 w 5132298"/>
                <a:gd name="connsiteY86" fmla="*/ 1004660 h 1037139"/>
                <a:gd name="connsiteX87" fmla="*/ 861203 w 5132298"/>
                <a:gd name="connsiteY87" fmla="*/ 880816 h 1037139"/>
                <a:gd name="connsiteX88" fmla="*/ 825046 w 5132298"/>
                <a:gd name="connsiteY88" fmla="*/ 848298 h 1037139"/>
                <a:gd name="connsiteX89" fmla="*/ 280863 w 5132298"/>
                <a:gd name="connsiteY89" fmla="*/ 848298 h 1037139"/>
                <a:gd name="connsiteX90" fmla="*/ 207006 w 5132298"/>
                <a:gd name="connsiteY90" fmla="*/ 779051 h 1037139"/>
                <a:gd name="connsiteX91" fmla="*/ 207006 w 5132298"/>
                <a:gd name="connsiteY91" fmla="*/ 634347 h 1037139"/>
                <a:gd name="connsiteX92" fmla="*/ 532457 w 5132298"/>
                <a:gd name="connsiteY92" fmla="*/ 634347 h 1037139"/>
                <a:gd name="connsiteX93" fmla="*/ 568595 w 5132298"/>
                <a:gd name="connsiteY93" fmla="*/ 601772 h 1037139"/>
                <a:gd name="connsiteX94" fmla="*/ 568595 w 5132298"/>
                <a:gd name="connsiteY94" fmla="*/ 480557 h 1037139"/>
                <a:gd name="connsiteX95" fmla="*/ 532457 w 5132298"/>
                <a:gd name="connsiteY95" fmla="*/ 447943 h 1037139"/>
                <a:gd name="connsiteX96" fmla="*/ 207006 w 5132298"/>
                <a:gd name="connsiteY96" fmla="*/ 447943 h 1037139"/>
                <a:gd name="connsiteX97" fmla="*/ 207006 w 5132298"/>
                <a:gd name="connsiteY97" fmla="*/ 258395 h 1037139"/>
                <a:gd name="connsiteX98" fmla="*/ 280863 w 5132298"/>
                <a:gd name="connsiteY98" fmla="*/ 189111 h 1037139"/>
                <a:gd name="connsiteX99" fmla="*/ 1186405 w 5132298"/>
                <a:gd name="connsiteY99" fmla="*/ 189130 h 1037139"/>
                <a:gd name="connsiteX100" fmla="*/ 1186405 w 5132298"/>
                <a:gd name="connsiteY100" fmla="*/ 1000336 h 1037139"/>
                <a:gd name="connsiteX101" fmla="*/ 1153144 w 5132298"/>
                <a:gd name="connsiteY101" fmla="*/ 1037198 h 1037139"/>
                <a:gd name="connsiteX102" fmla="*/ 1012879 w 5132298"/>
                <a:gd name="connsiteY102" fmla="*/ 1037198 h 1037139"/>
                <a:gd name="connsiteX103" fmla="*/ 979656 w 5132298"/>
                <a:gd name="connsiteY103" fmla="*/ 1000336 h 1037139"/>
                <a:gd name="connsiteX104" fmla="*/ 979656 w 5132298"/>
                <a:gd name="connsiteY104" fmla="*/ 37035 h 1037139"/>
                <a:gd name="connsiteX105" fmla="*/ 1012879 w 5132298"/>
                <a:gd name="connsiteY105" fmla="*/ 116 h 1037139"/>
                <a:gd name="connsiteX106" fmla="*/ 1439846 w 5132298"/>
                <a:gd name="connsiteY106" fmla="*/ 116 h 1037139"/>
                <a:gd name="connsiteX107" fmla="*/ 1840506 w 5132298"/>
                <a:gd name="connsiteY107" fmla="*/ 369838 h 1037139"/>
                <a:gd name="connsiteX108" fmla="*/ 1840506 w 5132298"/>
                <a:gd name="connsiteY108" fmla="*/ 1004032 h 1037139"/>
                <a:gd name="connsiteX109" fmla="*/ 1803625 w 5132298"/>
                <a:gd name="connsiteY109" fmla="*/ 1037198 h 1037139"/>
                <a:gd name="connsiteX110" fmla="*/ 1670885 w 5132298"/>
                <a:gd name="connsiteY110" fmla="*/ 1037198 h 1037139"/>
                <a:gd name="connsiteX111" fmla="*/ 1634023 w 5132298"/>
                <a:gd name="connsiteY111" fmla="*/ 1004032 h 1037139"/>
                <a:gd name="connsiteX112" fmla="*/ 1634023 w 5132298"/>
                <a:gd name="connsiteY112" fmla="*/ 369838 h 1037139"/>
                <a:gd name="connsiteX113" fmla="*/ 1439846 w 5132298"/>
                <a:gd name="connsiteY113" fmla="*/ 189225 h 1037139"/>
                <a:gd name="connsiteX114" fmla="*/ 1186405 w 5132298"/>
                <a:gd name="connsiteY114" fmla="*/ 189130 h 103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5132298" h="1037139">
                  <a:moveTo>
                    <a:pt x="4143956" y="78849"/>
                  </a:moveTo>
                  <a:lnTo>
                    <a:pt x="4143651" y="36939"/>
                  </a:lnTo>
                  <a:cubicBezTo>
                    <a:pt x="4143651" y="16613"/>
                    <a:pt x="4128754" y="78"/>
                    <a:pt x="4110447" y="78"/>
                  </a:cubicBezTo>
                  <a:lnTo>
                    <a:pt x="3970639" y="78"/>
                  </a:lnTo>
                  <a:cubicBezTo>
                    <a:pt x="3952351" y="78"/>
                    <a:pt x="3937435" y="16613"/>
                    <a:pt x="3937435" y="36939"/>
                  </a:cubicBezTo>
                  <a:lnTo>
                    <a:pt x="3937435" y="78849"/>
                  </a:lnTo>
                  <a:lnTo>
                    <a:pt x="3937454" y="78849"/>
                  </a:lnTo>
                  <a:lnTo>
                    <a:pt x="3937759" y="152249"/>
                  </a:lnTo>
                  <a:cubicBezTo>
                    <a:pt x="3937759" y="172575"/>
                    <a:pt x="3952637" y="189111"/>
                    <a:pt x="3970963" y="189111"/>
                  </a:cubicBezTo>
                  <a:lnTo>
                    <a:pt x="4110771" y="189111"/>
                  </a:lnTo>
                  <a:cubicBezTo>
                    <a:pt x="4129059" y="189111"/>
                    <a:pt x="4143975" y="172575"/>
                    <a:pt x="4143975" y="152249"/>
                  </a:cubicBezTo>
                  <a:lnTo>
                    <a:pt x="4143975" y="78849"/>
                  </a:lnTo>
                  <a:lnTo>
                    <a:pt x="4143956" y="78849"/>
                  </a:lnTo>
                  <a:close/>
                  <a:moveTo>
                    <a:pt x="4143956" y="653397"/>
                  </a:moveTo>
                  <a:lnTo>
                    <a:pt x="4143651" y="306706"/>
                  </a:lnTo>
                  <a:cubicBezTo>
                    <a:pt x="4143651" y="286361"/>
                    <a:pt x="4128754" y="269845"/>
                    <a:pt x="4110447" y="269845"/>
                  </a:cubicBezTo>
                  <a:lnTo>
                    <a:pt x="3970639" y="269845"/>
                  </a:lnTo>
                  <a:cubicBezTo>
                    <a:pt x="3952351" y="269845"/>
                    <a:pt x="3937435" y="286361"/>
                    <a:pt x="3937435" y="306706"/>
                  </a:cubicBezTo>
                  <a:lnTo>
                    <a:pt x="3937435" y="653397"/>
                  </a:lnTo>
                  <a:lnTo>
                    <a:pt x="3937454" y="653397"/>
                  </a:lnTo>
                  <a:lnTo>
                    <a:pt x="3937759" y="1000069"/>
                  </a:lnTo>
                  <a:cubicBezTo>
                    <a:pt x="3937759" y="1020396"/>
                    <a:pt x="3952637" y="1036931"/>
                    <a:pt x="3970963" y="1036931"/>
                  </a:cubicBezTo>
                  <a:lnTo>
                    <a:pt x="4110771" y="1036931"/>
                  </a:lnTo>
                  <a:cubicBezTo>
                    <a:pt x="4129059" y="1036931"/>
                    <a:pt x="4143975" y="1020396"/>
                    <a:pt x="4143975" y="1000069"/>
                  </a:cubicBezTo>
                  <a:lnTo>
                    <a:pt x="4143975" y="653397"/>
                  </a:lnTo>
                  <a:lnTo>
                    <a:pt x="4143956" y="653397"/>
                  </a:lnTo>
                  <a:close/>
                  <a:moveTo>
                    <a:pt x="3441430" y="78"/>
                  </a:moveTo>
                  <a:lnTo>
                    <a:pt x="2991355" y="78"/>
                  </a:lnTo>
                  <a:cubicBezTo>
                    <a:pt x="2973029" y="78"/>
                    <a:pt x="2958131" y="16670"/>
                    <a:pt x="2958131" y="37035"/>
                  </a:cubicBezTo>
                  <a:lnTo>
                    <a:pt x="2958131" y="646958"/>
                  </a:lnTo>
                  <a:cubicBezTo>
                    <a:pt x="2958131" y="667323"/>
                    <a:pt x="2973009" y="683858"/>
                    <a:pt x="2991297" y="683858"/>
                  </a:cubicBezTo>
                  <a:lnTo>
                    <a:pt x="3131391" y="683858"/>
                  </a:lnTo>
                  <a:cubicBezTo>
                    <a:pt x="3149717" y="683858"/>
                    <a:pt x="3164595" y="667323"/>
                    <a:pt x="3164595" y="646958"/>
                  </a:cubicBezTo>
                  <a:lnTo>
                    <a:pt x="3164786" y="189015"/>
                  </a:lnTo>
                  <a:lnTo>
                    <a:pt x="3418284" y="189111"/>
                  </a:lnTo>
                  <a:cubicBezTo>
                    <a:pt x="3525383" y="189111"/>
                    <a:pt x="3612499" y="270149"/>
                    <a:pt x="3612499" y="369762"/>
                  </a:cubicBezTo>
                  <a:lnTo>
                    <a:pt x="3612499" y="702794"/>
                  </a:lnTo>
                  <a:cubicBezTo>
                    <a:pt x="3612499" y="802368"/>
                    <a:pt x="3525383" y="847822"/>
                    <a:pt x="3418284" y="847822"/>
                  </a:cubicBezTo>
                  <a:lnTo>
                    <a:pt x="2958131" y="848298"/>
                  </a:lnTo>
                  <a:lnTo>
                    <a:pt x="2958131" y="1037217"/>
                  </a:lnTo>
                  <a:lnTo>
                    <a:pt x="3418284" y="1036931"/>
                  </a:lnTo>
                  <a:cubicBezTo>
                    <a:pt x="3639226" y="1036931"/>
                    <a:pt x="3818982" y="906648"/>
                    <a:pt x="3818982" y="702794"/>
                  </a:cubicBezTo>
                  <a:lnTo>
                    <a:pt x="3818982" y="367590"/>
                  </a:lnTo>
                  <a:cubicBezTo>
                    <a:pt x="3818982" y="171985"/>
                    <a:pt x="3654866" y="78"/>
                    <a:pt x="3441430" y="78"/>
                  </a:cubicBezTo>
                  <a:moveTo>
                    <a:pt x="5132651" y="679820"/>
                  </a:moveTo>
                  <a:cubicBezTo>
                    <a:pt x="5132651" y="670447"/>
                    <a:pt x="5132575" y="660846"/>
                    <a:pt x="5131660" y="650425"/>
                  </a:cubicBezTo>
                  <a:cubicBezTo>
                    <a:pt x="5121469" y="535230"/>
                    <a:pt x="5002749" y="447943"/>
                    <a:pt x="4877591" y="447943"/>
                  </a:cubicBezTo>
                  <a:lnTo>
                    <a:pt x="4567171" y="447943"/>
                  </a:lnTo>
                  <a:lnTo>
                    <a:pt x="4559208" y="447924"/>
                  </a:lnTo>
                  <a:cubicBezTo>
                    <a:pt x="4509487" y="447924"/>
                    <a:pt x="4469063" y="403861"/>
                    <a:pt x="4469063" y="349759"/>
                  </a:cubicBezTo>
                  <a:lnTo>
                    <a:pt x="4469368" y="279312"/>
                  </a:lnTo>
                  <a:cubicBezTo>
                    <a:pt x="4469368" y="229630"/>
                    <a:pt x="4513412" y="189187"/>
                    <a:pt x="4567533" y="189187"/>
                  </a:cubicBezTo>
                  <a:lnTo>
                    <a:pt x="4690043" y="189187"/>
                  </a:lnTo>
                  <a:lnTo>
                    <a:pt x="4691243" y="189225"/>
                  </a:lnTo>
                  <a:lnTo>
                    <a:pt x="5000825" y="189225"/>
                  </a:lnTo>
                  <a:cubicBezTo>
                    <a:pt x="5016656" y="189225"/>
                    <a:pt x="5030676" y="180005"/>
                    <a:pt x="5035706" y="166270"/>
                  </a:cubicBezTo>
                  <a:cubicBezTo>
                    <a:pt x="5037039" y="162612"/>
                    <a:pt x="5037687" y="159259"/>
                    <a:pt x="5037687" y="156021"/>
                  </a:cubicBezTo>
                  <a:lnTo>
                    <a:pt x="5037687" y="33282"/>
                  </a:lnTo>
                  <a:cubicBezTo>
                    <a:pt x="5037687" y="14956"/>
                    <a:pt x="5021151" y="116"/>
                    <a:pt x="5000825" y="116"/>
                  </a:cubicBezTo>
                  <a:lnTo>
                    <a:pt x="4517869" y="173"/>
                  </a:lnTo>
                  <a:cubicBezTo>
                    <a:pt x="4377928" y="173"/>
                    <a:pt x="4262409" y="105805"/>
                    <a:pt x="4262409" y="235555"/>
                  </a:cubicBezTo>
                  <a:lnTo>
                    <a:pt x="4262428" y="382392"/>
                  </a:lnTo>
                  <a:cubicBezTo>
                    <a:pt x="4262428" y="522352"/>
                    <a:pt x="4368041" y="636214"/>
                    <a:pt x="4497886" y="636214"/>
                  </a:cubicBezTo>
                  <a:lnTo>
                    <a:pt x="4836309" y="636214"/>
                  </a:lnTo>
                  <a:cubicBezTo>
                    <a:pt x="4885992" y="636214"/>
                    <a:pt x="4925977" y="680258"/>
                    <a:pt x="4925977" y="734398"/>
                  </a:cubicBezTo>
                  <a:lnTo>
                    <a:pt x="4925977" y="757944"/>
                  </a:lnTo>
                  <a:cubicBezTo>
                    <a:pt x="4925977" y="807645"/>
                    <a:pt x="4882410" y="848050"/>
                    <a:pt x="4828289" y="848050"/>
                  </a:cubicBezTo>
                  <a:lnTo>
                    <a:pt x="4299290" y="848050"/>
                  </a:lnTo>
                  <a:cubicBezTo>
                    <a:pt x="4283440" y="848050"/>
                    <a:pt x="4269419" y="857213"/>
                    <a:pt x="4264447" y="870872"/>
                  </a:cubicBezTo>
                  <a:cubicBezTo>
                    <a:pt x="4263057" y="874606"/>
                    <a:pt x="4262390" y="877997"/>
                    <a:pt x="4262390" y="881216"/>
                  </a:cubicBezTo>
                  <a:lnTo>
                    <a:pt x="4262390" y="1003955"/>
                  </a:lnTo>
                  <a:cubicBezTo>
                    <a:pt x="4262390" y="1022262"/>
                    <a:pt x="4278944" y="1037160"/>
                    <a:pt x="4299290" y="1037160"/>
                  </a:cubicBezTo>
                  <a:lnTo>
                    <a:pt x="4732296" y="1037160"/>
                  </a:lnTo>
                  <a:lnTo>
                    <a:pt x="4879172" y="1037083"/>
                  </a:lnTo>
                  <a:cubicBezTo>
                    <a:pt x="5019075" y="1037083"/>
                    <a:pt x="5132651" y="931470"/>
                    <a:pt x="5132651" y="801587"/>
                  </a:cubicBezTo>
                  <a:lnTo>
                    <a:pt x="5132651" y="679820"/>
                  </a:lnTo>
                  <a:close/>
                  <a:moveTo>
                    <a:pt x="280863" y="189111"/>
                  </a:moveTo>
                  <a:lnTo>
                    <a:pt x="825046" y="189111"/>
                  </a:lnTo>
                  <a:cubicBezTo>
                    <a:pt x="844972" y="189111"/>
                    <a:pt x="861203" y="174518"/>
                    <a:pt x="861203" y="156573"/>
                  </a:cubicBezTo>
                  <a:lnTo>
                    <a:pt x="861203" y="32729"/>
                  </a:lnTo>
                  <a:cubicBezTo>
                    <a:pt x="861203" y="14746"/>
                    <a:pt x="845734" y="78"/>
                    <a:pt x="825046" y="78"/>
                  </a:cubicBezTo>
                  <a:lnTo>
                    <a:pt x="277073" y="78"/>
                  </a:lnTo>
                  <a:cubicBezTo>
                    <a:pt x="124501" y="78"/>
                    <a:pt x="352" y="114301"/>
                    <a:pt x="352" y="255005"/>
                  </a:cubicBezTo>
                  <a:lnTo>
                    <a:pt x="352" y="782309"/>
                  </a:lnTo>
                  <a:cubicBezTo>
                    <a:pt x="352" y="922955"/>
                    <a:pt x="124501" y="1037217"/>
                    <a:pt x="277073" y="1037217"/>
                  </a:cubicBezTo>
                  <a:lnTo>
                    <a:pt x="825046" y="1037217"/>
                  </a:lnTo>
                  <a:cubicBezTo>
                    <a:pt x="844972" y="1037217"/>
                    <a:pt x="861203" y="1022605"/>
                    <a:pt x="861203" y="1004660"/>
                  </a:cubicBezTo>
                  <a:lnTo>
                    <a:pt x="861203" y="880816"/>
                  </a:lnTo>
                  <a:cubicBezTo>
                    <a:pt x="861203" y="862871"/>
                    <a:pt x="844972" y="848298"/>
                    <a:pt x="825046" y="848298"/>
                  </a:cubicBezTo>
                  <a:lnTo>
                    <a:pt x="280863" y="848298"/>
                  </a:lnTo>
                  <a:cubicBezTo>
                    <a:pt x="240839" y="848298"/>
                    <a:pt x="207006" y="816580"/>
                    <a:pt x="207006" y="779051"/>
                  </a:cubicBezTo>
                  <a:lnTo>
                    <a:pt x="207006" y="634347"/>
                  </a:lnTo>
                  <a:lnTo>
                    <a:pt x="532457" y="634347"/>
                  </a:lnTo>
                  <a:cubicBezTo>
                    <a:pt x="552383" y="634347"/>
                    <a:pt x="568595" y="619717"/>
                    <a:pt x="568595" y="601772"/>
                  </a:cubicBezTo>
                  <a:lnTo>
                    <a:pt x="568595" y="480557"/>
                  </a:lnTo>
                  <a:cubicBezTo>
                    <a:pt x="568595" y="462573"/>
                    <a:pt x="552383" y="447943"/>
                    <a:pt x="532457" y="447943"/>
                  </a:cubicBezTo>
                  <a:lnTo>
                    <a:pt x="207006" y="447943"/>
                  </a:lnTo>
                  <a:lnTo>
                    <a:pt x="207006" y="258395"/>
                  </a:lnTo>
                  <a:cubicBezTo>
                    <a:pt x="207006" y="220829"/>
                    <a:pt x="240839" y="189111"/>
                    <a:pt x="280863" y="189111"/>
                  </a:cubicBezTo>
                  <a:moveTo>
                    <a:pt x="1186405" y="189130"/>
                  </a:moveTo>
                  <a:lnTo>
                    <a:pt x="1186405" y="1000336"/>
                  </a:lnTo>
                  <a:cubicBezTo>
                    <a:pt x="1186405" y="1020662"/>
                    <a:pt x="1171470" y="1037198"/>
                    <a:pt x="1153144" y="1037198"/>
                  </a:cubicBezTo>
                  <a:lnTo>
                    <a:pt x="1012879" y="1037198"/>
                  </a:lnTo>
                  <a:cubicBezTo>
                    <a:pt x="994553" y="1037198"/>
                    <a:pt x="979656" y="1020662"/>
                    <a:pt x="979656" y="1000336"/>
                  </a:cubicBezTo>
                  <a:lnTo>
                    <a:pt x="979656" y="37035"/>
                  </a:lnTo>
                  <a:cubicBezTo>
                    <a:pt x="979656" y="16670"/>
                    <a:pt x="994553" y="116"/>
                    <a:pt x="1012879" y="116"/>
                  </a:cubicBezTo>
                  <a:lnTo>
                    <a:pt x="1439846" y="116"/>
                  </a:lnTo>
                  <a:cubicBezTo>
                    <a:pt x="1660769" y="116"/>
                    <a:pt x="1840506" y="165946"/>
                    <a:pt x="1840506" y="369838"/>
                  </a:cubicBezTo>
                  <a:lnTo>
                    <a:pt x="1840506" y="1004032"/>
                  </a:lnTo>
                  <a:cubicBezTo>
                    <a:pt x="1840506" y="1022339"/>
                    <a:pt x="1823971" y="1037198"/>
                    <a:pt x="1803625" y="1037198"/>
                  </a:cubicBezTo>
                  <a:lnTo>
                    <a:pt x="1670885" y="1037198"/>
                  </a:lnTo>
                  <a:cubicBezTo>
                    <a:pt x="1650559" y="1037198"/>
                    <a:pt x="1634023" y="1022339"/>
                    <a:pt x="1634023" y="1004032"/>
                  </a:cubicBezTo>
                  <a:lnTo>
                    <a:pt x="1634023" y="369838"/>
                  </a:lnTo>
                  <a:cubicBezTo>
                    <a:pt x="1634023" y="270264"/>
                    <a:pt x="1546926" y="189225"/>
                    <a:pt x="1439846" y="189225"/>
                  </a:cubicBezTo>
                  <a:lnTo>
                    <a:pt x="1186405" y="18913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FDC00936-BF14-4A2E-8AFC-70AF3C3676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Espace réservé du graphique SmartArt 11">
            <a:extLst>
              <a:ext uri="{FF2B5EF4-FFF2-40B4-BE49-F238E27FC236}">
                <a16:creationId xmlns:a16="http://schemas.microsoft.com/office/drawing/2014/main" id="{CFB53AB0-4BB0-4F43-A0F3-8ADB2202AD6C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>
          <a:xfrm>
            <a:off x="520922" y="2964787"/>
            <a:ext cx="349020" cy="47313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54854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XX (fond bleu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96172" y="2225697"/>
            <a:ext cx="6168168" cy="1127103"/>
          </a:xfrm>
        </p:spPr>
        <p:txBody>
          <a:bodyPr anchor="b"/>
          <a:lstStyle>
            <a:lvl1pPr algn="l">
              <a:lnSpc>
                <a:spcPct val="76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Titre du chapitre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96172" y="3954608"/>
            <a:ext cx="6168168" cy="492443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000">
                <a:solidFill>
                  <a:schemeClr val="bg1"/>
                </a:solidFill>
                <a:latin typeface="Enedis Light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Sous-titre du chapitre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7BC255B-DFCD-4EF7-9463-34D91D976B6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8307" y="6473033"/>
            <a:ext cx="767567" cy="155112"/>
            <a:chOff x="3231832" y="7185063"/>
            <a:chExt cx="5132298" cy="1037158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DD506600-C9A7-4A00-A946-6E4283064B70}"/>
                </a:ext>
              </a:extLst>
            </p:cNvPr>
            <p:cNvSpPr/>
            <p:nvPr/>
          </p:nvSpPr>
          <p:spPr>
            <a:xfrm>
              <a:off x="5071966" y="7185101"/>
              <a:ext cx="1117644" cy="1037120"/>
            </a:xfrm>
            <a:custGeom>
              <a:avLst/>
              <a:gdLst>
                <a:gd name="connsiteX0" fmla="*/ 519115 w 1117644"/>
                <a:gd name="connsiteY0" fmla="*/ 848219 h 1037120"/>
                <a:gd name="connsiteX1" fmla="*/ 324919 w 1117644"/>
                <a:gd name="connsiteY1" fmla="*/ 668711 h 1037120"/>
                <a:gd name="connsiteX2" fmla="*/ 325338 w 1117644"/>
                <a:gd name="connsiteY2" fmla="*/ 636136 h 1037120"/>
                <a:gd name="connsiteX3" fmla="*/ 739428 w 1117644"/>
                <a:gd name="connsiteY3" fmla="*/ 636136 h 1037120"/>
                <a:gd name="connsiteX4" fmla="*/ 999289 w 1117644"/>
                <a:gd name="connsiteY4" fmla="*/ 394601 h 1037120"/>
                <a:gd name="connsiteX5" fmla="*/ 999289 w 1117644"/>
                <a:gd name="connsiteY5" fmla="*/ 241572 h 1037120"/>
                <a:gd name="connsiteX6" fmla="*/ 739428 w 1117644"/>
                <a:gd name="connsiteY6" fmla="*/ 37 h 1037120"/>
                <a:gd name="connsiteX7" fmla="*/ 378107 w 1117644"/>
                <a:gd name="connsiteY7" fmla="*/ 37 h 1037120"/>
                <a:gd name="connsiteX8" fmla="*/ 317775 w 1117644"/>
                <a:gd name="connsiteY8" fmla="*/ 4647 h 1037120"/>
                <a:gd name="connsiteX9" fmla="*/ 118684 w 1117644"/>
                <a:gd name="connsiteY9" fmla="*/ 241572 h 1037120"/>
                <a:gd name="connsiteX10" fmla="*/ 118684 w 1117644"/>
                <a:gd name="connsiteY10" fmla="*/ 330402 h 1037120"/>
                <a:gd name="connsiteX11" fmla="*/ 151850 w 1117644"/>
                <a:gd name="connsiteY11" fmla="*/ 367302 h 1037120"/>
                <a:gd name="connsiteX12" fmla="*/ 292096 w 1117644"/>
                <a:gd name="connsiteY12" fmla="*/ 367302 h 1037120"/>
                <a:gd name="connsiteX13" fmla="*/ 325300 w 1117644"/>
                <a:gd name="connsiteY13" fmla="*/ 330402 h 1037120"/>
                <a:gd name="connsiteX14" fmla="*/ 325300 w 1117644"/>
                <a:gd name="connsiteY14" fmla="*/ 273062 h 1037120"/>
                <a:gd name="connsiteX15" fmla="*/ 417369 w 1117644"/>
                <a:gd name="connsiteY15" fmla="*/ 188994 h 1037120"/>
                <a:gd name="connsiteX16" fmla="*/ 700680 w 1117644"/>
                <a:gd name="connsiteY16" fmla="*/ 188994 h 1037120"/>
                <a:gd name="connsiteX17" fmla="*/ 792768 w 1117644"/>
                <a:gd name="connsiteY17" fmla="*/ 273062 h 1037120"/>
                <a:gd name="connsiteX18" fmla="*/ 792768 w 1117644"/>
                <a:gd name="connsiteY18" fmla="*/ 363892 h 1037120"/>
                <a:gd name="connsiteX19" fmla="*/ 700680 w 1117644"/>
                <a:gd name="connsiteY19" fmla="*/ 447884 h 1037120"/>
                <a:gd name="connsiteX20" fmla="*/ 250 w 1117644"/>
                <a:gd name="connsiteY20" fmla="*/ 447884 h 1037120"/>
                <a:gd name="connsiteX21" fmla="*/ 250 w 1117644"/>
                <a:gd name="connsiteY21" fmla="*/ 636136 h 1037120"/>
                <a:gd name="connsiteX22" fmla="*/ 118188 w 1117644"/>
                <a:gd name="connsiteY22" fmla="*/ 636136 h 1037120"/>
                <a:gd name="connsiteX23" fmla="*/ 118188 w 1117644"/>
                <a:gd name="connsiteY23" fmla="*/ 668673 h 1037120"/>
                <a:gd name="connsiteX24" fmla="*/ 519800 w 1117644"/>
                <a:gd name="connsiteY24" fmla="*/ 1037157 h 1037120"/>
                <a:gd name="connsiteX25" fmla="*/ 1117894 w 1117644"/>
                <a:gd name="connsiteY25" fmla="*/ 1037157 h 1037120"/>
                <a:gd name="connsiteX26" fmla="*/ 1117894 w 1117644"/>
                <a:gd name="connsiteY26" fmla="*/ 848200 h 1037120"/>
                <a:gd name="connsiteX27" fmla="*/ 519115 w 1117644"/>
                <a:gd name="connsiteY27" fmla="*/ 848219 h 103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17644" h="1037120">
                  <a:moveTo>
                    <a:pt x="519115" y="848219"/>
                  </a:moveTo>
                  <a:cubicBezTo>
                    <a:pt x="412035" y="848219"/>
                    <a:pt x="324919" y="768248"/>
                    <a:pt x="324919" y="668711"/>
                  </a:cubicBezTo>
                  <a:lnTo>
                    <a:pt x="325338" y="636136"/>
                  </a:lnTo>
                  <a:lnTo>
                    <a:pt x="739428" y="636136"/>
                  </a:lnTo>
                  <a:cubicBezTo>
                    <a:pt x="882741" y="636136"/>
                    <a:pt x="999289" y="527798"/>
                    <a:pt x="999289" y="394601"/>
                  </a:cubicBezTo>
                  <a:lnTo>
                    <a:pt x="999289" y="241572"/>
                  </a:lnTo>
                  <a:cubicBezTo>
                    <a:pt x="999289" y="108375"/>
                    <a:pt x="882741" y="37"/>
                    <a:pt x="739428" y="37"/>
                  </a:cubicBezTo>
                  <a:lnTo>
                    <a:pt x="378107" y="37"/>
                  </a:lnTo>
                  <a:cubicBezTo>
                    <a:pt x="358028" y="37"/>
                    <a:pt x="337740" y="228"/>
                    <a:pt x="317775" y="4647"/>
                  </a:cubicBezTo>
                  <a:cubicBezTo>
                    <a:pt x="200294" y="30727"/>
                    <a:pt x="118684" y="129349"/>
                    <a:pt x="118684" y="241572"/>
                  </a:cubicBezTo>
                  <a:lnTo>
                    <a:pt x="118684" y="330402"/>
                  </a:lnTo>
                  <a:cubicBezTo>
                    <a:pt x="118684" y="350729"/>
                    <a:pt x="133543" y="367302"/>
                    <a:pt x="151850" y="367302"/>
                  </a:cubicBezTo>
                  <a:lnTo>
                    <a:pt x="292096" y="367302"/>
                  </a:lnTo>
                  <a:cubicBezTo>
                    <a:pt x="310422" y="367302"/>
                    <a:pt x="325300" y="350729"/>
                    <a:pt x="325300" y="330402"/>
                  </a:cubicBezTo>
                  <a:lnTo>
                    <a:pt x="325300" y="273062"/>
                  </a:lnTo>
                  <a:cubicBezTo>
                    <a:pt x="325300" y="226713"/>
                    <a:pt x="366600" y="188994"/>
                    <a:pt x="417369" y="188994"/>
                  </a:cubicBezTo>
                  <a:lnTo>
                    <a:pt x="700680" y="188994"/>
                  </a:lnTo>
                  <a:cubicBezTo>
                    <a:pt x="751467" y="188994"/>
                    <a:pt x="792768" y="226713"/>
                    <a:pt x="792768" y="273062"/>
                  </a:cubicBezTo>
                  <a:lnTo>
                    <a:pt x="792768" y="363892"/>
                  </a:lnTo>
                  <a:cubicBezTo>
                    <a:pt x="792768" y="410203"/>
                    <a:pt x="751467" y="447884"/>
                    <a:pt x="700680" y="447884"/>
                  </a:cubicBezTo>
                  <a:lnTo>
                    <a:pt x="250" y="447884"/>
                  </a:lnTo>
                  <a:lnTo>
                    <a:pt x="250" y="636136"/>
                  </a:lnTo>
                  <a:lnTo>
                    <a:pt x="118188" y="636136"/>
                  </a:lnTo>
                  <a:lnTo>
                    <a:pt x="118188" y="668673"/>
                  </a:lnTo>
                  <a:cubicBezTo>
                    <a:pt x="118188" y="872527"/>
                    <a:pt x="298859" y="1037157"/>
                    <a:pt x="519800" y="1037157"/>
                  </a:cubicBezTo>
                  <a:lnTo>
                    <a:pt x="1117894" y="1037157"/>
                  </a:lnTo>
                  <a:lnTo>
                    <a:pt x="1117894" y="848200"/>
                  </a:lnTo>
                  <a:lnTo>
                    <a:pt x="519115" y="848219"/>
                  </a:lnTo>
                  <a:close/>
                </a:path>
              </a:pathLst>
            </a:custGeom>
            <a:solidFill>
              <a:srgbClr val="96CD3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E28A74C4-9E5C-4375-A3C1-F3DDF3707BFD}"/>
                </a:ext>
              </a:extLst>
            </p:cNvPr>
            <p:cNvSpPr/>
            <p:nvPr/>
          </p:nvSpPr>
          <p:spPr>
            <a:xfrm>
              <a:off x="3231832" y="7185063"/>
              <a:ext cx="5132298" cy="1037139"/>
            </a:xfrm>
            <a:custGeom>
              <a:avLst/>
              <a:gdLst>
                <a:gd name="connsiteX0" fmla="*/ 4143956 w 5132298"/>
                <a:gd name="connsiteY0" fmla="*/ 78849 h 1037139"/>
                <a:gd name="connsiteX1" fmla="*/ 4143651 w 5132298"/>
                <a:gd name="connsiteY1" fmla="*/ 36939 h 1037139"/>
                <a:gd name="connsiteX2" fmla="*/ 4110447 w 5132298"/>
                <a:gd name="connsiteY2" fmla="*/ 78 h 1037139"/>
                <a:gd name="connsiteX3" fmla="*/ 3970639 w 5132298"/>
                <a:gd name="connsiteY3" fmla="*/ 78 h 1037139"/>
                <a:gd name="connsiteX4" fmla="*/ 3937435 w 5132298"/>
                <a:gd name="connsiteY4" fmla="*/ 36939 h 1037139"/>
                <a:gd name="connsiteX5" fmla="*/ 3937435 w 5132298"/>
                <a:gd name="connsiteY5" fmla="*/ 78849 h 1037139"/>
                <a:gd name="connsiteX6" fmla="*/ 3937454 w 5132298"/>
                <a:gd name="connsiteY6" fmla="*/ 78849 h 1037139"/>
                <a:gd name="connsiteX7" fmla="*/ 3937759 w 5132298"/>
                <a:gd name="connsiteY7" fmla="*/ 152249 h 1037139"/>
                <a:gd name="connsiteX8" fmla="*/ 3970963 w 5132298"/>
                <a:gd name="connsiteY8" fmla="*/ 189111 h 1037139"/>
                <a:gd name="connsiteX9" fmla="*/ 4110771 w 5132298"/>
                <a:gd name="connsiteY9" fmla="*/ 189111 h 1037139"/>
                <a:gd name="connsiteX10" fmla="*/ 4143975 w 5132298"/>
                <a:gd name="connsiteY10" fmla="*/ 152249 h 1037139"/>
                <a:gd name="connsiteX11" fmla="*/ 4143975 w 5132298"/>
                <a:gd name="connsiteY11" fmla="*/ 78849 h 1037139"/>
                <a:gd name="connsiteX12" fmla="*/ 4143956 w 5132298"/>
                <a:gd name="connsiteY12" fmla="*/ 78849 h 1037139"/>
                <a:gd name="connsiteX13" fmla="*/ 4143956 w 5132298"/>
                <a:gd name="connsiteY13" fmla="*/ 653397 h 1037139"/>
                <a:gd name="connsiteX14" fmla="*/ 4143651 w 5132298"/>
                <a:gd name="connsiteY14" fmla="*/ 306706 h 1037139"/>
                <a:gd name="connsiteX15" fmla="*/ 4110447 w 5132298"/>
                <a:gd name="connsiteY15" fmla="*/ 269845 h 1037139"/>
                <a:gd name="connsiteX16" fmla="*/ 3970639 w 5132298"/>
                <a:gd name="connsiteY16" fmla="*/ 269845 h 1037139"/>
                <a:gd name="connsiteX17" fmla="*/ 3937435 w 5132298"/>
                <a:gd name="connsiteY17" fmla="*/ 306706 h 1037139"/>
                <a:gd name="connsiteX18" fmla="*/ 3937435 w 5132298"/>
                <a:gd name="connsiteY18" fmla="*/ 653397 h 1037139"/>
                <a:gd name="connsiteX19" fmla="*/ 3937454 w 5132298"/>
                <a:gd name="connsiteY19" fmla="*/ 653397 h 1037139"/>
                <a:gd name="connsiteX20" fmla="*/ 3937759 w 5132298"/>
                <a:gd name="connsiteY20" fmla="*/ 1000069 h 1037139"/>
                <a:gd name="connsiteX21" fmla="*/ 3970963 w 5132298"/>
                <a:gd name="connsiteY21" fmla="*/ 1036931 h 1037139"/>
                <a:gd name="connsiteX22" fmla="*/ 4110771 w 5132298"/>
                <a:gd name="connsiteY22" fmla="*/ 1036931 h 1037139"/>
                <a:gd name="connsiteX23" fmla="*/ 4143975 w 5132298"/>
                <a:gd name="connsiteY23" fmla="*/ 1000069 h 1037139"/>
                <a:gd name="connsiteX24" fmla="*/ 4143975 w 5132298"/>
                <a:gd name="connsiteY24" fmla="*/ 653397 h 1037139"/>
                <a:gd name="connsiteX25" fmla="*/ 4143956 w 5132298"/>
                <a:gd name="connsiteY25" fmla="*/ 653397 h 1037139"/>
                <a:gd name="connsiteX26" fmla="*/ 3441430 w 5132298"/>
                <a:gd name="connsiteY26" fmla="*/ 78 h 1037139"/>
                <a:gd name="connsiteX27" fmla="*/ 2991355 w 5132298"/>
                <a:gd name="connsiteY27" fmla="*/ 78 h 1037139"/>
                <a:gd name="connsiteX28" fmla="*/ 2958131 w 5132298"/>
                <a:gd name="connsiteY28" fmla="*/ 37035 h 1037139"/>
                <a:gd name="connsiteX29" fmla="*/ 2958131 w 5132298"/>
                <a:gd name="connsiteY29" fmla="*/ 646958 h 1037139"/>
                <a:gd name="connsiteX30" fmla="*/ 2991297 w 5132298"/>
                <a:gd name="connsiteY30" fmla="*/ 683858 h 1037139"/>
                <a:gd name="connsiteX31" fmla="*/ 3131391 w 5132298"/>
                <a:gd name="connsiteY31" fmla="*/ 683858 h 1037139"/>
                <a:gd name="connsiteX32" fmla="*/ 3164595 w 5132298"/>
                <a:gd name="connsiteY32" fmla="*/ 646958 h 1037139"/>
                <a:gd name="connsiteX33" fmla="*/ 3164786 w 5132298"/>
                <a:gd name="connsiteY33" fmla="*/ 189015 h 1037139"/>
                <a:gd name="connsiteX34" fmla="*/ 3418284 w 5132298"/>
                <a:gd name="connsiteY34" fmla="*/ 189111 h 1037139"/>
                <a:gd name="connsiteX35" fmla="*/ 3612499 w 5132298"/>
                <a:gd name="connsiteY35" fmla="*/ 369762 h 1037139"/>
                <a:gd name="connsiteX36" fmla="*/ 3612499 w 5132298"/>
                <a:gd name="connsiteY36" fmla="*/ 702794 h 1037139"/>
                <a:gd name="connsiteX37" fmla="*/ 3418284 w 5132298"/>
                <a:gd name="connsiteY37" fmla="*/ 847822 h 1037139"/>
                <a:gd name="connsiteX38" fmla="*/ 2958131 w 5132298"/>
                <a:gd name="connsiteY38" fmla="*/ 848298 h 1037139"/>
                <a:gd name="connsiteX39" fmla="*/ 2958131 w 5132298"/>
                <a:gd name="connsiteY39" fmla="*/ 1037217 h 1037139"/>
                <a:gd name="connsiteX40" fmla="*/ 3418284 w 5132298"/>
                <a:gd name="connsiteY40" fmla="*/ 1036931 h 1037139"/>
                <a:gd name="connsiteX41" fmla="*/ 3818982 w 5132298"/>
                <a:gd name="connsiteY41" fmla="*/ 702794 h 1037139"/>
                <a:gd name="connsiteX42" fmla="*/ 3818982 w 5132298"/>
                <a:gd name="connsiteY42" fmla="*/ 367590 h 1037139"/>
                <a:gd name="connsiteX43" fmla="*/ 3441430 w 5132298"/>
                <a:gd name="connsiteY43" fmla="*/ 78 h 1037139"/>
                <a:gd name="connsiteX44" fmla="*/ 5132651 w 5132298"/>
                <a:gd name="connsiteY44" fmla="*/ 679820 h 1037139"/>
                <a:gd name="connsiteX45" fmla="*/ 5131660 w 5132298"/>
                <a:gd name="connsiteY45" fmla="*/ 650425 h 1037139"/>
                <a:gd name="connsiteX46" fmla="*/ 4877591 w 5132298"/>
                <a:gd name="connsiteY46" fmla="*/ 447943 h 1037139"/>
                <a:gd name="connsiteX47" fmla="*/ 4567171 w 5132298"/>
                <a:gd name="connsiteY47" fmla="*/ 447943 h 1037139"/>
                <a:gd name="connsiteX48" fmla="*/ 4559208 w 5132298"/>
                <a:gd name="connsiteY48" fmla="*/ 447924 h 1037139"/>
                <a:gd name="connsiteX49" fmla="*/ 4469063 w 5132298"/>
                <a:gd name="connsiteY49" fmla="*/ 349759 h 1037139"/>
                <a:gd name="connsiteX50" fmla="*/ 4469368 w 5132298"/>
                <a:gd name="connsiteY50" fmla="*/ 279312 h 1037139"/>
                <a:gd name="connsiteX51" fmla="*/ 4567533 w 5132298"/>
                <a:gd name="connsiteY51" fmla="*/ 189187 h 1037139"/>
                <a:gd name="connsiteX52" fmla="*/ 4690043 w 5132298"/>
                <a:gd name="connsiteY52" fmla="*/ 189187 h 1037139"/>
                <a:gd name="connsiteX53" fmla="*/ 4691243 w 5132298"/>
                <a:gd name="connsiteY53" fmla="*/ 189225 h 1037139"/>
                <a:gd name="connsiteX54" fmla="*/ 5000825 w 5132298"/>
                <a:gd name="connsiteY54" fmla="*/ 189225 h 1037139"/>
                <a:gd name="connsiteX55" fmla="*/ 5035706 w 5132298"/>
                <a:gd name="connsiteY55" fmla="*/ 166270 h 1037139"/>
                <a:gd name="connsiteX56" fmla="*/ 5037687 w 5132298"/>
                <a:gd name="connsiteY56" fmla="*/ 156021 h 1037139"/>
                <a:gd name="connsiteX57" fmla="*/ 5037687 w 5132298"/>
                <a:gd name="connsiteY57" fmla="*/ 33282 h 1037139"/>
                <a:gd name="connsiteX58" fmla="*/ 5000825 w 5132298"/>
                <a:gd name="connsiteY58" fmla="*/ 116 h 1037139"/>
                <a:gd name="connsiteX59" fmla="*/ 4517869 w 5132298"/>
                <a:gd name="connsiteY59" fmla="*/ 173 h 1037139"/>
                <a:gd name="connsiteX60" fmla="*/ 4262409 w 5132298"/>
                <a:gd name="connsiteY60" fmla="*/ 235555 h 1037139"/>
                <a:gd name="connsiteX61" fmla="*/ 4262428 w 5132298"/>
                <a:gd name="connsiteY61" fmla="*/ 382392 h 1037139"/>
                <a:gd name="connsiteX62" fmla="*/ 4497886 w 5132298"/>
                <a:gd name="connsiteY62" fmla="*/ 636214 h 1037139"/>
                <a:gd name="connsiteX63" fmla="*/ 4836309 w 5132298"/>
                <a:gd name="connsiteY63" fmla="*/ 636214 h 1037139"/>
                <a:gd name="connsiteX64" fmla="*/ 4925977 w 5132298"/>
                <a:gd name="connsiteY64" fmla="*/ 734398 h 1037139"/>
                <a:gd name="connsiteX65" fmla="*/ 4925977 w 5132298"/>
                <a:gd name="connsiteY65" fmla="*/ 757944 h 1037139"/>
                <a:gd name="connsiteX66" fmla="*/ 4828289 w 5132298"/>
                <a:gd name="connsiteY66" fmla="*/ 848050 h 1037139"/>
                <a:gd name="connsiteX67" fmla="*/ 4299290 w 5132298"/>
                <a:gd name="connsiteY67" fmla="*/ 848050 h 1037139"/>
                <a:gd name="connsiteX68" fmla="*/ 4264447 w 5132298"/>
                <a:gd name="connsiteY68" fmla="*/ 870872 h 1037139"/>
                <a:gd name="connsiteX69" fmla="*/ 4262390 w 5132298"/>
                <a:gd name="connsiteY69" fmla="*/ 881216 h 1037139"/>
                <a:gd name="connsiteX70" fmla="*/ 4262390 w 5132298"/>
                <a:gd name="connsiteY70" fmla="*/ 1003955 h 1037139"/>
                <a:gd name="connsiteX71" fmla="*/ 4299290 w 5132298"/>
                <a:gd name="connsiteY71" fmla="*/ 1037160 h 1037139"/>
                <a:gd name="connsiteX72" fmla="*/ 4732296 w 5132298"/>
                <a:gd name="connsiteY72" fmla="*/ 1037160 h 1037139"/>
                <a:gd name="connsiteX73" fmla="*/ 4879172 w 5132298"/>
                <a:gd name="connsiteY73" fmla="*/ 1037083 h 1037139"/>
                <a:gd name="connsiteX74" fmla="*/ 5132651 w 5132298"/>
                <a:gd name="connsiteY74" fmla="*/ 801587 h 1037139"/>
                <a:gd name="connsiteX75" fmla="*/ 5132651 w 5132298"/>
                <a:gd name="connsiteY75" fmla="*/ 679820 h 1037139"/>
                <a:gd name="connsiteX76" fmla="*/ 280863 w 5132298"/>
                <a:gd name="connsiteY76" fmla="*/ 189111 h 1037139"/>
                <a:gd name="connsiteX77" fmla="*/ 825046 w 5132298"/>
                <a:gd name="connsiteY77" fmla="*/ 189111 h 1037139"/>
                <a:gd name="connsiteX78" fmla="*/ 861203 w 5132298"/>
                <a:gd name="connsiteY78" fmla="*/ 156573 h 1037139"/>
                <a:gd name="connsiteX79" fmla="*/ 861203 w 5132298"/>
                <a:gd name="connsiteY79" fmla="*/ 32729 h 1037139"/>
                <a:gd name="connsiteX80" fmla="*/ 825046 w 5132298"/>
                <a:gd name="connsiteY80" fmla="*/ 78 h 1037139"/>
                <a:gd name="connsiteX81" fmla="*/ 277073 w 5132298"/>
                <a:gd name="connsiteY81" fmla="*/ 78 h 1037139"/>
                <a:gd name="connsiteX82" fmla="*/ 352 w 5132298"/>
                <a:gd name="connsiteY82" fmla="*/ 255005 h 1037139"/>
                <a:gd name="connsiteX83" fmla="*/ 352 w 5132298"/>
                <a:gd name="connsiteY83" fmla="*/ 782309 h 1037139"/>
                <a:gd name="connsiteX84" fmla="*/ 277073 w 5132298"/>
                <a:gd name="connsiteY84" fmla="*/ 1037217 h 1037139"/>
                <a:gd name="connsiteX85" fmla="*/ 825046 w 5132298"/>
                <a:gd name="connsiteY85" fmla="*/ 1037217 h 1037139"/>
                <a:gd name="connsiteX86" fmla="*/ 861203 w 5132298"/>
                <a:gd name="connsiteY86" fmla="*/ 1004660 h 1037139"/>
                <a:gd name="connsiteX87" fmla="*/ 861203 w 5132298"/>
                <a:gd name="connsiteY87" fmla="*/ 880816 h 1037139"/>
                <a:gd name="connsiteX88" fmla="*/ 825046 w 5132298"/>
                <a:gd name="connsiteY88" fmla="*/ 848298 h 1037139"/>
                <a:gd name="connsiteX89" fmla="*/ 280863 w 5132298"/>
                <a:gd name="connsiteY89" fmla="*/ 848298 h 1037139"/>
                <a:gd name="connsiteX90" fmla="*/ 207006 w 5132298"/>
                <a:gd name="connsiteY90" fmla="*/ 779051 h 1037139"/>
                <a:gd name="connsiteX91" fmla="*/ 207006 w 5132298"/>
                <a:gd name="connsiteY91" fmla="*/ 634347 h 1037139"/>
                <a:gd name="connsiteX92" fmla="*/ 532457 w 5132298"/>
                <a:gd name="connsiteY92" fmla="*/ 634347 h 1037139"/>
                <a:gd name="connsiteX93" fmla="*/ 568595 w 5132298"/>
                <a:gd name="connsiteY93" fmla="*/ 601772 h 1037139"/>
                <a:gd name="connsiteX94" fmla="*/ 568595 w 5132298"/>
                <a:gd name="connsiteY94" fmla="*/ 480557 h 1037139"/>
                <a:gd name="connsiteX95" fmla="*/ 532457 w 5132298"/>
                <a:gd name="connsiteY95" fmla="*/ 447943 h 1037139"/>
                <a:gd name="connsiteX96" fmla="*/ 207006 w 5132298"/>
                <a:gd name="connsiteY96" fmla="*/ 447943 h 1037139"/>
                <a:gd name="connsiteX97" fmla="*/ 207006 w 5132298"/>
                <a:gd name="connsiteY97" fmla="*/ 258395 h 1037139"/>
                <a:gd name="connsiteX98" fmla="*/ 280863 w 5132298"/>
                <a:gd name="connsiteY98" fmla="*/ 189111 h 1037139"/>
                <a:gd name="connsiteX99" fmla="*/ 1186405 w 5132298"/>
                <a:gd name="connsiteY99" fmla="*/ 189130 h 1037139"/>
                <a:gd name="connsiteX100" fmla="*/ 1186405 w 5132298"/>
                <a:gd name="connsiteY100" fmla="*/ 1000336 h 1037139"/>
                <a:gd name="connsiteX101" fmla="*/ 1153144 w 5132298"/>
                <a:gd name="connsiteY101" fmla="*/ 1037198 h 1037139"/>
                <a:gd name="connsiteX102" fmla="*/ 1012879 w 5132298"/>
                <a:gd name="connsiteY102" fmla="*/ 1037198 h 1037139"/>
                <a:gd name="connsiteX103" fmla="*/ 979656 w 5132298"/>
                <a:gd name="connsiteY103" fmla="*/ 1000336 h 1037139"/>
                <a:gd name="connsiteX104" fmla="*/ 979656 w 5132298"/>
                <a:gd name="connsiteY104" fmla="*/ 37035 h 1037139"/>
                <a:gd name="connsiteX105" fmla="*/ 1012879 w 5132298"/>
                <a:gd name="connsiteY105" fmla="*/ 116 h 1037139"/>
                <a:gd name="connsiteX106" fmla="*/ 1439846 w 5132298"/>
                <a:gd name="connsiteY106" fmla="*/ 116 h 1037139"/>
                <a:gd name="connsiteX107" fmla="*/ 1840506 w 5132298"/>
                <a:gd name="connsiteY107" fmla="*/ 369838 h 1037139"/>
                <a:gd name="connsiteX108" fmla="*/ 1840506 w 5132298"/>
                <a:gd name="connsiteY108" fmla="*/ 1004032 h 1037139"/>
                <a:gd name="connsiteX109" fmla="*/ 1803625 w 5132298"/>
                <a:gd name="connsiteY109" fmla="*/ 1037198 h 1037139"/>
                <a:gd name="connsiteX110" fmla="*/ 1670885 w 5132298"/>
                <a:gd name="connsiteY110" fmla="*/ 1037198 h 1037139"/>
                <a:gd name="connsiteX111" fmla="*/ 1634023 w 5132298"/>
                <a:gd name="connsiteY111" fmla="*/ 1004032 h 1037139"/>
                <a:gd name="connsiteX112" fmla="*/ 1634023 w 5132298"/>
                <a:gd name="connsiteY112" fmla="*/ 369838 h 1037139"/>
                <a:gd name="connsiteX113" fmla="*/ 1439846 w 5132298"/>
                <a:gd name="connsiteY113" fmla="*/ 189225 h 1037139"/>
                <a:gd name="connsiteX114" fmla="*/ 1186405 w 5132298"/>
                <a:gd name="connsiteY114" fmla="*/ 189130 h 103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5132298" h="1037139">
                  <a:moveTo>
                    <a:pt x="4143956" y="78849"/>
                  </a:moveTo>
                  <a:lnTo>
                    <a:pt x="4143651" y="36939"/>
                  </a:lnTo>
                  <a:cubicBezTo>
                    <a:pt x="4143651" y="16613"/>
                    <a:pt x="4128754" y="78"/>
                    <a:pt x="4110447" y="78"/>
                  </a:cubicBezTo>
                  <a:lnTo>
                    <a:pt x="3970639" y="78"/>
                  </a:lnTo>
                  <a:cubicBezTo>
                    <a:pt x="3952351" y="78"/>
                    <a:pt x="3937435" y="16613"/>
                    <a:pt x="3937435" y="36939"/>
                  </a:cubicBezTo>
                  <a:lnTo>
                    <a:pt x="3937435" y="78849"/>
                  </a:lnTo>
                  <a:lnTo>
                    <a:pt x="3937454" y="78849"/>
                  </a:lnTo>
                  <a:lnTo>
                    <a:pt x="3937759" y="152249"/>
                  </a:lnTo>
                  <a:cubicBezTo>
                    <a:pt x="3937759" y="172575"/>
                    <a:pt x="3952637" y="189111"/>
                    <a:pt x="3970963" y="189111"/>
                  </a:cubicBezTo>
                  <a:lnTo>
                    <a:pt x="4110771" y="189111"/>
                  </a:lnTo>
                  <a:cubicBezTo>
                    <a:pt x="4129059" y="189111"/>
                    <a:pt x="4143975" y="172575"/>
                    <a:pt x="4143975" y="152249"/>
                  </a:cubicBezTo>
                  <a:lnTo>
                    <a:pt x="4143975" y="78849"/>
                  </a:lnTo>
                  <a:lnTo>
                    <a:pt x="4143956" y="78849"/>
                  </a:lnTo>
                  <a:close/>
                  <a:moveTo>
                    <a:pt x="4143956" y="653397"/>
                  </a:moveTo>
                  <a:lnTo>
                    <a:pt x="4143651" y="306706"/>
                  </a:lnTo>
                  <a:cubicBezTo>
                    <a:pt x="4143651" y="286361"/>
                    <a:pt x="4128754" y="269845"/>
                    <a:pt x="4110447" y="269845"/>
                  </a:cubicBezTo>
                  <a:lnTo>
                    <a:pt x="3970639" y="269845"/>
                  </a:lnTo>
                  <a:cubicBezTo>
                    <a:pt x="3952351" y="269845"/>
                    <a:pt x="3937435" y="286361"/>
                    <a:pt x="3937435" y="306706"/>
                  </a:cubicBezTo>
                  <a:lnTo>
                    <a:pt x="3937435" y="653397"/>
                  </a:lnTo>
                  <a:lnTo>
                    <a:pt x="3937454" y="653397"/>
                  </a:lnTo>
                  <a:lnTo>
                    <a:pt x="3937759" y="1000069"/>
                  </a:lnTo>
                  <a:cubicBezTo>
                    <a:pt x="3937759" y="1020396"/>
                    <a:pt x="3952637" y="1036931"/>
                    <a:pt x="3970963" y="1036931"/>
                  </a:cubicBezTo>
                  <a:lnTo>
                    <a:pt x="4110771" y="1036931"/>
                  </a:lnTo>
                  <a:cubicBezTo>
                    <a:pt x="4129059" y="1036931"/>
                    <a:pt x="4143975" y="1020396"/>
                    <a:pt x="4143975" y="1000069"/>
                  </a:cubicBezTo>
                  <a:lnTo>
                    <a:pt x="4143975" y="653397"/>
                  </a:lnTo>
                  <a:lnTo>
                    <a:pt x="4143956" y="653397"/>
                  </a:lnTo>
                  <a:close/>
                  <a:moveTo>
                    <a:pt x="3441430" y="78"/>
                  </a:moveTo>
                  <a:lnTo>
                    <a:pt x="2991355" y="78"/>
                  </a:lnTo>
                  <a:cubicBezTo>
                    <a:pt x="2973029" y="78"/>
                    <a:pt x="2958131" y="16670"/>
                    <a:pt x="2958131" y="37035"/>
                  </a:cubicBezTo>
                  <a:lnTo>
                    <a:pt x="2958131" y="646958"/>
                  </a:lnTo>
                  <a:cubicBezTo>
                    <a:pt x="2958131" y="667323"/>
                    <a:pt x="2973009" y="683858"/>
                    <a:pt x="2991297" y="683858"/>
                  </a:cubicBezTo>
                  <a:lnTo>
                    <a:pt x="3131391" y="683858"/>
                  </a:lnTo>
                  <a:cubicBezTo>
                    <a:pt x="3149717" y="683858"/>
                    <a:pt x="3164595" y="667323"/>
                    <a:pt x="3164595" y="646958"/>
                  </a:cubicBezTo>
                  <a:lnTo>
                    <a:pt x="3164786" y="189015"/>
                  </a:lnTo>
                  <a:lnTo>
                    <a:pt x="3418284" y="189111"/>
                  </a:lnTo>
                  <a:cubicBezTo>
                    <a:pt x="3525383" y="189111"/>
                    <a:pt x="3612499" y="270149"/>
                    <a:pt x="3612499" y="369762"/>
                  </a:cubicBezTo>
                  <a:lnTo>
                    <a:pt x="3612499" y="702794"/>
                  </a:lnTo>
                  <a:cubicBezTo>
                    <a:pt x="3612499" y="802368"/>
                    <a:pt x="3525383" y="847822"/>
                    <a:pt x="3418284" y="847822"/>
                  </a:cubicBezTo>
                  <a:lnTo>
                    <a:pt x="2958131" y="848298"/>
                  </a:lnTo>
                  <a:lnTo>
                    <a:pt x="2958131" y="1037217"/>
                  </a:lnTo>
                  <a:lnTo>
                    <a:pt x="3418284" y="1036931"/>
                  </a:lnTo>
                  <a:cubicBezTo>
                    <a:pt x="3639226" y="1036931"/>
                    <a:pt x="3818982" y="906648"/>
                    <a:pt x="3818982" y="702794"/>
                  </a:cubicBezTo>
                  <a:lnTo>
                    <a:pt x="3818982" y="367590"/>
                  </a:lnTo>
                  <a:cubicBezTo>
                    <a:pt x="3818982" y="171985"/>
                    <a:pt x="3654866" y="78"/>
                    <a:pt x="3441430" y="78"/>
                  </a:cubicBezTo>
                  <a:moveTo>
                    <a:pt x="5132651" y="679820"/>
                  </a:moveTo>
                  <a:cubicBezTo>
                    <a:pt x="5132651" y="670447"/>
                    <a:pt x="5132575" y="660846"/>
                    <a:pt x="5131660" y="650425"/>
                  </a:cubicBezTo>
                  <a:cubicBezTo>
                    <a:pt x="5121469" y="535230"/>
                    <a:pt x="5002749" y="447943"/>
                    <a:pt x="4877591" y="447943"/>
                  </a:cubicBezTo>
                  <a:lnTo>
                    <a:pt x="4567171" y="447943"/>
                  </a:lnTo>
                  <a:lnTo>
                    <a:pt x="4559208" y="447924"/>
                  </a:lnTo>
                  <a:cubicBezTo>
                    <a:pt x="4509487" y="447924"/>
                    <a:pt x="4469063" y="403861"/>
                    <a:pt x="4469063" y="349759"/>
                  </a:cubicBezTo>
                  <a:lnTo>
                    <a:pt x="4469368" y="279312"/>
                  </a:lnTo>
                  <a:cubicBezTo>
                    <a:pt x="4469368" y="229630"/>
                    <a:pt x="4513412" y="189187"/>
                    <a:pt x="4567533" y="189187"/>
                  </a:cubicBezTo>
                  <a:lnTo>
                    <a:pt x="4690043" y="189187"/>
                  </a:lnTo>
                  <a:lnTo>
                    <a:pt x="4691243" y="189225"/>
                  </a:lnTo>
                  <a:lnTo>
                    <a:pt x="5000825" y="189225"/>
                  </a:lnTo>
                  <a:cubicBezTo>
                    <a:pt x="5016656" y="189225"/>
                    <a:pt x="5030676" y="180005"/>
                    <a:pt x="5035706" y="166270"/>
                  </a:cubicBezTo>
                  <a:cubicBezTo>
                    <a:pt x="5037039" y="162612"/>
                    <a:pt x="5037687" y="159259"/>
                    <a:pt x="5037687" y="156021"/>
                  </a:cubicBezTo>
                  <a:lnTo>
                    <a:pt x="5037687" y="33282"/>
                  </a:lnTo>
                  <a:cubicBezTo>
                    <a:pt x="5037687" y="14956"/>
                    <a:pt x="5021151" y="116"/>
                    <a:pt x="5000825" y="116"/>
                  </a:cubicBezTo>
                  <a:lnTo>
                    <a:pt x="4517869" y="173"/>
                  </a:lnTo>
                  <a:cubicBezTo>
                    <a:pt x="4377928" y="173"/>
                    <a:pt x="4262409" y="105805"/>
                    <a:pt x="4262409" y="235555"/>
                  </a:cubicBezTo>
                  <a:lnTo>
                    <a:pt x="4262428" y="382392"/>
                  </a:lnTo>
                  <a:cubicBezTo>
                    <a:pt x="4262428" y="522352"/>
                    <a:pt x="4368041" y="636214"/>
                    <a:pt x="4497886" y="636214"/>
                  </a:cubicBezTo>
                  <a:lnTo>
                    <a:pt x="4836309" y="636214"/>
                  </a:lnTo>
                  <a:cubicBezTo>
                    <a:pt x="4885992" y="636214"/>
                    <a:pt x="4925977" y="680258"/>
                    <a:pt x="4925977" y="734398"/>
                  </a:cubicBezTo>
                  <a:lnTo>
                    <a:pt x="4925977" y="757944"/>
                  </a:lnTo>
                  <a:cubicBezTo>
                    <a:pt x="4925977" y="807645"/>
                    <a:pt x="4882410" y="848050"/>
                    <a:pt x="4828289" y="848050"/>
                  </a:cubicBezTo>
                  <a:lnTo>
                    <a:pt x="4299290" y="848050"/>
                  </a:lnTo>
                  <a:cubicBezTo>
                    <a:pt x="4283440" y="848050"/>
                    <a:pt x="4269419" y="857213"/>
                    <a:pt x="4264447" y="870872"/>
                  </a:cubicBezTo>
                  <a:cubicBezTo>
                    <a:pt x="4263057" y="874606"/>
                    <a:pt x="4262390" y="877997"/>
                    <a:pt x="4262390" y="881216"/>
                  </a:cubicBezTo>
                  <a:lnTo>
                    <a:pt x="4262390" y="1003955"/>
                  </a:lnTo>
                  <a:cubicBezTo>
                    <a:pt x="4262390" y="1022262"/>
                    <a:pt x="4278944" y="1037160"/>
                    <a:pt x="4299290" y="1037160"/>
                  </a:cubicBezTo>
                  <a:lnTo>
                    <a:pt x="4732296" y="1037160"/>
                  </a:lnTo>
                  <a:lnTo>
                    <a:pt x="4879172" y="1037083"/>
                  </a:lnTo>
                  <a:cubicBezTo>
                    <a:pt x="5019075" y="1037083"/>
                    <a:pt x="5132651" y="931470"/>
                    <a:pt x="5132651" y="801587"/>
                  </a:cubicBezTo>
                  <a:lnTo>
                    <a:pt x="5132651" y="679820"/>
                  </a:lnTo>
                  <a:close/>
                  <a:moveTo>
                    <a:pt x="280863" y="189111"/>
                  </a:moveTo>
                  <a:lnTo>
                    <a:pt x="825046" y="189111"/>
                  </a:lnTo>
                  <a:cubicBezTo>
                    <a:pt x="844972" y="189111"/>
                    <a:pt x="861203" y="174518"/>
                    <a:pt x="861203" y="156573"/>
                  </a:cubicBezTo>
                  <a:lnTo>
                    <a:pt x="861203" y="32729"/>
                  </a:lnTo>
                  <a:cubicBezTo>
                    <a:pt x="861203" y="14746"/>
                    <a:pt x="845734" y="78"/>
                    <a:pt x="825046" y="78"/>
                  </a:cubicBezTo>
                  <a:lnTo>
                    <a:pt x="277073" y="78"/>
                  </a:lnTo>
                  <a:cubicBezTo>
                    <a:pt x="124501" y="78"/>
                    <a:pt x="352" y="114301"/>
                    <a:pt x="352" y="255005"/>
                  </a:cubicBezTo>
                  <a:lnTo>
                    <a:pt x="352" y="782309"/>
                  </a:lnTo>
                  <a:cubicBezTo>
                    <a:pt x="352" y="922955"/>
                    <a:pt x="124501" y="1037217"/>
                    <a:pt x="277073" y="1037217"/>
                  </a:cubicBezTo>
                  <a:lnTo>
                    <a:pt x="825046" y="1037217"/>
                  </a:lnTo>
                  <a:cubicBezTo>
                    <a:pt x="844972" y="1037217"/>
                    <a:pt x="861203" y="1022605"/>
                    <a:pt x="861203" y="1004660"/>
                  </a:cubicBezTo>
                  <a:lnTo>
                    <a:pt x="861203" y="880816"/>
                  </a:lnTo>
                  <a:cubicBezTo>
                    <a:pt x="861203" y="862871"/>
                    <a:pt x="844972" y="848298"/>
                    <a:pt x="825046" y="848298"/>
                  </a:cubicBezTo>
                  <a:lnTo>
                    <a:pt x="280863" y="848298"/>
                  </a:lnTo>
                  <a:cubicBezTo>
                    <a:pt x="240839" y="848298"/>
                    <a:pt x="207006" y="816580"/>
                    <a:pt x="207006" y="779051"/>
                  </a:cubicBezTo>
                  <a:lnTo>
                    <a:pt x="207006" y="634347"/>
                  </a:lnTo>
                  <a:lnTo>
                    <a:pt x="532457" y="634347"/>
                  </a:lnTo>
                  <a:cubicBezTo>
                    <a:pt x="552383" y="634347"/>
                    <a:pt x="568595" y="619717"/>
                    <a:pt x="568595" y="601772"/>
                  </a:cubicBezTo>
                  <a:lnTo>
                    <a:pt x="568595" y="480557"/>
                  </a:lnTo>
                  <a:cubicBezTo>
                    <a:pt x="568595" y="462573"/>
                    <a:pt x="552383" y="447943"/>
                    <a:pt x="532457" y="447943"/>
                  </a:cubicBezTo>
                  <a:lnTo>
                    <a:pt x="207006" y="447943"/>
                  </a:lnTo>
                  <a:lnTo>
                    <a:pt x="207006" y="258395"/>
                  </a:lnTo>
                  <a:cubicBezTo>
                    <a:pt x="207006" y="220829"/>
                    <a:pt x="240839" y="189111"/>
                    <a:pt x="280863" y="189111"/>
                  </a:cubicBezTo>
                  <a:moveTo>
                    <a:pt x="1186405" y="189130"/>
                  </a:moveTo>
                  <a:lnTo>
                    <a:pt x="1186405" y="1000336"/>
                  </a:lnTo>
                  <a:cubicBezTo>
                    <a:pt x="1186405" y="1020662"/>
                    <a:pt x="1171470" y="1037198"/>
                    <a:pt x="1153144" y="1037198"/>
                  </a:cubicBezTo>
                  <a:lnTo>
                    <a:pt x="1012879" y="1037198"/>
                  </a:lnTo>
                  <a:cubicBezTo>
                    <a:pt x="994553" y="1037198"/>
                    <a:pt x="979656" y="1020662"/>
                    <a:pt x="979656" y="1000336"/>
                  </a:cubicBezTo>
                  <a:lnTo>
                    <a:pt x="979656" y="37035"/>
                  </a:lnTo>
                  <a:cubicBezTo>
                    <a:pt x="979656" y="16670"/>
                    <a:pt x="994553" y="116"/>
                    <a:pt x="1012879" y="116"/>
                  </a:cubicBezTo>
                  <a:lnTo>
                    <a:pt x="1439846" y="116"/>
                  </a:lnTo>
                  <a:cubicBezTo>
                    <a:pt x="1660769" y="116"/>
                    <a:pt x="1840506" y="165946"/>
                    <a:pt x="1840506" y="369838"/>
                  </a:cubicBezTo>
                  <a:lnTo>
                    <a:pt x="1840506" y="1004032"/>
                  </a:lnTo>
                  <a:cubicBezTo>
                    <a:pt x="1840506" y="1022339"/>
                    <a:pt x="1823971" y="1037198"/>
                    <a:pt x="1803625" y="1037198"/>
                  </a:cubicBezTo>
                  <a:lnTo>
                    <a:pt x="1670885" y="1037198"/>
                  </a:lnTo>
                  <a:cubicBezTo>
                    <a:pt x="1650559" y="1037198"/>
                    <a:pt x="1634023" y="1022339"/>
                    <a:pt x="1634023" y="1004032"/>
                  </a:cubicBezTo>
                  <a:lnTo>
                    <a:pt x="1634023" y="369838"/>
                  </a:lnTo>
                  <a:cubicBezTo>
                    <a:pt x="1634023" y="270264"/>
                    <a:pt x="1546926" y="189225"/>
                    <a:pt x="1439846" y="189225"/>
                  </a:cubicBezTo>
                  <a:lnTo>
                    <a:pt x="1186405" y="18913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FDC00936-BF14-4A2E-8AFC-70AF3C3676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graphique SmartArt 11">
            <a:extLst>
              <a:ext uri="{FF2B5EF4-FFF2-40B4-BE49-F238E27FC236}">
                <a16:creationId xmlns:a16="http://schemas.microsoft.com/office/drawing/2014/main" id="{C8206010-B755-4F91-8AA7-F5A8EBBE2379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>
          <a:xfrm>
            <a:off x="5720786" y="3619811"/>
            <a:ext cx="284727" cy="45719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325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37">
          <p15:clr>
            <a:srgbClr val="FBAE40"/>
          </p15:clr>
        </p15:guide>
        <p15:guide id="2" orient="horz" pos="1344">
          <p15:clr>
            <a:srgbClr val="FBAE40"/>
          </p15:clr>
        </p15:guide>
        <p15:guide id="3" orient="horz" pos="299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29/05/2024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EC6C1856-89A9-40CF-B4C0-D16A188E2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1" y="488357"/>
            <a:ext cx="11175540" cy="891911"/>
          </a:xfrm>
        </p:spPr>
        <p:txBody>
          <a:bodyPr/>
          <a:lstStyle>
            <a:lvl1pPr>
              <a:lnSpc>
                <a:spcPct val="84000"/>
              </a:lnSpc>
              <a:defRPr sz="3450"/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br>
              <a:rPr lang="fr-FR"/>
            </a:b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nibh</a:t>
            </a:r>
            <a:r>
              <a:rPr lang="fr-FR"/>
              <a:t> </a:t>
            </a:r>
            <a:r>
              <a:rPr lang="fr-FR" err="1"/>
              <a:t>euismod</a:t>
            </a:r>
            <a:endParaRPr lang="fr-FR"/>
          </a:p>
        </p:txBody>
      </p:sp>
      <p:sp>
        <p:nvSpPr>
          <p:cNvPr id="18" name="Espace réservé du texte 12">
            <a:extLst>
              <a:ext uri="{FF2B5EF4-FFF2-40B4-BE49-F238E27FC236}">
                <a16:creationId xmlns:a16="http://schemas.microsoft.com/office/drawing/2014/main" id="{DCE6F3B6-60EE-44F2-BA84-2C199F1096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3391" y="1620838"/>
            <a:ext cx="7298059" cy="87254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34375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  <p15:guide id="2" orient="horz" pos="1275">
          <p15:clr>
            <a:srgbClr val="FBAE40"/>
          </p15:clr>
        </p15:guide>
        <p15:guide id="3" orient="horz" pos="338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1 (fond blan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FDC00936-BF14-4A2E-8AFC-70AF3C3676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2BECFC6-BD6E-48C1-8316-E77029C3E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1416" y="1"/>
            <a:ext cx="4490583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1B44EE4-3310-4F01-B01F-7EF3CB5AB6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248" y="1219183"/>
            <a:ext cx="7320632" cy="2110578"/>
          </a:xfrm>
        </p:spPr>
        <p:txBody>
          <a:bodyPr anchor="b"/>
          <a:lstStyle>
            <a:lvl1pPr algn="l">
              <a:lnSpc>
                <a:spcPct val="76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fr-FR"/>
              <a:t>Titre du </a:t>
            </a:r>
            <a:br>
              <a:rPr lang="fr-FR"/>
            </a:br>
            <a:r>
              <a:rPr lang="fr-FR"/>
              <a:t>chapitre</a:t>
            </a:r>
            <a:br>
              <a:rPr lang="fr-FR"/>
            </a:br>
            <a:r>
              <a:rPr lang="fr-FR"/>
              <a:t>sur trois lignes</a:t>
            </a:r>
            <a:endParaRPr lang="en-U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B6B3D307-BACE-4719-B90F-E143C5937A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2248" y="4009210"/>
            <a:ext cx="6432902" cy="615553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500">
                <a:solidFill>
                  <a:schemeClr val="tx2"/>
                </a:solidFill>
                <a:latin typeface="Enedis Light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Sous-titre du chapitre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sp>
        <p:nvSpPr>
          <p:cNvPr id="18" name="Espace réservé du graphique SmartArt 11">
            <a:extLst>
              <a:ext uri="{FF2B5EF4-FFF2-40B4-BE49-F238E27FC236}">
                <a16:creationId xmlns:a16="http://schemas.microsoft.com/office/drawing/2014/main" id="{B796FD99-BC03-492C-B455-F334B00DF92E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>
          <a:xfrm>
            <a:off x="520922" y="3589627"/>
            <a:ext cx="349020" cy="47313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8833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2 (fond blan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FDC00936-BF14-4A2E-8AFC-70AF3C3676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5557F0E-5907-4AEC-AAA2-E6F105EC1C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4385" y="0"/>
            <a:ext cx="5447616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BCA3319-61D0-45B6-B980-D8E01B7C9D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248" y="1219183"/>
            <a:ext cx="7320632" cy="2110578"/>
          </a:xfrm>
        </p:spPr>
        <p:txBody>
          <a:bodyPr anchor="b"/>
          <a:lstStyle>
            <a:lvl1pPr algn="l">
              <a:lnSpc>
                <a:spcPct val="76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fr-FR"/>
              <a:t>Titre du </a:t>
            </a:r>
            <a:br>
              <a:rPr lang="fr-FR"/>
            </a:br>
            <a:r>
              <a:rPr lang="fr-FR"/>
              <a:t>chapitre</a:t>
            </a:r>
            <a:br>
              <a:rPr lang="fr-FR"/>
            </a:br>
            <a:r>
              <a:rPr lang="fr-FR"/>
              <a:t>sur trois lignes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92F4D6C-45D2-448F-89AD-76DAFD632A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2248" y="4009210"/>
            <a:ext cx="6432902" cy="615553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500">
                <a:solidFill>
                  <a:schemeClr val="tx2"/>
                </a:solidFill>
                <a:latin typeface="Enedis Light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Sous-titre du chapitre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sp>
        <p:nvSpPr>
          <p:cNvPr id="13" name="Espace réservé du graphique SmartArt 11">
            <a:extLst>
              <a:ext uri="{FF2B5EF4-FFF2-40B4-BE49-F238E27FC236}">
                <a16:creationId xmlns:a16="http://schemas.microsoft.com/office/drawing/2014/main" id="{88EFF02B-90FE-4510-804C-21DDCC629A10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>
          <a:xfrm>
            <a:off x="520922" y="3589627"/>
            <a:ext cx="349020" cy="47313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92473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3 (fond blan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FDC00936-BF14-4A2E-8AFC-70AF3C3676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74A44D0-AF6B-4693-BA78-E8A706C558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5540" y="0"/>
            <a:ext cx="5245105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215E934-17E5-42BF-9D34-ED89C3CD5F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248" y="1219183"/>
            <a:ext cx="7320632" cy="2110578"/>
          </a:xfrm>
        </p:spPr>
        <p:txBody>
          <a:bodyPr anchor="b"/>
          <a:lstStyle>
            <a:lvl1pPr algn="l">
              <a:lnSpc>
                <a:spcPct val="76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fr-FR"/>
              <a:t>Titre du </a:t>
            </a:r>
            <a:br>
              <a:rPr lang="fr-FR"/>
            </a:br>
            <a:r>
              <a:rPr lang="fr-FR"/>
              <a:t>chapitre</a:t>
            </a:r>
            <a:br>
              <a:rPr lang="fr-FR"/>
            </a:br>
            <a:r>
              <a:rPr lang="fr-FR"/>
              <a:t>sur trois lignes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E201E54-7660-48D7-8482-76F22082BB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2248" y="4009210"/>
            <a:ext cx="6432902" cy="615553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500">
                <a:solidFill>
                  <a:schemeClr val="tx2"/>
                </a:solidFill>
                <a:latin typeface="Enedis Light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Sous-titre du chapitre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sp>
        <p:nvSpPr>
          <p:cNvPr id="13" name="Espace réservé du graphique SmartArt 11">
            <a:extLst>
              <a:ext uri="{FF2B5EF4-FFF2-40B4-BE49-F238E27FC236}">
                <a16:creationId xmlns:a16="http://schemas.microsoft.com/office/drawing/2014/main" id="{ED229EA9-F65F-4AD5-9499-621F09860557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>
          <a:xfrm>
            <a:off x="520922" y="3589627"/>
            <a:ext cx="349020" cy="47313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15040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4 (fond blan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248" y="1219183"/>
            <a:ext cx="7320632" cy="2110578"/>
          </a:xfrm>
        </p:spPr>
        <p:txBody>
          <a:bodyPr anchor="b"/>
          <a:lstStyle>
            <a:lvl1pPr algn="l">
              <a:lnSpc>
                <a:spcPct val="76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fr-FR"/>
              <a:t>Titre du </a:t>
            </a:r>
            <a:br>
              <a:rPr lang="fr-FR"/>
            </a:br>
            <a:r>
              <a:rPr lang="fr-FR"/>
              <a:t>chapitre</a:t>
            </a:r>
            <a:br>
              <a:rPr lang="fr-FR"/>
            </a:br>
            <a:r>
              <a:rPr lang="fr-FR"/>
              <a:t>sur trois lignes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248" y="4009210"/>
            <a:ext cx="6432902" cy="615553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500">
                <a:solidFill>
                  <a:schemeClr val="tx2"/>
                </a:solidFill>
                <a:latin typeface="Enedis Light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Sous-titre du chapitre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FDC00936-BF14-4A2E-8AFC-70AF3C3676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Espace réservé du graphique SmartArt 11">
            <a:extLst>
              <a:ext uri="{FF2B5EF4-FFF2-40B4-BE49-F238E27FC236}">
                <a16:creationId xmlns:a16="http://schemas.microsoft.com/office/drawing/2014/main" id="{CFB53AB0-4BB0-4F43-A0F3-8ADB2202AD6C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>
          <a:xfrm>
            <a:off x="520922" y="3589627"/>
            <a:ext cx="349020" cy="47313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450943E-31EA-45C3-BC4D-FD95D40500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5005" y="0"/>
            <a:ext cx="5446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01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5 (fond blan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248" y="1219183"/>
            <a:ext cx="7320632" cy="2110578"/>
          </a:xfrm>
        </p:spPr>
        <p:txBody>
          <a:bodyPr anchor="b"/>
          <a:lstStyle>
            <a:lvl1pPr algn="l">
              <a:lnSpc>
                <a:spcPct val="76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fr-FR"/>
              <a:t>Titre du </a:t>
            </a:r>
            <a:br>
              <a:rPr lang="fr-FR"/>
            </a:br>
            <a:r>
              <a:rPr lang="fr-FR"/>
              <a:t>chapitre</a:t>
            </a:r>
            <a:br>
              <a:rPr lang="fr-FR"/>
            </a:br>
            <a:r>
              <a:rPr lang="fr-FR"/>
              <a:t>sur trois lignes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248" y="4009210"/>
            <a:ext cx="6432902" cy="615553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500">
                <a:solidFill>
                  <a:schemeClr val="tx2"/>
                </a:solidFill>
                <a:latin typeface="Enedis Light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Sous-titre du chapitre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FDC00936-BF14-4A2E-8AFC-70AF3C3676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Espace réservé du graphique SmartArt 11">
            <a:extLst>
              <a:ext uri="{FF2B5EF4-FFF2-40B4-BE49-F238E27FC236}">
                <a16:creationId xmlns:a16="http://schemas.microsoft.com/office/drawing/2014/main" id="{CFB53AB0-4BB0-4F43-A0F3-8ADB2202AD6C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>
          <a:xfrm>
            <a:off x="520922" y="3589627"/>
            <a:ext cx="349020" cy="47313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E49919D-E1A2-4F91-B748-43B94438A4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5627" y="-1"/>
            <a:ext cx="524637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365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6 (fond blan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248" y="1219183"/>
            <a:ext cx="7320632" cy="2110578"/>
          </a:xfrm>
        </p:spPr>
        <p:txBody>
          <a:bodyPr anchor="b"/>
          <a:lstStyle>
            <a:lvl1pPr algn="l">
              <a:lnSpc>
                <a:spcPct val="76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fr-FR"/>
              <a:t>Titre du </a:t>
            </a:r>
            <a:br>
              <a:rPr lang="fr-FR"/>
            </a:br>
            <a:r>
              <a:rPr lang="fr-FR"/>
              <a:t>chapitre</a:t>
            </a:r>
            <a:br>
              <a:rPr lang="fr-FR"/>
            </a:br>
            <a:r>
              <a:rPr lang="fr-FR"/>
              <a:t>sur trois lignes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248" y="4009210"/>
            <a:ext cx="6432902" cy="615553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500">
                <a:solidFill>
                  <a:schemeClr val="tx2"/>
                </a:solidFill>
                <a:latin typeface="Enedis Light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Sous-titre du chapitre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FDC00936-BF14-4A2E-8AFC-70AF3C3676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Espace réservé du graphique SmartArt 11">
            <a:extLst>
              <a:ext uri="{FF2B5EF4-FFF2-40B4-BE49-F238E27FC236}">
                <a16:creationId xmlns:a16="http://schemas.microsoft.com/office/drawing/2014/main" id="{CFB53AB0-4BB0-4F43-A0F3-8ADB2202AD6C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>
          <a:xfrm>
            <a:off x="520922" y="3589627"/>
            <a:ext cx="349020" cy="47313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7BF5FAB-2AC3-4197-80A7-349284E065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2737" y="0"/>
            <a:ext cx="56779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462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7 (fond blan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248" y="1219183"/>
            <a:ext cx="7320632" cy="2110578"/>
          </a:xfrm>
        </p:spPr>
        <p:txBody>
          <a:bodyPr anchor="b"/>
          <a:lstStyle>
            <a:lvl1pPr algn="l">
              <a:lnSpc>
                <a:spcPct val="76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fr-FR"/>
              <a:t>Titre du </a:t>
            </a:r>
            <a:br>
              <a:rPr lang="fr-FR"/>
            </a:br>
            <a:r>
              <a:rPr lang="fr-FR"/>
              <a:t>chapitre</a:t>
            </a:r>
            <a:br>
              <a:rPr lang="fr-FR"/>
            </a:br>
            <a:r>
              <a:rPr lang="fr-FR"/>
              <a:t>sur trois lignes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248" y="4009210"/>
            <a:ext cx="6432902" cy="615553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500">
                <a:solidFill>
                  <a:schemeClr val="tx2"/>
                </a:solidFill>
                <a:latin typeface="Enedis Light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Sous-titre du chapitre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FDC00936-BF14-4A2E-8AFC-70AF3C3676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Espace réservé du graphique SmartArt 11">
            <a:extLst>
              <a:ext uri="{FF2B5EF4-FFF2-40B4-BE49-F238E27FC236}">
                <a16:creationId xmlns:a16="http://schemas.microsoft.com/office/drawing/2014/main" id="{CFB53AB0-4BB0-4F43-A0F3-8ADB2202AD6C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>
          <a:xfrm>
            <a:off x="520922" y="3589627"/>
            <a:ext cx="349020" cy="47313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7184ACE-102D-4081-9D76-4FAF4B112D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3669" y="0"/>
            <a:ext cx="5128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585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8 (fond blan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248" y="1219183"/>
            <a:ext cx="7320632" cy="2110578"/>
          </a:xfrm>
        </p:spPr>
        <p:txBody>
          <a:bodyPr anchor="b"/>
          <a:lstStyle>
            <a:lvl1pPr algn="l">
              <a:lnSpc>
                <a:spcPct val="76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fr-FR"/>
              <a:t>Titre du </a:t>
            </a:r>
            <a:br>
              <a:rPr lang="fr-FR"/>
            </a:br>
            <a:r>
              <a:rPr lang="fr-FR"/>
              <a:t>chapitre</a:t>
            </a:r>
            <a:br>
              <a:rPr lang="fr-FR"/>
            </a:br>
            <a:r>
              <a:rPr lang="fr-FR"/>
              <a:t>sur trois lignes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248" y="4009210"/>
            <a:ext cx="6432902" cy="615553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500">
                <a:solidFill>
                  <a:schemeClr val="tx2"/>
                </a:solidFill>
                <a:latin typeface="Enedis Light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Sous-titre du chapitre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FDC00936-BF14-4A2E-8AFC-70AF3C3676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Espace réservé du graphique SmartArt 11">
            <a:extLst>
              <a:ext uri="{FF2B5EF4-FFF2-40B4-BE49-F238E27FC236}">
                <a16:creationId xmlns:a16="http://schemas.microsoft.com/office/drawing/2014/main" id="{CFB53AB0-4BB0-4F43-A0F3-8ADB2202AD6C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>
          <a:xfrm>
            <a:off x="520922" y="3589627"/>
            <a:ext cx="349020" cy="47313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A4E94C9-DF71-408F-B914-AAACEEEB0A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8883" y="-6029"/>
            <a:ext cx="5593117" cy="686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276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9 (fond blan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248" y="1219183"/>
            <a:ext cx="7320632" cy="2110578"/>
          </a:xfrm>
        </p:spPr>
        <p:txBody>
          <a:bodyPr anchor="b"/>
          <a:lstStyle>
            <a:lvl1pPr algn="l">
              <a:lnSpc>
                <a:spcPct val="76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fr-FR"/>
              <a:t>Titre du </a:t>
            </a:r>
            <a:br>
              <a:rPr lang="fr-FR"/>
            </a:br>
            <a:r>
              <a:rPr lang="fr-FR"/>
              <a:t>chapitre</a:t>
            </a:r>
            <a:br>
              <a:rPr lang="fr-FR"/>
            </a:br>
            <a:r>
              <a:rPr lang="fr-FR"/>
              <a:t>sur trois lignes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248" y="4009210"/>
            <a:ext cx="6432902" cy="615553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500">
                <a:solidFill>
                  <a:schemeClr val="tx2"/>
                </a:solidFill>
                <a:latin typeface="Enedis Light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Sous-titre du chapitre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FDC00936-BF14-4A2E-8AFC-70AF3C3676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Espace réservé du graphique SmartArt 11">
            <a:extLst>
              <a:ext uri="{FF2B5EF4-FFF2-40B4-BE49-F238E27FC236}">
                <a16:creationId xmlns:a16="http://schemas.microsoft.com/office/drawing/2014/main" id="{CFB53AB0-4BB0-4F43-A0F3-8ADB2202AD6C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>
          <a:xfrm>
            <a:off x="520922" y="3589627"/>
            <a:ext cx="349020" cy="47313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9B1C99D-6278-4CA2-992A-D522321325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6433" y="0"/>
            <a:ext cx="5605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809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XX (fond blan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897123F-D901-478D-82CD-A0470270B9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96172" y="2225697"/>
            <a:ext cx="6168168" cy="1127103"/>
          </a:xfrm>
        </p:spPr>
        <p:txBody>
          <a:bodyPr anchor="b"/>
          <a:lstStyle>
            <a:lvl1pPr algn="l">
              <a:lnSpc>
                <a:spcPct val="76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fr-FR"/>
              <a:t>Titre du chapitre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BBA776A-4032-4800-8574-8A600ADC61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96172" y="3954608"/>
            <a:ext cx="6168168" cy="492443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000">
                <a:solidFill>
                  <a:schemeClr val="tx2"/>
                </a:solidFill>
                <a:latin typeface="Enedis Light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Sous-titre du chapitre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sp>
        <p:nvSpPr>
          <p:cNvPr id="11" name="Espace réservé du graphique SmartArt 11">
            <a:extLst>
              <a:ext uri="{FF2B5EF4-FFF2-40B4-BE49-F238E27FC236}">
                <a16:creationId xmlns:a16="http://schemas.microsoft.com/office/drawing/2014/main" id="{B3FA731E-91B9-4FBB-8C2A-5462411AB8A0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>
          <a:xfrm>
            <a:off x="5720786" y="3619811"/>
            <a:ext cx="284727" cy="45719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16" name="Espace réservé de la date 15">
            <a:extLst>
              <a:ext uri="{FF2B5EF4-FFF2-40B4-BE49-F238E27FC236}">
                <a16:creationId xmlns:a16="http://schemas.microsoft.com/office/drawing/2014/main" id="{69127F32-3308-4E85-85F1-3AB927F38230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7" name="Espace réservé du pied de page 16">
            <a:extLst>
              <a:ext uri="{FF2B5EF4-FFF2-40B4-BE49-F238E27FC236}">
                <a16:creationId xmlns:a16="http://schemas.microsoft.com/office/drawing/2014/main" id="{13F1004C-A18D-4381-AC35-0A66F24AFF2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r-FR"/>
              <a:t>Sujet du document</a:t>
            </a:r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DF54EC1F-1688-469F-9A19-7928E8DF23A3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2967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37">
          <p15:clr>
            <a:srgbClr val="FBAE40"/>
          </p15:clr>
        </p15:guide>
        <p15:guide id="2" orient="horz" pos="1321">
          <p15:clr>
            <a:srgbClr val="FBAE40"/>
          </p15:clr>
        </p15:guide>
        <p15:guide id="3" orient="horz" pos="299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Document confidentiel - ne pas diffuser                          03/04/2024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StaR-Elec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EC6C1856-89A9-40CF-B4C0-D16A188E2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1" y="488357"/>
            <a:ext cx="11175540" cy="891911"/>
          </a:xfrm>
        </p:spPr>
        <p:txBody>
          <a:bodyPr/>
          <a:lstStyle>
            <a:lvl1pPr>
              <a:lnSpc>
                <a:spcPct val="84000"/>
              </a:lnSpc>
              <a:defRPr sz="3450"/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br>
              <a:rPr lang="fr-FR"/>
            </a:b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nibh</a:t>
            </a:r>
            <a:r>
              <a:rPr lang="fr-FR"/>
              <a:t> </a:t>
            </a:r>
            <a:r>
              <a:rPr lang="fr-FR" err="1"/>
              <a:t>euismod</a:t>
            </a:r>
            <a:endParaRPr lang="fr-FR"/>
          </a:p>
        </p:txBody>
      </p:sp>
      <p:sp>
        <p:nvSpPr>
          <p:cNvPr id="18" name="Espace réservé du texte 12">
            <a:extLst>
              <a:ext uri="{FF2B5EF4-FFF2-40B4-BE49-F238E27FC236}">
                <a16:creationId xmlns:a16="http://schemas.microsoft.com/office/drawing/2014/main" id="{DCE6F3B6-60EE-44F2-BA84-2C199F1096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3391" y="1620838"/>
            <a:ext cx="7298059" cy="87254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07405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  <p15:guide id="2" orient="horz" pos="1275">
          <p15:clr>
            <a:srgbClr val="FBAE40"/>
          </p15:clr>
        </p15:guide>
        <p15:guide id="3" orient="horz" pos="3385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i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248" y="1097954"/>
            <a:ext cx="7320632" cy="1408847"/>
          </a:xfrm>
        </p:spPr>
        <p:txBody>
          <a:bodyPr anchor="b"/>
          <a:lstStyle>
            <a:lvl1pPr algn="l">
              <a:lnSpc>
                <a:spcPct val="7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/>
              <a:t>Titre du la partie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248" y="2721430"/>
            <a:ext cx="7320632" cy="615553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500">
                <a:solidFill>
                  <a:schemeClr val="bg1"/>
                </a:solidFill>
                <a:latin typeface="Enedis Light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Sous-titre de la partie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7BC255B-DFCD-4EF7-9463-34D91D976B6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8307" y="6473033"/>
            <a:ext cx="767567" cy="155112"/>
            <a:chOff x="3231832" y="7185063"/>
            <a:chExt cx="5132298" cy="1037158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DD506600-C9A7-4A00-A946-6E4283064B70}"/>
                </a:ext>
              </a:extLst>
            </p:cNvPr>
            <p:cNvSpPr/>
            <p:nvPr/>
          </p:nvSpPr>
          <p:spPr>
            <a:xfrm>
              <a:off x="5071966" y="7185101"/>
              <a:ext cx="1117644" cy="1037120"/>
            </a:xfrm>
            <a:custGeom>
              <a:avLst/>
              <a:gdLst>
                <a:gd name="connsiteX0" fmla="*/ 519115 w 1117644"/>
                <a:gd name="connsiteY0" fmla="*/ 848219 h 1037120"/>
                <a:gd name="connsiteX1" fmla="*/ 324919 w 1117644"/>
                <a:gd name="connsiteY1" fmla="*/ 668711 h 1037120"/>
                <a:gd name="connsiteX2" fmla="*/ 325338 w 1117644"/>
                <a:gd name="connsiteY2" fmla="*/ 636136 h 1037120"/>
                <a:gd name="connsiteX3" fmla="*/ 739428 w 1117644"/>
                <a:gd name="connsiteY3" fmla="*/ 636136 h 1037120"/>
                <a:gd name="connsiteX4" fmla="*/ 999289 w 1117644"/>
                <a:gd name="connsiteY4" fmla="*/ 394601 h 1037120"/>
                <a:gd name="connsiteX5" fmla="*/ 999289 w 1117644"/>
                <a:gd name="connsiteY5" fmla="*/ 241572 h 1037120"/>
                <a:gd name="connsiteX6" fmla="*/ 739428 w 1117644"/>
                <a:gd name="connsiteY6" fmla="*/ 37 h 1037120"/>
                <a:gd name="connsiteX7" fmla="*/ 378107 w 1117644"/>
                <a:gd name="connsiteY7" fmla="*/ 37 h 1037120"/>
                <a:gd name="connsiteX8" fmla="*/ 317775 w 1117644"/>
                <a:gd name="connsiteY8" fmla="*/ 4647 h 1037120"/>
                <a:gd name="connsiteX9" fmla="*/ 118684 w 1117644"/>
                <a:gd name="connsiteY9" fmla="*/ 241572 h 1037120"/>
                <a:gd name="connsiteX10" fmla="*/ 118684 w 1117644"/>
                <a:gd name="connsiteY10" fmla="*/ 330402 h 1037120"/>
                <a:gd name="connsiteX11" fmla="*/ 151850 w 1117644"/>
                <a:gd name="connsiteY11" fmla="*/ 367302 h 1037120"/>
                <a:gd name="connsiteX12" fmla="*/ 292096 w 1117644"/>
                <a:gd name="connsiteY12" fmla="*/ 367302 h 1037120"/>
                <a:gd name="connsiteX13" fmla="*/ 325300 w 1117644"/>
                <a:gd name="connsiteY13" fmla="*/ 330402 h 1037120"/>
                <a:gd name="connsiteX14" fmla="*/ 325300 w 1117644"/>
                <a:gd name="connsiteY14" fmla="*/ 273062 h 1037120"/>
                <a:gd name="connsiteX15" fmla="*/ 417369 w 1117644"/>
                <a:gd name="connsiteY15" fmla="*/ 188994 h 1037120"/>
                <a:gd name="connsiteX16" fmla="*/ 700680 w 1117644"/>
                <a:gd name="connsiteY16" fmla="*/ 188994 h 1037120"/>
                <a:gd name="connsiteX17" fmla="*/ 792768 w 1117644"/>
                <a:gd name="connsiteY17" fmla="*/ 273062 h 1037120"/>
                <a:gd name="connsiteX18" fmla="*/ 792768 w 1117644"/>
                <a:gd name="connsiteY18" fmla="*/ 363892 h 1037120"/>
                <a:gd name="connsiteX19" fmla="*/ 700680 w 1117644"/>
                <a:gd name="connsiteY19" fmla="*/ 447884 h 1037120"/>
                <a:gd name="connsiteX20" fmla="*/ 250 w 1117644"/>
                <a:gd name="connsiteY20" fmla="*/ 447884 h 1037120"/>
                <a:gd name="connsiteX21" fmla="*/ 250 w 1117644"/>
                <a:gd name="connsiteY21" fmla="*/ 636136 h 1037120"/>
                <a:gd name="connsiteX22" fmla="*/ 118188 w 1117644"/>
                <a:gd name="connsiteY22" fmla="*/ 636136 h 1037120"/>
                <a:gd name="connsiteX23" fmla="*/ 118188 w 1117644"/>
                <a:gd name="connsiteY23" fmla="*/ 668673 h 1037120"/>
                <a:gd name="connsiteX24" fmla="*/ 519800 w 1117644"/>
                <a:gd name="connsiteY24" fmla="*/ 1037157 h 1037120"/>
                <a:gd name="connsiteX25" fmla="*/ 1117894 w 1117644"/>
                <a:gd name="connsiteY25" fmla="*/ 1037157 h 1037120"/>
                <a:gd name="connsiteX26" fmla="*/ 1117894 w 1117644"/>
                <a:gd name="connsiteY26" fmla="*/ 848200 h 1037120"/>
                <a:gd name="connsiteX27" fmla="*/ 519115 w 1117644"/>
                <a:gd name="connsiteY27" fmla="*/ 848219 h 103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17644" h="1037120">
                  <a:moveTo>
                    <a:pt x="519115" y="848219"/>
                  </a:moveTo>
                  <a:cubicBezTo>
                    <a:pt x="412035" y="848219"/>
                    <a:pt x="324919" y="768248"/>
                    <a:pt x="324919" y="668711"/>
                  </a:cubicBezTo>
                  <a:lnTo>
                    <a:pt x="325338" y="636136"/>
                  </a:lnTo>
                  <a:lnTo>
                    <a:pt x="739428" y="636136"/>
                  </a:lnTo>
                  <a:cubicBezTo>
                    <a:pt x="882741" y="636136"/>
                    <a:pt x="999289" y="527798"/>
                    <a:pt x="999289" y="394601"/>
                  </a:cubicBezTo>
                  <a:lnTo>
                    <a:pt x="999289" y="241572"/>
                  </a:lnTo>
                  <a:cubicBezTo>
                    <a:pt x="999289" y="108375"/>
                    <a:pt x="882741" y="37"/>
                    <a:pt x="739428" y="37"/>
                  </a:cubicBezTo>
                  <a:lnTo>
                    <a:pt x="378107" y="37"/>
                  </a:lnTo>
                  <a:cubicBezTo>
                    <a:pt x="358028" y="37"/>
                    <a:pt x="337740" y="228"/>
                    <a:pt x="317775" y="4647"/>
                  </a:cubicBezTo>
                  <a:cubicBezTo>
                    <a:pt x="200294" y="30727"/>
                    <a:pt x="118684" y="129349"/>
                    <a:pt x="118684" y="241572"/>
                  </a:cubicBezTo>
                  <a:lnTo>
                    <a:pt x="118684" y="330402"/>
                  </a:lnTo>
                  <a:cubicBezTo>
                    <a:pt x="118684" y="350729"/>
                    <a:pt x="133543" y="367302"/>
                    <a:pt x="151850" y="367302"/>
                  </a:cubicBezTo>
                  <a:lnTo>
                    <a:pt x="292096" y="367302"/>
                  </a:lnTo>
                  <a:cubicBezTo>
                    <a:pt x="310422" y="367302"/>
                    <a:pt x="325300" y="350729"/>
                    <a:pt x="325300" y="330402"/>
                  </a:cubicBezTo>
                  <a:lnTo>
                    <a:pt x="325300" y="273062"/>
                  </a:lnTo>
                  <a:cubicBezTo>
                    <a:pt x="325300" y="226713"/>
                    <a:pt x="366600" y="188994"/>
                    <a:pt x="417369" y="188994"/>
                  </a:cubicBezTo>
                  <a:lnTo>
                    <a:pt x="700680" y="188994"/>
                  </a:lnTo>
                  <a:cubicBezTo>
                    <a:pt x="751467" y="188994"/>
                    <a:pt x="792768" y="226713"/>
                    <a:pt x="792768" y="273062"/>
                  </a:cubicBezTo>
                  <a:lnTo>
                    <a:pt x="792768" y="363892"/>
                  </a:lnTo>
                  <a:cubicBezTo>
                    <a:pt x="792768" y="410203"/>
                    <a:pt x="751467" y="447884"/>
                    <a:pt x="700680" y="447884"/>
                  </a:cubicBezTo>
                  <a:lnTo>
                    <a:pt x="250" y="447884"/>
                  </a:lnTo>
                  <a:lnTo>
                    <a:pt x="250" y="636136"/>
                  </a:lnTo>
                  <a:lnTo>
                    <a:pt x="118188" y="636136"/>
                  </a:lnTo>
                  <a:lnTo>
                    <a:pt x="118188" y="668673"/>
                  </a:lnTo>
                  <a:cubicBezTo>
                    <a:pt x="118188" y="872527"/>
                    <a:pt x="298859" y="1037157"/>
                    <a:pt x="519800" y="1037157"/>
                  </a:cubicBezTo>
                  <a:lnTo>
                    <a:pt x="1117894" y="1037157"/>
                  </a:lnTo>
                  <a:lnTo>
                    <a:pt x="1117894" y="848200"/>
                  </a:lnTo>
                  <a:lnTo>
                    <a:pt x="519115" y="848219"/>
                  </a:lnTo>
                  <a:close/>
                </a:path>
              </a:pathLst>
            </a:custGeom>
            <a:solidFill>
              <a:srgbClr val="96CD3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E28A74C4-9E5C-4375-A3C1-F3DDF3707BFD}"/>
                </a:ext>
              </a:extLst>
            </p:cNvPr>
            <p:cNvSpPr/>
            <p:nvPr/>
          </p:nvSpPr>
          <p:spPr>
            <a:xfrm>
              <a:off x="3231832" y="7185063"/>
              <a:ext cx="5132298" cy="1037139"/>
            </a:xfrm>
            <a:custGeom>
              <a:avLst/>
              <a:gdLst>
                <a:gd name="connsiteX0" fmla="*/ 4143956 w 5132298"/>
                <a:gd name="connsiteY0" fmla="*/ 78849 h 1037139"/>
                <a:gd name="connsiteX1" fmla="*/ 4143651 w 5132298"/>
                <a:gd name="connsiteY1" fmla="*/ 36939 h 1037139"/>
                <a:gd name="connsiteX2" fmla="*/ 4110447 w 5132298"/>
                <a:gd name="connsiteY2" fmla="*/ 78 h 1037139"/>
                <a:gd name="connsiteX3" fmla="*/ 3970639 w 5132298"/>
                <a:gd name="connsiteY3" fmla="*/ 78 h 1037139"/>
                <a:gd name="connsiteX4" fmla="*/ 3937435 w 5132298"/>
                <a:gd name="connsiteY4" fmla="*/ 36939 h 1037139"/>
                <a:gd name="connsiteX5" fmla="*/ 3937435 w 5132298"/>
                <a:gd name="connsiteY5" fmla="*/ 78849 h 1037139"/>
                <a:gd name="connsiteX6" fmla="*/ 3937454 w 5132298"/>
                <a:gd name="connsiteY6" fmla="*/ 78849 h 1037139"/>
                <a:gd name="connsiteX7" fmla="*/ 3937759 w 5132298"/>
                <a:gd name="connsiteY7" fmla="*/ 152249 h 1037139"/>
                <a:gd name="connsiteX8" fmla="*/ 3970963 w 5132298"/>
                <a:gd name="connsiteY8" fmla="*/ 189111 h 1037139"/>
                <a:gd name="connsiteX9" fmla="*/ 4110771 w 5132298"/>
                <a:gd name="connsiteY9" fmla="*/ 189111 h 1037139"/>
                <a:gd name="connsiteX10" fmla="*/ 4143975 w 5132298"/>
                <a:gd name="connsiteY10" fmla="*/ 152249 h 1037139"/>
                <a:gd name="connsiteX11" fmla="*/ 4143975 w 5132298"/>
                <a:gd name="connsiteY11" fmla="*/ 78849 h 1037139"/>
                <a:gd name="connsiteX12" fmla="*/ 4143956 w 5132298"/>
                <a:gd name="connsiteY12" fmla="*/ 78849 h 1037139"/>
                <a:gd name="connsiteX13" fmla="*/ 4143956 w 5132298"/>
                <a:gd name="connsiteY13" fmla="*/ 653397 h 1037139"/>
                <a:gd name="connsiteX14" fmla="*/ 4143651 w 5132298"/>
                <a:gd name="connsiteY14" fmla="*/ 306706 h 1037139"/>
                <a:gd name="connsiteX15" fmla="*/ 4110447 w 5132298"/>
                <a:gd name="connsiteY15" fmla="*/ 269845 h 1037139"/>
                <a:gd name="connsiteX16" fmla="*/ 3970639 w 5132298"/>
                <a:gd name="connsiteY16" fmla="*/ 269845 h 1037139"/>
                <a:gd name="connsiteX17" fmla="*/ 3937435 w 5132298"/>
                <a:gd name="connsiteY17" fmla="*/ 306706 h 1037139"/>
                <a:gd name="connsiteX18" fmla="*/ 3937435 w 5132298"/>
                <a:gd name="connsiteY18" fmla="*/ 653397 h 1037139"/>
                <a:gd name="connsiteX19" fmla="*/ 3937454 w 5132298"/>
                <a:gd name="connsiteY19" fmla="*/ 653397 h 1037139"/>
                <a:gd name="connsiteX20" fmla="*/ 3937759 w 5132298"/>
                <a:gd name="connsiteY20" fmla="*/ 1000069 h 1037139"/>
                <a:gd name="connsiteX21" fmla="*/ 3970963 w 5132298"/>
                <a:gd name="connsiteY21" fmla="*/ 1036931 h 1037139"/>
                <a:gd name="connsiteX22" fmla="*/ 4110771 w 5132298"/>
                <a:gd name="connsiteY22" fmla="*/ 1036931 h 1037139"/>
                <a:gd name="connsiteX23" fmla="*/ 4143975 w 5132298"/>
                <a:gd name="connsiteY23" fmla="*/ 1000069 h 1037139"/>
                <a:gd name="connsiteX24" fmla="*/ 4143975 w 5132298"/>
                <a:gd name="connsiteY24" fmla="*/ 653397 h 1037139"/>
                <a:gd name="connsiteX25" fmla="*/ 4143956 w 5132298"/>
                <a:gd name="connsiteY25" fmla="*/ 653397 h 1037139"/>
                <a:gd name="connsiteX26" fmla="*/ 3441430 w 5132298"/>
                <a:gd name="connsiteY26" fmla="*/ 78 h 1037139"/>
                <a:gd name="connsiteX27" fmla="*/ 2991355 w 5132298"/>
                <a:gd name="connsiteY27" fmla="*/ 78 h 1037139"/>
                <a:gd name="connsiteX28" fmla="*/ 2958131 w 5132298"/>
                <a:gd name="connsiteY28" fmla="*/ 37035 h 1037139"/>
                <a:gd name="connsiteX29" fmla="*/ 2958131 w 5132298"/>
                <a:gd name="connsiteY29" fmla="*/ 646958 h 1037139"/>
                <a:gd name="connsiteX30" fmla="*/ 2991297 w 5132298"/>
                <a:gd name="connsiteY30" fmla="*/ 683858 h 1037139"/>
                <a:gd name="connsiteX31" fmla="*/ 3131391 w 5132298"/>
                <a:gd name="connsiteY31" fmla="*/ 683858 h 1037139"/>
                <a:gd name="connsiteX32" fmla="*/ 3164595 w 5132298"/>
                <a:gd name="connsiteY32" fmla="*/ 646958 h 1037139"/>
                <a:gd name="connsiteX33" fmla="*/ 3164786 w 5132298"/>
                <a:gd name="connsiteY33" fmla="*/ 189015 h 1037139"/>
                <a:gd name="connsiteX34" fmla="*/ 3418284 w 5132298"/>
                <a:gd name="connsiteY34" fmla="*/ 189111 h 1037139"/>
                <a:gd name="connsiteX35" fmla="*/ 3612499 w 5132298"/>
                <a:gd name="connsiteY35" fmla="*/ 369762 h 1037139"/>
                <a:gd name="connsiteX36" fmla="*/ 3612499 w 5132298"/>
                <a:gd name="connsiteY36" fmla="*/ 702794 h 1037139"/>
                <a:gd name="connsiteX37" fmla="*/ 3418284 w 5132298"/>
                <a:gd name="connsiteY37" fmla="*/ 847822 h 1037139"/>
                <a:gd name="connsiteX38" fmla="*/ 2958131 w 5132298"/>
                <a:gd name="connsiteY38" fmla="*/ 848298 h 1037139"/>
                <a:gd name="connsiteX39" fmla="*/ 2958131 w 5132298"/>
                <a:gd name="connsiteY39" fmla="*/ 1037217 h 1037139"/>
                <a:gd name="connsiteX40" fmla="*/ 3418284 w 5132298"/>
                <a:gd name="connsiteY40" fmla="*/ 1036931 h 1037139"/>
                <a:gd name="connsiteX41" fmla="*/ 3818982 w 5132298"/>
                <a:gd name="connsiteY41" fmla="*/ 702794 h 1037139"/>
                <a:gd name="connsiteX42" fmla="*/ 3818982 w 5132298"/>
                <a:gd name="connsiteY42" fmla="*/ 367590 h 1037139"/>
                <a:gd name="connsiteX43" fmla="*/ 3441430 w 5132298"/>
                <a:gd name="connsiteY43" fmla="*/ 78 h 1037139"/>
                <a:gd name="connsiteX44" fmla="*/ 5132651 w 5132298"/>
                <a:gd name="connsiteY44" fmla="*/ 679820 h 1037139"/>
                <a:gd name="connsiteX45" fmla="*/ 5131660 w 5132298"/>
                <a:gd name="connsiteY45" fmla="*/ 650425 h 1037139"/>
                <a:gd name="connsiteX46" fmla="*/ 4877591 w 5132298"/>
                <a:gd name="connsiteY46" fmla="*/ 447943 h 1037139"/>
                <a:gd name="connsiteX47" fmla="*/ 4567171 w 5132298"/>
                <a:gd name="connsiteY47" fmla="*/ 447943 h 1037139"/>
                <a:gd name="connsiteX48" fmla="*/ 4559208 w 5132298"/>
                <a:gd name="connsiteY48" fmla="*/ 447924 h 1037139"/>
                <a:gd name="connsiteX49" fmla="*/ 4469063 w 5132298"/>
                <a:gd name="connsiteY49" fmla="*/ 349759 h 1037139"/>
                <a:gd name="connsiteX50" fmla="*/ 4469368 w 5132298"/>
                <a:gd name="connsiteY50" fmla="*/ 279312 h 1037139"/>
                <a:gd name="connsiteX51" fmla="*/ 4567533 w 5132298"/>
                <a:gd name="connsiteY51" fmla="*/ 189187 h 1037139"/>
                <a:gd name="connsiteX52" fmla="*/ 4690043 w 5132298"/>
                <a:gd name="connsiteY52" fmla="*/ 189187 h 1037139"/>
                <a:gd name="connsiteX53" fmla="*/ 4691243 w 5132298"/>
                <a:gd name="connsiteY53" fmla="*/ 189225 h 1037139"/>
                <a:gd name="connsiteX54" fmla="*/ 5000825 w 5132298"/>
                <a:gd name="connsiteY54" fmla="*/ 189225 h 1037139"/>
                <a:gd name="connsiteX55" fmla="*/ 5035706 w 5132298"/>
                <a:gd name="connsiteY55" fmla="*/ 166270 h 1037139"/>
                <a:gd name="connsiteX56" fmla="*/ 5037687 w 5132298"/>
                <a:gd name="connsiteY56" fmla="*/ 156021 h 1037139"/>
                <a:gd name="connsiteX57" fmla="*/ 5037687 w 5132298"/>
                <a:gd name="connsiteY57" fmla="*/ 33282 h 1037139"/>
                <a:gd name="connsiteX58" fmla="*/ 5000825 w 5132298"/>
                <a:gd name="connsiteY58" fmla="*/ 116 h 1037139"/>
                <a:gd name="connsiteX59" fmla="*/ 4517869 w 5132298"/>
                <a:gd name="connsiteY59" fmla="*/ 173 h 1037139"/>
                <a:gd name="connsiteX60" fmla="*/ 4262409 w 5132298"/>
                <a:gd name="connsiteY60" fmla="*/ 235555 h 1037139"/>
                <a:gd name="connsiteX61" fmla="*/ 4262428 w 5132298"/>
                <a:gd name="connsiteY61" fmla="*/ 382392 h 1037139"/>
                <a:gd name="connsiteX62" fmla="*/ 4497886 w 5132298"/>
                <a:gd name="connsiteY62" fmla="*/ 636214 h 1037139"/>
                <a:gd name="connsiteX63" fmla="*/ 4836309 w 5132298"/>
                <a:gd name="connsiteY63" fmla="*/ 636214 h 1037139"/>
                <a:gd name="connsiteX64" fmla="*/ 4925977 w 5132298"/>
                <a:gd name="connsiteY64" fmla="*/ 734398 h 1037139"/>
                <a:gd name="connsiteX65" fmla="*/ 4925977 w 5132298"/>
                <a:gd name="connsiteY65" fmla="*/ 757944 h 1037139"/>
                <a:gd name="connsiteX66" fmla="*/ 4828289 w 5132298"/>
                <a:gd name="connsiteY66" fmla="*/ 848050 h 1037139"/>
                <a:gd name="connsiteX67" fmla="*/ 4299290 w 5132298"/>
                <a:gd name="connsiteY67" fmla="*/ 848050 h 1037139"/>
                <a:gd name="connsiteX68" fmla="*/ 4264447 w 5132298"/>
                <a:gd name="connsiteY68" fmla="*/ 870872 h 1037139"/>
                <a:gd name="connsiteX69" fmla="*/ 4262390 w 5132298"/>
                <a:gd name="connsiteY69" fmla="*/ 881216 h 1037139"/>
                <a:gd name="connsiteX70" fmla="*/ 4262390 w 5132298"/>
                <a:gd name="connsiteY70" fmla="*/ 1003955 h 1037139"/>
                <a:gd name="connsiteX71" fmla="*/ 4299290 w 5132298"/>
                <a:gd name="connsiteY71" fmla="*/ 1037160 h 1037139"/>
                <a:gd name="connsiteX72" fmla="*/ 4732296 w 5132298"/>
                <a:gd name="connsiteY72" fmla="*/ 1037160 h 1037139"/>
                <a:gd name="connsiteX73" fmla="*/ 4879172 w 5132298"/>
                <a:gd name="connsiteY73" fmla="*/ 1037083 h 1037139"/>
                <a:gd name="connsiteX74" fmla="*/ 5132651 w 5132298"/>
                <a:gd name="connsiteY74" fmla="*/ 801587 h 1037139"/>
                <a:gd name="connsiteX75" fmla="*/ 5132651 w 5132298"/>
                <a:gd name="connsiteY75" fmla="*/ 679820 h 1037139"/>
                <a:gd name="connsiteX76" fmla="*/ 280863 w 5132298"/>
                <a:gd name="connsiteY76" fmla="*/ 189111 h 1037139"/>
                <a:gd name="connsiteX77" fmla="*/ 825046 w 5132298"/>
                <a:gd name="connsiteY77" fmla="*/ 189111 h 1037139"/>
                <a:gd name="connsiteX78" fmla="*/ 861203 w 5132298"/>
                <a:gd name="connsiteY78" fmla="*/ 156573 h 1037139"/>
                <a:gd name="connsiteX79" fmla="*/ 861203 w 5132298"/>
                <a:gd name="connsiteY79" fmla="*/ 32729 h 1037139"/>
                <a:gd name="connsiteX80" fmla="*/ 825046 w 5132298"/>
                <a:gd name="connsiteY80" fmla="*/ 78 h 1037139"/>
                <a:gd name="connsiteX81" fmla="*/ 277073 w 5132298"/>
                <a:gd name="connsiteY81" fmla="*/ 78 h 1037139"/>
                <a:gd name="connsiteX82" fmla="*/ 352 w 5132298"/>
                <a:gd name="connsiteY82" fmla="*/ 255005 h 1037139"/>
                <a:gd name="connsiteX83" fmla="*/ 352 w 5132298"/>
                <a:gd name="connsiteY83" fmla="*/ 782309 h 1037139"/>
                <a:gd name="connsiteX84" fmla="*/ 277073 w 5132298"/>
                <a:gd name="connsiteY84" fmla="*/ 1037217 h 1037139"/>
                <a:gd name="connsiteX85" fmla="*/ 825046 w 5132298"/>
                <a:gd name="connsiteY85" fmla="*/ 1037217 h 1037139"/>
                <a:gd name="connsiteX86" fmla="*/ 861203 w 5132298"/>
                <a:gd name="connsiteY86" fmla="*/ 1004660 h 1037139"/>
                <a:gd name="connsiteX87" fmla="*/ 861203 w 5132298"/>
                <a:gd name="connsiteY87" fmla="*/ 880816 h 1037139"/>
                <a:gd name="connsiteX88" fmla="*/ 825046 w 5132298"/>
                <a:gd name="connsiteY88" fmla="*/ 848298 h 1037139"/>
                <a:gd name="connsiteX89" fmla="*/ 280863 w 5132298"/>
                <a:gd name="connsiteY89" fmla="*/ 848298 h 1037139"/>
                <a:gd name="connsiteX90" fmla="*/ 207006 w 5132298"/>
                <a:gd name="connsiteY90" fmla="*/ 779051 h 1037139"/>
                <a:gd name="connsiteX91" fmla="*/ 207006 w 5132298"/>
                <a:gd name="connsiteY91" fmla="*/ 634347 h 1037139"/>
                <a:gd name="connsiteX92" fmla="*/ 532457 w 5132298"/>
                <a:gd name="connsiteY92" fmla="*/ 634347 h 1037139"/>
                <a:gd name="connsiteX93" fmla="*/ 568595 w 5132298"/>
                <a:gd name="connsiteY93" fmla="*/ 601772 h 1037139"/>
                <a:gd name="connsiteX94" fmla="*/ 568595 w 5132298"/>
                <a:gd name="connsiteY94" fmla="*/ 480557 h 1037139"/>
                <a:gd name="connsiteX95" fmla="*/ 532457 w 5132298"/>
                <a:gd name="connsiteY95" fmla="*/ 447943 h 1037139"/>
                <a:gd name="connsiteX96" fmla="*/ 207006 w 5132298"/>
                <a:gd name="connsiteY96" fmla="*/ 447943 h 1037139"/>
                <a:gd name="connsiteX97" fmla="*/ 207006 w 5132298"/>
                <a:gd name="connsiteY97" fmla="*/ 258395 h 1037139"/>
                <a:gd name="connsiteX98" fmla="*/ 280863 w 5132298"/>
                <a:gd name="connsiteY98" fmla="*/ 189111 h 1037139"/>
                <a:gd name="connsiteX99" fmla="*/ 1186405 w 5132298"/>
                <a:gd name="connsiteY99" fmla="*/ 189130 h 1037139"/>
                <a:gd name="connsiteX100" fmla="*/ 1186405 w 5132298"/>
                <a:gd name="connsiteY100" fmla="*/ 1000336 h 1037139"/>
                <a:gd name="connsiteX101" fmla="*/ 1153144 w 5132298"/>
                <a:gd name="connsiteY101" fmla="*/ 1037198 h 1037139"/>
                <a:gd name="connsiteX102" fmla="*/ 1012879 w 5132298"/>
                <a:gd name="connsiteY102" fmla="*/ 1037198 h 1037139"/>
                <a:gd name="connsiteX103" fmla="*/ 979656 w 5132298"/>
                <a:gd name="connsiteY103" fmla="*/ 1000336 h 1037139"/>
                <a:gd name="connsiteX104" fmla="*/ 979656 w 5132298"/>
                <a:gd name="connsiteY104" fmla="*/ 37035 h 1037139"/>
                <a:gd name="connsiteX105" fmla="*/ 1012879 w 5132298"/>
                <a:gd name="connsiteY105" fmla="*/ 116 h 1037139"/>
                <a:gd name="connsiteX106" fmla="*/ 1439846 w 5132298"/>
                <a:gd name="connsiteY106" fmla="*/ 116 h 1037139"/>
                <a:gd name="connsiteX107" fmla="*/ 1840506 w 5132298"/>
                <a:gd name="connsiteY107" fmla="*/ 369838 h 1037139"/>
                <a:gd name="connsiteX108" fmla="*/ 1840506 w 5132298"/>
                <a:gd name="connsiteY108" fmla="*/ 1004032 h 1037139"/>
                <a:gd name="connsiteX109" fmla="*/ 1803625 w 5132298"/>
                <a:gd name="connsiteY109" fmla="*/ 1037198 h 1037139"/>
                <a:gd name="connsiteX110" fmla="*/ 1670885 w 5132298"/>
                <a:gd name="connsiteY110" fmla="*/ 1037198 h 1037139"/>
                <a:gd name="connsiteX111" fmla="*/ 1634023 w 5132298"/>
                <a:gd name="connsiteY111" fmla="*/ 1004032 h 1037139"/>
                <a:gd name="connsiteX112" fmla="*/ 1634023 w 5132298"/>
                <a:gd name="connsiteY112" fmla="*/ 369838 h 1037139"/>
                <a:gd name="connsiteX113" fmla="*/ 1439846 w 5132298"/>
                <a:gd name="connsiteY113" fmla="*/ 189225 h 1037139"/>
                <a:gd name="connsiteX114" fmla="*/ 1186405 w 5132298"/>
                <a:gd name="connsiteY114" fmla="*/ 189130 h 103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5132298" h="1037139">
                  <a:moveTo>
                    <a:pt x="4143956" y="78849"/>
                  </a:moveTo>
                  <a:lnTo>
                    <a:pt x="4143651" y="36939"/>
                  </a:lnTo>
                  <a:cubicBezTo>
                    <a:pt x="4143651" y="16613"/>
                    <a:pt x="4128754" y="78"/>
                    <a:pt x="4110447" y="78"/>
                  </a:cubicBezTo>
                  <a:lnTo>
                    <a:pt x="3970639" y="78"/>
                  </a:lnTo>
                  <a:cubicBezTo>
                    <a:pt x="3952351" y="78"/>
                    <a:pt x="3937435" y="16613"/>
                    <a:pt x="3937435" y="36939"/>
                  </a:cubicBezTo>
                  <a:lnTo>
                    <a:pt x="3937435" y="78849"/>
                  </a:lnTo>
                  <a:lnTo>
                    <a:pt x="3937454" y="78849"/>
                  </a:lnTo>
                  <a:lnTo>
                    <a:pt x="3937759" y="152249"/>
                  </a:lnTo>
                  <a:cubicBezTo>
                    <a:pt x="3937759" y="172575"/>
                    <a:pt x="3952637" y="189111"/>
                    <a:pt x="3970963" y="189111"/>
                  </a:cubicBezTo>
                  <a:lnTo>
                    <a:pt x="4110771" y="189111"/>
                  </a:lnTo>
                  <a:cubicBezTo>
                    <a:pt x="4129059" y="189111"/>
                    <a:pt x="4143975" y="172575"/>
                    <a:pt x="4143975" y="152249"/>
                  </a:cubicBezTo>
                  <a:lnTo>
                    <a:pt x="4143975" y="78849"/>
                  </a:lnTo>
                  <a:lnTo>
                    <a:pt x="4143956" y="78849"/>
                  </a:lnTo>
                  <a:close/>
                  <a:moveTo>
                    <a:pt x="4143956" y="653397"/>
                  </a:moveTo>
                  <a:lnTo>
                    <a:pt x="4143651" y="306706"/>
                  </a:lnTo>
                  <a:cubicBezTo>
                    <a:pt x="4143651" y="286361"/>
                    <a:pt x="4128754" y="269845"/>
                    <a:pt x="4110447" y="269845"/>
                  </a:cubicBezTo>
                  <a:lnTo>
                    <a:pt x="3970639" y="269845"/>
                  </a:lnTo>
                  <a:cubicBezTo>
                    <a:pt x="3952351" y="269845"/>
                    <a:pt x="3937435" y="286361"/>
                    <a:pt x="3937435" y="306706"/>
                  </a:cubicBezTo>
                  <a:lnTo>
                    <a:pt x="3937435" y="653397"/>
                  </a:lnTo>
                  <a:lnTo>
                    <a:pt x="3937454" y="653397"/>
                  </a:lnTo>
                  <a:lnTo>
                    <a:pt x="3937759" y="1000069"/>
                  </a:lnTo>
                  <a:cubicBezTo>
                    <a:pt x="3937759" y="1020396"/>
                    <a:pt x="3952637" y="1036931"/>
                    <a:pt x="3970963" y="1036931"/>
                  </a:cubicBezTo>
                  <a:lnTo>
                    <a:pt x="4110771" y="1036931"/>
                  </a:lnTo>
                  <a:cubicBezTo>
                    <a:pt x="4129059" y="1036931"/>
                    <a:pt x="4143975" y="1020396"/>
                    <a:pt x="4143975" y="1000069"/>
                  </a:cubicBezTo>
                  <a:lnTo>
                    <a:pt x="4143975" y="653397"/>
                  </a:lnTo>
                  <a:lnTo>
                    <a:pt x="4143956" y="653397"/>
                  </a:lnTo>
                  <a:close/>
                  <a:moveTo>
                    <a:pt x="3441430" y="78"/>
                  </a:moveTo>
                  <a:lnTo>
                    <a:pt x="2991355" y="78"/>
                  </a:lnTo>
                  <a:cubicBezTo>
                    <a:pt x="2973029" y="78"/>
                    <a:pt x="2958131" y="16670"/>
                    <a:pt x="2958131" y="37035"/>
                  </a:cubicBezTo>
                  <a:lnTo>
                    <a:pt x="2958131" y="646958"/>
                  </a:lnTo>
                  <a:cubicBezTo>
                    <a:pt x="2958131" y="667323"/>
                    <a:pt x="2973009" y="683858"/>
                    <a:pt x="2991297" y="683858"/>
                  </a:cubicBezTo>
                  <a:lnTo>
                    <a:pt x="3131391" y="683858"/>
                  </a:lnTo>
                  <a:cubicBezTo>
                    <a:pt x="3149717" y="683858"/>
                    <a:pt x="3164595" y="667323"/>
                    <a:pt x="3164595" y="646958"/>
                  </a:cubicBezTo>
                  <a:lnTo>
                    <a:pt x="3164786" y="189015"/>
                  </a:lnTo>
                  <a:lnTo>
                    <a:pt x="3418284" y="189111"/>
                  </a:lnTo>
                  <a:cubicBezTo>
                    <a:pt x="3525383" y="189111"/>
                    <a:pt x="3612499" y="270149"/>
                    <a:pt x="3612499" y="369762"/>
                  </a:cubicBezTo>
                  <a:lnTo>
                    <a:pt x="3612499" y="702794"/>
                  </a:lnTo>
                  <a:cubicBezTo>
                    <a:pt x="3612499" y="802368"/>
                    <a:pt x="3525383" y="847822"/>
                    <a:pt x="3418284" y="847822"/>
                  </a:cubicBezTo>
                  <a:lnTo>
                    <a:pt x="2958131" y="848298"/>
                  </a:lnTo>
                  <a:lnTo>
                    <a:pt x="2958131" y="1037217"/>
                  </a:lnTo>
                  <a:lnTo>
                    <a:pt x="3418284" y="1036931"/>
                  </a:lnTo>
                  <a:cubicBezTo>
                    <a:pt x="3639226" y="1036931"/>
                    <a:pt x="3818982" y="906648"/>
                    <a:pt x="3818982" y="702794"/>
                  </a:cubicBezTo>
                  <a:lnTo>
                    <a:pt x="3818982" y="367590"/>
                  </a:lnTo>
                  <a:cubicBezTo>
                    <a:pt x="3818982" y="171985"/>
                    <a:pt x="3654866" y="78"/>
                    <a:pt x="3441430" y="78"/>
                  </a:cubicBezTo>
                  <a:moveTo>
                    <a:pt x="5132651" y="679820"/>
                  </a:moveTo>
                  <a:cubicBezTo>
                    <a:pt x="5132651" y="670447"/>
                    <a:pt x="5132575" y="660846"/>
                    <a:pt x="5131660" y="650425"/>
                  </a:cubicBezTo>
                  <a:cubicBezTo>
                    <a:pt x="5121469" y="535230"/>
                    <a:pt x="5002749" y="447943"/>
                    <a:pt x="4877591" y="447943"/>
                  </a:cubicBezTo>
                  <a:lnTo>
                    <a:pt x="4567171" y="447943"/>
                  </a:lnTo>
                  <a:lnTo>
                    <a:pt x="4559208" y="447924"/>
                  </a:lnTo>
                  <a:cubicBezTo>
                    <a:pt x="4509487" y="447924"/>
                    <a:pt x="4469063" y="403861"/>
                    <a:pt x="4469063" y="349759"/>
                  </a:cubicBezTo>
                  <a:lnTo>
                    <a:pt x="4469368" y="279312"/>
                  </a:lnTo>
                  <a:cubicBezTo>
                    <a:pt x="4469368" y="229630"/>
                    <a:pt x="4513412" y="189187"/>
                    <a:pt x="4567533" y="189187"/>
                  </a:cubicBezTo>
                  <a:lnTo>
                    <a:pt x="4690043" y="189187"/>
                  </a:lnTo>
                  <a:lnTo>
                    <a:pt x="4691243" y="189225"/>
                  </a:lnTo>
                  <a:lnTo>
                    <a:pt x="5000825" y="189225"/>
                  </a:lnTo>
                  <a:cubicBezTo>
                    <a:pt x="5016656" y="189225"/>
                    <a:pt x="5030676" y="180005"/>
                    <a:pt x="5035706" y="166270"/>
                  </a:cubicBezTo>
                  <a:cubicBezTo>
                    <a:pt x="5037039" y="162612"/>
                    <a:pt x="5037687" y="159259"/>
                    <a:pt x="5037687" y="156021"/>
                  </a:cubicBezTo>
                  <a:lnTo>
                    <a:pt x="5037687" y="33282"/>
                  </a:lnTo>
                  <a:cubicBezTo>
                    <a:pt x="5037687" y="14956"/>
                    <a:pt x="5021151" y="116"/>
                    <a:pt x="5000825" y="116"/>
                  </a:cubicBezTo>
                  <a:lnTo>
                    <a:pt x="4517869" y="173"/>
                  </a:lnTo>
                  <a:cubicBezTo>
                    <a:pt x="4377928" y="173"/>
                    <a:pt x="4262409" y="105805"/>
                    <a:pt x="4262409" y="235555"/>
                  </a:cubicBezTo>
                  <a:lnTo>
                    <a:pt x="4262428" y="382392"/>
                  </a:lnTo>
                  <a:cubicBezTo>
                    <a:pt x="4262428" y="522352"/>
                    <a:pt x="4368041" y="636214"/>
                    <a:pt x="4497886" y="636214"/>
                  </a:cubicBezTo>
                  <a:lnTo>
                    <a:pt x="4836309" y="636214"/>
                  </a:lnTo>
                  <a:cubicBezTo>
                    <a:pt x="4885992" y="636214"/>
                    <a:pt x="4925977" y="680258"/>
                    <a:pt x="4925977" y="734398"/>
                  </a:cubicBezTo>
                  <a:lnTo>
                    <a:pt x="4925977" y="757944"/>
                  </a:lnTo>
                  <a:cubicBezTo>
                    <a:pt x="4925977" y="807645"/>
                    <a:pt x="4882410" y="848050"/>
                    <a:pt x="4828289" y="848050"/>
                  </a:cubicBezTo>
                  <a:lnTo>
                    <a:pt x="4299290" y="848050"/>
                  </a:lnTo>
                  <a:cubicBezTo>
                    <a:pt x="4283440" y="848050"/>
                    <a:pt x="4269419" y="857213"/>
                    <a:pt x="4264447" y="870872"/>
                  </a:cubicBezTo>
                  <a:cubicBezTo>
                    <a:pt x="4263057" y="874606"/>
                    <a:pt x="4262390" y="877997"/>
                    <a:pt x="4262390" y="881216"/>
                  </a:cubicBezTo>
                  <a:lnTo>
                    <a:pt x="4262390" y="1003955"/>
                  </a:lnTo>
                  <a:cubicBezTo>
                    <a:pt x="4262390" y="1022262"/>
                    <a:pt x="4278944" y="1037160"/>
                    <a:pt x="4299290" y="1037160"/>
                  </a:cubicBezTo>
                  <a:lnTo>
                    <a:pt x="4732296" y="1037160"/>
                  </a:lnTo>
                  <a:lnTo>
                    <a:pt x="4879172" y="1037083"/>
                  </a:lnTo>
                  <a:cubicBezTo>
                    <a:pt x="5019075" y="1037083"/>
                    <a:pt x="5132651" y="931470"/>
                    <a:pt x="5132651" y="801587"/>
                  </a:cubicBezTo>
                  <a:lnTo>
                    <a:pt x="5132651" y="679820"/>
                  </a:lnTo>
                  <a:close/>
                  <a:moveTo>
                    <a:pt x="280863" y="189111"/>
                  </a:moveTo>
                  <a:lnTo>
                    <a:pt x="825046" y="189111"/>
                  </a:lnTo>
                  <a:cubicBezTo>
                    <a:pt x="844972" y="189111"/>
                    <a:pt x="861203" y="174518"/>
                    <a:pt x="861203" y="156573"/>
                  </a:cubicBezTo>
                  <a:lnTo>
                    <a:pt x="861203" y="32729"/>
                  </a:lnTo>
                  <a:cubicBezTo>
                    <a:pt x="861203" y="14746"/>
                    <a:pt x="845734" y="78"/>
                    <a:pt x="825046" y="78"/>
                  </a:cubicBezTo>
                  <a:lnTo>
                    <a:pt x="277073" y="78"/>
                  </a:lnTo>
                  <a:cubicBezTo>
                    <a:pt x="124501" y="78"/>
                    <a:pt x="352" y="114301"/>
                    <a:pt x="352" y="255005"/>
                  </a:cubicBezTo>
                  <a:lnTo>
                    <a:pt x="352" y="782309"/>
                  </a:lnTo>
                  <a:cubicBezTo>
                    <a:pt x="352" y="922955"/>
                    <a:pt x="124501" y="1037217"/>
                    <a:pt x="277073" y="1037217"/>
                  </a:cubicBezTo>
                  <a:lnTo>
                    <a:pt x="825046" y="1037217"/>
                  </a:lnTo>
                  <a:cubicBezTo>
                    <a:pt x="844972" y="1037217"/>
                    <a:pt x="861203" y="1022605"/>
                    <a:pt x="861203" y="1004660"/>
                  </a:cubicBezTo>
                  <a:lnTo>
                    <a:pt x="861203" y="880816"/>
                  </a:lnTo>
                  <a:cubicBezTo>
                    <a:pt x="861203" y="862871"/>
                    <a:pt x="844972" y="848298"/>
                    <a:pt x="825046" y="848298"/>
                  </a:cubicBezTo>
                  <a:lnTo>
                    <a:pt x="280863" y="848298"/>
                  </a:lnTo>
                  <a:cubicBezTo>
                    <a:pt x="240839" y="848298"/>
                    <a:pt x="207006" y="816580"/>
                    <a:pt x="207006" y="779051"/>
                  </a:cubicBezTo>
                  <a:lnTo>
                    <a:pt x="207006" y="634347"/>
                  </a:lnTo>
                  <a:lnTo>
                    <a:pt x="532457" y="634347"/>
                  </a:lnTo>
                  <a:cubicBezTo>
                    <a:pt x="552383" y="634347"/>
                    <a:pt x="568595" y="619717"/>
                    <a:pt x="568595" y="601772"/>
                  </a:cubicBezTo>
                  <a:lnTo>
                    <a:pt x="568595" y="480557"/>
                  </a:lnTo>
                  <a:cubicBezTo>
                    <a:pt x="568595" y="462573"/>
                    <a:pt x="552383" y="447943"/>
                    <a:pt x="532457" y="447943"/>
                  </a:cubicBezTo>
                  <a:lnTo>
                    <a:pt x="207006" y="447943"/>
                  </a:lnTo>
                  <a:lnTo>
                    <a:pt x="207006" y="258395"/>
                  </a:lnTo>
                  <a:cubicBezTo>
                    <a:pt x="207006" y="220829"/>
                    <a:pt x="240839" y="189111"/>
                    <a:pt x="280863" y="189111"/>
                  </a:cubicBezTo>
                  <a:moveTo>
                    <a:pt x="1186405" y="189130"/>
                  </a:moveTo>
                  <a:lnTo>
                    <a:pt x="1186405" y="1000336"/>
                  </a:lnTo>
                  <a:cubicBezTo>
                    <a:pt x="1186405" y="1020662"/>
                    <a:pt x="1171470" y="1037198"/>
                    <a:pt x="1153144" y="1037198"/>
                  </a:cubicBezTo>
                  <a:lnTo>
                    <a:pt x="1012879" y="1037198"/>
                  </a:lnTo>
                  <a:cubicBezTo>
                    <a:pt x="994553" y="1037198"/>
                    <a:pt x="979656" y="1020662"/>
                    <a:pt x="979656" y="1000336"/>
                  </a:cubicBezTo>
                  <a:lnTo>
                    <a:pt x="979656" y="37035"/>
                  </a:lnTo>
                  <a:cubicBezTo>
                    <a:pt x="979656" y="16670"/>
                    <a:pt x="994553" y="116"/>
                    <a:pt x="1012879" y="116"/>
                  </a:cubicBezTo>
                  <a:lnTo>
                    <a:pt x="1439846" y="116"/>
                  </a:lnTo>
                  <a:cubicBezTo>
                    <a:pt x="1660769" y="116"/>
                    <a:pt x="1840506" y="165946"/>
                    <a:pt x="1840506" y="369838"/>
                  </a:cubicBezTo>
                  <a:lnTo>
                    <a:pt x="1840506" y="1004032"/>
                  </a:lnTo>
                  <a:cubicBezTo>
                    <a:pt x="1840506" y="1022339"/>
                    <a:pt x="1823971" y="1037198"/>
                    <a:pt x="1803625" y="1037198"/>
                  </a:cubicBezTo>
                  <a:lnTo>
                    <a:pt x="1670885" y="1037198"/>
                  </a:lnTo>
                  <a:cubicBezTo>
                    <a:pt x="1650559" y="1037198"/>
                    <a:pt x="1634023" y="1022339"/>
                    <a:pt x="1634023" y="1004032"/>
                  </a:cubicBezTo>
                  <a:lnTo>
                    <a:pt x="1634023" y="369838"/>
                  </a:lnTo>
                  <a:cubicBezTo>
                    <a:pt x="1634023" y="270264"/>
                    <a:pt x="1546926" y="189225"/>
                    <a:pt x="1439846" y="189225"/>
                  </a:cubicBezTo>
                  <a:lnTo>
                    <a:pt x="1186405" y="18913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FDC00936-BF14-4A2E-8AFC-70AF3C3676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u texte 9">
            <a:extLst>
              <a:ext uri="{FF2B5EF4-FFF2-40B4-BE49-F238E27FC236}">
                <a16:creationId xmlns:a16="http://schemas.microsoft.com/office/drawing/2014/main" id="{AE59B26C-795B-4E60-952C-13FBE9E2C5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307" y="533591"/>
            <a:ext cx="1310493" cy="373665"/>
          </a:xfrm>
          <a:solidFill>
            <a:schemeClr val="accent4"/>
          </a:solidFill>
        </p:spPr>
        <p:txBody>
          <a:bodyPr lIns="180000" tIns="28800" anchor="ctr" anchorCtr="0">
            <a:noAutofit/>
          </a:bodyPr>
          <a:lstStyle>
            <a:lvl1pPr>
              <a:defRPr sz="215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Partie 1</a:t>
            </a:r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1858399F-58D3-4C88-999B-1B7FD1F2E92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37525" y="0"/>
            <a:ext cx="4054475" cy="685800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352CA86-6F03-499F-8553-BA74B435B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6065" y="3474281"/>
            <a:ext cx="10675935" cy="338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287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arti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que 10">
            <a:extLst>
              <a:ext uri="{FF2B5EF4-FFF2-40B4-BE49-F238E27FC236}">
                <a16:creationId xmlns:a16="http://schemas.microsoft.com/office/drawing/2014/main" id="{AF993D41-02DF-4EF2-BC75-495E2452E1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55" r="3970" b="1368"/>
          <a:stretch/>
        </p:blipFill>
        <p:spPr>
          <a:xfrm>
            <a:off x="0" y="2845646"/>
            <a:ext cx="12192000" cy="40123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248" y="1097954"/>
            <a:ext cx="7320632" cy="1408847"/>
          </a:xfrm>
        </p:spPr>
        <p:txBody>
          <a:bodyPr anchor="b"/>
          <a:lstStyle>
            <a:lvl1pPr algn="l">
              <a:lnSpc>
                <a:spcPct val="7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/>
              <a:t>Titre du la partie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248" y="2721430"/>
            <a:ext cx="7320632" cy="615553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500">
                <a:solidFill>
                  <a:schemeClr val="bg1"/>
                </a:solidFill>
                <a:latin typeface="Enedis Light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Sous-titre de la partie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7BC255B-DFCD-4EF7-9463-34D91D976B6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8307" y="6473033"/>
            <a:ext cx="767567" cy="155112"/>
            <a:chOff x="3231832" y="7185063"/>
            <a:chExt cx="5132298" cy="1037158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DD506600-C9A7-4A00-A946-6E4283064B70}"/>
                </a:ext>
              </a:extLst>
            </p:cNvPr>
            <p:cNvSpPr/>
            <p:nvPr/>
          </p:nvSpPr>
          <p:spPr>
            <a:xfrm>
              <a:off x="5071966" y="7185101"/>
              <a:ext cx="1117644" cy="1037120"/>
            </a:xfrm>
            <a:custGeom>
              <a:avLst/>
              <a:gdLst>
                <a:gd name="connsiteX0" fmla="*/ 519115 w 1117644"/>
                <a:gd name="connsiteY0" fmla="*/ 848219 h 1037120"/>
                <a:gd name="connsiteX1" fmla="*/ 324919 w 1117644"/>
                <a:gd name="connsiteY1" fmla="*/ 668711 h 1037120"/>
                <a:gd name="connsiteX2" fmla="*/ 325338 w 1117644"/>
                <a:gd name="connsiteY2" fmla="*/ 636136 h 1037120"/>
                <a:gd name="connsiteX3" fmla="*/ 739428 w 1117644"/>
                <a:gd name="connsiteY3" fmla="*/ 636136 h 1037120"/>
                <a:gd name="connsiteX4" fmla="*/ 999289 w 1117644"/>
                <a:gd name="connsiteY4" fmla="*/ 394601 h 1037120"/>
                <a:gd name="connsiteX5" fmla="*/ 999289 w 1117644"/>
                <a:gd name="connsiteY5" fmla="*/ 241572 h 1037120"/>
                <a:gd name="connsiteX6" fmla="*/ 739428 w 1117644"/>
                <a:gd name="connsiteY6" fmla="*/ 37 h 1037120"/>
                <a:gd name="connsiteX7" fmla="*/ 378107 w 1117644"/>
                <a:gd name="connsiteY7" fmla="*/ 37 h 1037120"/>
                <a:gd name="connsiteX8" fmla="*/ 317775 w 1117644"/>
                <a:gd name="connsiteY8" fmla="*/ 4647 h 1037120"/>
                <a:gd name="connsiteX9" fmla="*/ 118684 w 1117644"/>
                <a:gd name="connsiteY9" fmla="*/ 241572 h 1037120"/>
                <a:gd name="connsiteX10" fmla="*/ 118684 w 1117644"/>
                <a:gd name="connsiteY10" fmla="*/ 330402 h 1037120"/>
                <a:gd name="connsiteX11" fmla="*/ 151850 w 1117644"/>
                <a:gd name="connsiteY11" fmla="*/ 367302 h 1037120"/>
                <a:gd name="connsiteX12" fmla="*/ 292096 w 1117644"/>
                <a:gd name="connsiteY12" fmla="*/ 367302 h 1037120"/>
                <a:gd name="connsiteX13" fmla="*/ 325300 w 1117644"/>
                <a:gd name="connsiteY13" fmla="*/ 330402 h 1037120"/>
                <a:gd name="connsiteX14" fmla="*/ 325300 w 1117644"/>
                <a:gd name="connsiteY14" fmla="*/ 273062 h 1037120"/>
                <a:gd name="connsiteX15" fmla="*/ 417369 w 1117644"/>
                <a:gd name="connsiteY15" fmla="*/ 188994 h 1037120"/>
                <a:gd name="connsiteX16" fmla="*/ 700680 w 1117644"/>
                <a:gd name="connsiteY16" fmla="*/ 188994 h 1037120"/>
                <a:gd name="connsiteX17" fmla="*/ 792768 w 1117644"/>
                <a:gd name="connsiteY17" fmla="*/ 273062 h 1037120"/>
                <a:gd name="connsiteX18" fmla="*/ 792768 w 1117644"/>
                <a:gd name="connsiteY18" fmla="*/ 363892 h 1037120"/>
                <a:gd name="connsiteX19" fmla="*/ 700680 w 1117644"/>
                <a:gd name="connsiteY19" fmla="*/ 447884 h 1037120"/>
                <a:gd name="connsiteX20" fmla="*/ 250 w 1117644"/>
                <a:gd name="connsiteY20" fmla="*/ 447884 h 1037120"/>
                <a:gd name="connsiteX21" fmla="*/ 250 w 1117644"/>
                <a:gd name="connsiteY21" fmla="*/ 636136 h 1037120"/>
                <a:gd name="connsiteX22" fmla="*/ 118188 w 1117644"/>
                <a:gd name="connsiteY22" fmla="*/ 636136 h 1037120"/>
                <a:gd name="connsiteX23" fmla="*/ 118188 w 1117644"/>
                <a:gd name="connsiteY23" fmla="*/ 668673 h 1037120"/>
                <a:gd name="connsiteX24" fmla="*/ 519800 w 1117644"/>
                <a:gd name="connsiteY24" fmla="*/ 1037157 h 1037120"/>
                <a:gd name="connsiteX25" fmla="*/ 1117894 w 1117644"/>
                <a:gd name="connsiteY25" fmla="*/ 1037157 h 1037120"/>
                <a:gd name="connsiteX26" fmla="*/ 1117894 w 1117644"/>
                <a:gd name="connsiteY26" fmla="*/ 848200 h 1037120"/>
                <a:gd name="connsiteX27" fmla="*/ 519115 w 1117644"/>
                <a:gd name="connsiteY27" fmla="*/ 848219 h 103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17644" h="1037120">
                  <a:moveTo>
                    <a:pt x="519115" y="848219"/>
                  </a:moveTo>
                  <a:cubicBezTo>
                    <a:pt x="412035" y="848219"/>
                    <a:pt x="324919" y="768248"/>
                    <a:pt x="324919" y="668711"/>
                  </a:cubicBezTo>
                  <a:lnTo>
                    <a:pt x="325338" y="636136"/>
                  </a:lnTo>
                  <a:lnTo>
                    <a:pt x="739428" y="636136"/>
                  </a:lnTo>
                  <a:cubicBezTo>
                    <a:pt x="882741" y="636136"/>
                    <a:pt x="999289" y="527798"/>
                    <a:pt x="999289" y="394601"/>
                  </a:cubicBezTo>
                  <a:lnTo>
                    <a:pt x="999289" y="241572"/>
                  </a:lnTo>
                  <a:cubicBezTo>
                    <a:pt x="999289" y="108375"/>
                    <a:pt x="882741" y="37"/>
                    <a:pt x="739428" y="37"/>
                  </a:cubicBezTo>
                  <a:lnTo>
                    <a:pt x="378107" y="37"/>
                  </a:lnTo>
                  <a:cubicBezTo>
                    <a:pt x="358028" y="37"/>
                    <a:pt x="337740" y="228"/>
                    <a:pt x="317775" y="4647"/>
                  </a:cubicBezTo>
                  <a:cubicBezTo>
                    <a:pt x="200294" y="30727"/>
                    <a:pt x="118684" y="129349"/>
                    <a:pt x="118684" y="241572"/>
                  </a:cubicBezTo>
                  <a:lnTo>
                    <a:pt x="118684" y="330402"/>
                  </a:lnTo>
                  <a:cubicBezTo>
                    <a:pt x="118684" y="350729"/>
                    <a:pt x="133543" y="367302"/>
                    <a:pt x="151850" y="367302"/>
                  </a:cubicBezTo>
                  <a:lnTo>
                    <a:pt x="292096" y="367302"/>
                  </a:lnTo>
                  <a:cubicBezTo>
                    <a:pt x="310422" y="367302"/>
                    <a:pt x="325300" y="350729"/>
                    <a:pt x="325300" y="330402"/>
                  </a:cubicBezTo>
                  <a:lnTo>
                    <a:pt x="325300" y="273062"/>
                  </a:lnTo>
                  <a:cubicBezTo>
                    <a:pt x="325300" y="226713"/>
                    <a:pt x="366600" y="188994"/>
                    <a:pt x="417369" y="188994"/>
                  </a:cubicBezTo>
                  <a:lnTo>
                    <a:pt x="700680" y="188994"/>
                  </a:lnTo>
                  <a:cubicBezTo>
                    <a:pt x="751467" y="188994"/>
                    <a:pt x="792768" y="226713"/>
                    <a:pt x="792768" y="273062"/>
                  </a:cubicBezTo>
                  <a:lnTo>
                    <a:pt x="792768" y="363892"/>
                  </a:lnTo>
                  <a:cubicBezTo>
                    <a:pt x="792768" y="410203"/>
                    <a:pt x="751467" y="447884"/>
                    <a:pt x="700680" y="447884"/>
                  </a:cubicBezTo>
                  <a:lnTo>
                    <a:pt x="250" y="447884"/>
                  </a:lnTo>
                  <a:lnTo>
                    <a:pt x="250" y="636136"/>
                  </a:lnTo>
                  <a:lnTo>
                    <a:pt x="118188" y="636136"/>
                  </a:lnTo>
                  <a:lnTo>
                    <a:pt x="118188" y="668673"/>
                  </a:lnTo>
                  <a:cubicBezTo>
                    <a:pt x="118188" y="872527"/>
                    <a:pt x="298859" y="1037157"/>
                    <a:pt x="519800" y="1037157"/>
                  </a:cubicBezTo>
                  <a:lnTo>
                    <a:pt x="1117894" y="1037157"/>
                  </a:lnTo>
                  <a:lnTo>
                    <a:pt x="1117894" y="848200"/>
                  </a:lnTo>
                  <a:lnTo>
                    <a:pt x="519115" y="848219"/>
                  </a:lnTo>
                  <a:close/>
                </a:path>
              </a:pathLst>
            </a:custGeom>
            <a:solidFill>
              <a:srgbClr val="96CD3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E28A74C4-9E5C-4375-A3C1-F3DDF3707BFD}"/>
                </a:ext>
              </a:extLst>
            </p:cNvPr>
            <p:cNvSpPr/>
            <p:nvPr/>
          </p:nvSpPr>
          <p:spPr>
            <a:xfrm>
              <a:off x="3231832" y="7185063"/>
              <a:ext cx="5132298" cy="1037139"/>
            </a:xfrm>
            <a:custGeom>
              <a:avLst/>
              <a:gdLst>
                <a:gd name="connsiteX0" fmla="*/ 4143956 w 5132298"/>
                <a:gd name="connsiteY0" fmla="*/ 78849 h 1037139"/>
                <a:gd name="connsiteX1" fmla="*/ 4143651 w 5132298"/>
                <a:gd name="connsiteY1" fmla="*/ 36939 h 1037139"/>
                <a:gd name="connsiteX2" fmla="*/ 4110447 w 5132298"/>
                <a:gd name="connsiteY2" fmla="*/ 78 h 1037139"/>
                <a:gd name="connsiteX3" fmla="*/ 3970639 w 5132298"/>
                <a:gd name="connsiteY3" fmla="*/ 78 h 1037139"/>
                <a:gd name="connsiteX4" fmla="*/ 3937435 w 5132298"/>
                <a:gd name="connsiteY4" fmla="*/ 36939 h 1037139"/>
                <a:gd name="connsiteX5" fmla="*/ 3937435 w 5132298"/>
                <a:gd name="connsiteY5" fmla="*/ 78849 h 1037139"/>
                <a:gd name="connsiteX6" fmla="*/ 3937454 w 5132298"/>
                <a:gd name="connsiteY6" fmla="*/ 78849 h 1037139"/>
                <a:gd name="connsiteX7" fmla="*/ 3937759 w 5132298"/>
                <a:gd name="connsiteY7" fmla="*/ 152249 h 1037139"/>
                <a:gd name="connsiteX8" fmla="*/ 3970963 w 5132298"/>
                <a:gd name="connsiteY8" fmla="*/ 189111 h 1037139"/>
                <a:gd name="connsiteX9" fmla="*/ 4110771 w 5132298"/>
                <a:gd name="connsiteY9" fmla="*/ 189111 h 1037139"/>
                <a:gd name="connsiteX10" fmla="*/ 4143975 w 5132298"/>
                <a:gd name="connsiteY10" fmla="*/ 152249 h 1037139"/>
                <a:gd name="connsiteX11" fmla="*/ 4143975 w 5132298"/>
                <a:gd name="connsiteY11" fmla="*/ 78849 h 1037139"/>
                <a:gd name="connsiteX12" fmla="*/ 4143956 w 5132298"/>
                <a:gd name="connsiteY12" fmla="*/ 78849 h 1037139"/>
                <a:gd name="connsiteX13" fmla="*/ 4143956 w 5132298"/>
                <a:gd name="connsiteY13" fmla="*/ 653397 h 1037139"/>
                <a:gd name="connsiteX14" fmla="*/ 4143651 w 5132298"/>
                <a:gd name="connsiteY14" fmla="*/ 306706 h 1037139"/>
                <a:gd name="connsiteX15" fmla="*/ 4110447 w 5132298"/>
                <a:gd name="connsiteY15" fmla="*/ 269845 h 1037139"/>
                <a:gd name="connsiteX16" fmla="*/ 3970639 w 5132298"/>
                <a:gd name="connsiteY16" fmla="*/ 269845 h 1037139"/>
                <a:gd name="connsiteX17" fmla="*/ 3937435 w 5132298"/>
                <a:gd name="connsiteY17" fmla="*/ 306706 h 1037139"/>
                <a:gd name="connsiteX18" fmla="*/ 3937435 w 5132298"/>
                <a:gd name="connsiteY18" fmla="*/ 653397 h 1037139"/>
                <a:gd name="connsiteX19" fmla="*/ 3937454 w 5132298"/>
                <a:gd name="connsiteY19" fmla="*/ 653397 h 1037139"/>
                <a:gd name="connsiteX20" fmla="*/ 3937759 w 5132298"/>
                <a:gd name="connsiteY20" fmla="*/ 1000069 h 1037139"/>
                <a:gd name="connsiteX21" fmla="*/ 3970963 w 5132298"/>
                <a:gd name="connsiteY21" fmla="*/ 1036931 h 1037139"/>
                <a:gd name="connsiteX22" fmla="*/ 4110771 w 5132298"/>
                <a:gd name="connsiteY22" fmla="*/ 1036931 h 1037139"/>
                <a:gd name="connsiteX23" fmla="*/ 4143975 w 5132298"/>
                <a:gd name="connsiteY23" fmla="*/ 1000069 h 1037139"/>
                <a:gd name="connsiteX24" fmla="*/ 4143975 w 5132298"/>
                <a:gd name="connsiteY24" fmla="*/ 653397 h 1037139"/>
                <a:gd name="connsiteX25" fmla="*/ 4143956 w 5132298"/>
                <a:gd name="connsiteY25" fmla="*/ 653397 h 1037139"/>
                <a:gd name="connsiteX26" fmla="*/ 3441430 w 5132298"/>
                <a:gd name="connsiteY26" fmla="*/ 78 h 1037139"/>
                <a:gd name="connsiteX27" fmla="*/ 2991355 w 5132298"/>
                <a:gd name="connsiteY27" fmla="*/ 78 h 1037139"/>
                <a:gd name="connsiteX28" fmla="*/ 2958131 w 5132298"/>
                <a:gd name="connsiteY28" fmla="*/ 37035 h 1037139"/>
                <a:gd name="connsiteX29" fmla="*/ 2958131 w 5132298"/>
                <a:gd name="connsiteY29" fmla="*/ 646958 h 1037139"/>
                <a:gd name="connsiteX30" fmla="*/ 2991297 w 5132298"/>
                <a:gd name="connsiteY30" fmla="*/ 683858 h 1037139"/>
                <a:gd name="connsiteX31" fmla="*/ 3131391 w 5132298"/>
                <a:gd name="connsiteY31" fmla="*/ 683858 h 1037139"/>
                <a:gd name="connsiteX32" fmla="*/ 3164595 w 5132298"/>
                <a:gd name="connsiteY32" fmla="*/ 646958 h 1037139"/>
                <a:gd name="connsiteX33" fmla="*/ 3164786 w 5132298"/>
                <a:gd name="connsiteY33" fmla="*/ 189015 h 1037139"/>
                <a:gd name="connsiteX34" fmla="*/ 3418284 w 5132298"/>
                <a:gd name="connsiteY34" fmla="*/ 189111 h 1037139"/>
                <a:gd name="connsiteX35" fmla="*/ 3612499 w 5132298"/>
                <a:gd name="connsiteY35" fmla="*/ 369762 h 1037139"/>
                <a:gd name="connsiteX36" fmla="*/ 3612499 w 5132298"/>
                <a:gd name="connsiteY36" fmla="*/ 702794 h 1037139"/>
                <a:gd name="connsiteX37" fmla="*/ 3418284 w 5132298"/>
                <a:gd name="connsiteY37" fmla="*/ 847822 h 1037139"/>
                <a:gd name="connsiteX38" fmla="*/ 2958131 w 5132298"/>
                <a:gd name="connsiteY38" fmla="*/ 848298 h 1037139"/>
                <a:gd name="connsiteX39" fmla="*/ 2958131 w 5132298"/>
                <a:gd name="connsiteY39" fmla="*/ 1037217 h 1037139"/>
                <a:gd name="connsiteX40" fmla="*/ 3418284 w 5132298"/>
                <a:gd name="connsiteY40" fmla="*/ 1036931 h 1037139"/>
                <a:gd name="connsiteX41" fmla="*/ 3818982 w 5132298"/>
                <a:gd name="connsiteY41" fmla="*/ 702794 h 1037139"/>
                <a:gd name="connsiteX42" fmla="*/ 3818982 w 5132298"/>
                <a:gd name="connsiteY42" fmla="*/ 367590 h 1037139"/>
                <a:gd name="connsiteX43" fmla="*/ 3441430 w 5132298"/>
                <a:gd name="connsiteY43" fmla="*/ 78 h 1037139"/>
                <a:gd name="connsiteX44" fmla="*/ 5132651 w 5132298"/>
                <a:gd name="connsiteY44" fmla="*/ 679820 h 1037139"/>
                <a:gd name="connsiteX45" fmla="*/ 5131660 w 5132298"/>
                <a:gd name="connsiteY45" fmla="*/ 650425 h 1037139"/>
                <a:gd name="connsiteX46" fmla="*/ 4877591 w 5132298"/>
                <a:gd name="connsiteY46" fmla="*/ 447943 h 1037139"/>
                <a:gd name="connsiteX47" fmla="*/ 4567171 w 5132298"/>
                <a:gd name="connsiteY47" fmla="*/ 447943 h 1037139"/>
                <a:gd name="connsiteX48" fmla="*/ 4559208 w 5132298"/>
                <a:gd name="connsiteY48" fmla="*/ 447924 h 1037139"/>
                <a:gd name="connsiteX49" fmla="*/ 4469063 w 5132298"/>
                <a:gd name="connsiteY49" fmla="*/ 349759 h 1037139"/>
                <a:gd name="connsiteX50" fmla="*/ 4469368 w 5132298"/>
                <a:gd name="connsiteY50" fmla="*/ 279312 h 1037139"/>
                <a:gd name="connsiteX51" fmla="*/ 4567533 w 5132298"/>
                <a:gd name="connsiteY51" fmla="*/ 189187 h 1037139"/>
                <a:gd name="connsiteX52" fmla="*/ 4690043 w 5132298"/>
                <a:gd name="connsiteY52" fmla="*/ 189187 h 1037139"/>
                <a:gd name="connsiteX53" fmla="*/ 4691243 w 5132298"/>
                <a:gd name="connsiteY53" fmla="*/ 189225 h 1037139"/>
                <a:gd name="connsiteX54" fmla="*/ 5000825 w 5132298"/>
                <a:gd name="connsiteY54" fmla="*/ 189225 h 1037139"/>
                <a:gd name="connsiteX55" fmla="*/ 5035706 w 5132298"/>
                <a:gd name="connsiteY55" fmla="*/ 166270 h 1037139"/>
                <a:gd name="connsiteX56" fmla="*/ 5037687 w 5132298"/>
                <a:gd name="connsiteY56" fmla="*/ 156021 h 1037139"/>
                <a:gd name="connsiteX57" fmla="*/ 5037687 w 5132298"/>
                <a:gd name="connsiteY57" fmla="*/ 33282 h 1037139"/>
                <a:gd name="connsiteX58" fmla="*/ 5000825 w 5132298"/>
                <a:gd name="connsiteY58" fmla="*/ 116 h 1037139"/>
                <a:gd name="connsiteX59" fmla="*/ 4517869 w 5132298"/>
                <a:gd name="connsiteY59" fmla="*/ 173 h 1037139"/>
                <a:gd name="connsiteX60" fmla="*/ 4262409 w 5132298"/>
                <a:gd name="connsiteY60" fmla="*/ 235555 h 1037139"/>
                <a:gd name="connsiteX61" fmla="*/ 4262428 w 5132298"/>
                <a:gd name="connsiteY61" fmla="*/ 382392 h 1037139"/>
                <a:gd name="connsiteX62" fmla="*/ 4497886 w 5132298"/>
                <a:gd name="connsiteY62" fmla="*/ 636214 h 1037139"/>
                <a:gd name="connsiteX63" fmla="*/ 4836309 w 5132298"/>
                <a:gd name="connsiteY63" fmla="*/ 636214 h 1037139"/>
                <a:gd name="connsiteX64" fmla="*/ 4925977 w 5132298"/>
                <a:gd name="connsiteY64" fmla="*/ 734398 h 1037139"/>
                <a:gd name="connsiteX65" fmla="*/ 4925977 w 5132298"/>
                <a:gd name="connsiteY65" fmla="*/ 757944 h 1037139"/>
                <a:gd name="connsiteX66" fmla="*/ 4828289 w 5132298"/>
                <a:gd name="connsiteY66" fmla="*/ 848050 h 1037139"/>
                <a:gd name="connsiteX67" fmla="*/ 4299290 w 5132298"/>
                <a:gd name="connsiteY67" fmla="*/ 848050 h 1037139"/>
                <a:gd name="connsiteX68" fmla="*/ 4264447 w 5132298"/>
                <a:gd name="connsiteY68" fmla="*/ 870872 h 1037139"/>
                <a:gd name="connsiteX69" fmla="*/ 4262390 w 5132298"/>
                <a:gd name="connsiteY69" fmla="*/ 881216 h 1037139"/>
                <a:gd name="connsiteX70" fmla="*/ 4262390 w 5132298"/>
                <a:gd name="connsiteY70" fmla="*/ 1003955 h 1037139"/>
                <a:gd name="connsiteX71" fmla="*/ 4299290 w 5132298"/>
                <a:gd name="connsiteY71" fmla="*/ 1037160 h 1037139"/>
                <a:gd name="connsiteX72" fmla="*/ 4732296 w 5132298"/>
                <a:gd name="connsiteY72" fmla="*/ 1037160 h 1037139"/>
                <a:gd name="connsiteX73" fmla="*/ 4879172 w 5132298"/>
                <a:gd name="connsiteY73" fmla="*/ 1037083 h 1037139"/>
                <a:gd name="connsiteX74" fmla="*/ 5132651 w 5132298"/>
                <a:gd name="connsiteY74" fmla="*/ 801587 h 1037139"/>
                <a:gd name="connsiteX75" fmla="*/ 5132651 w 5132298"/>
                <a:gd name="connsiteY75" fmla="*/ 679820 h 1037139"/>
                <a:gd name="connsiteX76" fmla="*/ 280863 w 5132298"/>
                <a:gd name="connsiteY76" fmla="*/ 189111 h 1037139"/>
                <a:gd name="connsiteX77" fmla="*/ 825046 w 5132298"/>
                <a:gd name="connsiteY77" fmla="*/ 189111 h 1037139"/>
                <a:gd name="connsiteX78" fmla="*/ 861203 w 5132298"/>
                <a:gd name="connsiteY78" fmla="*/ 156573 h 1037139"/>
                <a:gd name="connsiteX79" fmla="*/ 861203 w 5132298"/>
                <a:gd name="connsiteY79" fmla="*/ 32729 h 1037139"/>
                <a:gd name="connsiteX80" fmla="*/ 825046 w 5132298"/>
                <a:gd name="connsiteY80" fmla="*/ 78 h 1037139"/>
                <a:gd name="connsiteX81" fmla="*/ 277073 w 5132298"/>
                <a:gd name="connsiteY81" fmla="*/ 78 h 1037139"/>
                <a:gd name="connsiteX82" fmla="*/ 352 w 5132298"/>
                <a:gd name="connsiteY82" fmla="*/ 255005 h 1037139"/>
                <a:gd name="connsiteX83" fmla="*/ 352 w 5132298"/>
                <a:gd name="connsiteY83" fmla="*/ 782309 h 1037139"/>
                <a:gd name="connsiteX84" fmla="*/ 277073 w 5132298"/>
                <a:gd name="connsiteY84" fmla="*/ 1037217 h 1037139"/>
                <a:gd name="connsiteX85" fmla="*/ 825046 w 5132298"/>
                <a:gd name="connsiteY85" fmla="*/ 1037217 h 1037139"/>
                <a:gd name="connsiteX86" fmla="*/ 861203 w 5132298"/>
                <a:gd name="connsiteY86" fmla="*/ 1004660 h 1037139"/>
                <a:gd name="connsiteX87" fmla="*/ 861203 w 5132298"/>
                <a:gd name="connsiteY87" fmla="*/ 880816 h 1037139"/>
                <a:gd name="connsiteX88" fmla="*/ 825046 w 5132298"/>
                <a:gd name="connsiteY88" fmla="*/ 848298 h 1037139"/>
                <a:gd name="connsiteX89" fmla="*/ 280863 w 5132298"/>
                <a:gd name="connsiteY89" fmla="*/ 848298 h 1037139"/>
                <a:gd name="connsiteX90" fmla="*/ 207006 w 5132298"/>
                <a:gd name="connsiteY90" fmla="*/ 779051 h 1037139"/>
                <a:gd name="connsiteX91" fmla="*/ 207006 w 5132298"/>
                <a:gd name="connsiteY91" fmla="*/ 634347 h 1037139"/>
                <a:gd name="connsiteX92" fmla="*/ 532457 w 5132298"/>
                <a:gd name="connsiteY92" fmla="*/ 634347 h 1037139"/>
                <a:gd name="connsiteX93" fmla="*/ 568595 w 5132298"/>
                <a:gd name="connsiteY93" fmla="*/ 601772 h 1037139"/>
                <a:gd name="connsiteX94" fmla="*/ 568595 w 5132298"/>
                <a:gd name="connsiteY94" fmla="*/ 480557 h 1037139"/>
                <a:gd name="connsiteX95" fmla="*/ 532457 w 5132298"/>
                <a:gd name="connsiteY95" fmla="*/ 447943 h 1037139"/>
                <a:gd name="connsiteX96" fmla="*/ 207006 w 5132298"/>
                <a:gd name="connsiteY96" fmla="*/ 447943 h 1037139"/>
                <a:gd name="connsiteX97" fmla="*/ 207006 w 5132298"/>
                <a:gd name="connsiteY97" fmla="*/ 258395 h 1037139"/>
                <a:gd name="connsiteX98" fmla="*/ 280863 w 5132298"/>
                <a:gd name="connsiteY98" fmla="*/ 189111 h 1037139"/>
                <a:gd name="connsiteX99" fmla="*/ 1186405 w 5132298"/>
                <a:gd name="connsiteY99" fmla="*/ 189130 h 1037139"/>
                <a:gd name="connsiteX100" fmla="*/ 1186405 w 5132298"/>
                <a:gd name="connsiteY100" fmla="*/ 1000336 h 1037139"/>
                <a:gd name="connsiteX101" fmla="*/ 1153144 w 5132298"/>
                <a:gd name="connsiteY101" fmla="*/ 1037198 h 1037139"/>
                <a:gd name="connsiteX102" fmla="*/ 1012879 w 5132298"/>
                <a:gd name="connsiteY102" fmla="*/ 1037198 h 1037139"/>
                <a:gd name="connsiteX103" fmla="*/ 979656 w 5132298"/>
                <a:gd name="connsiteY103" fmla="*/ 1000336 h 1037139"/>
                <a:gd name="connsiteX104" fmla="*/ 979656 w 5132298"/>
                <a:gd name="connsiteY104" fmla="*/ 37035 h 1037139"/>
                <a:gd name="connsiteX105" fmla="*/ 1012879 w 5132298"/>
                <a:gd name="connsiteY105" fmla="*/ 116 h 1037139"/>
                <a:gd name="connsiteX106" fmla="*/ 1439846 w 5132298"/>
                <a:gd name="connsiteY106" fmla="*/ 116 h 1037139"/>
                <a:gd name="connsiteX107" fmla="*/ 1840506 w 5132298"/>
                <a:gd name="connsiteY107" fmla="*/ 369838 h 1037139"/>
                <a:gd name="connsiteX108" fmla="*/ 1840506 w 5132298"/>
                <a:gd name="connsiteY108" fmla="*/ 1004032 h 1037139"/>
                <a:gd name="connsiteX109" fmla="*/ 1803625 w 5132298"/>
                <a:gd name="connsiteY109" fmla="*/ 1037198 h 1037139"/>
                <a:gd name="connsiteX110" fmla="*/ 1670885 w 5132298"/>
                <a:gd name="connsiteY110" fmla="*/ 1037198 h 1037139"/>
                <a:gd name="connsiteX111" fmla="*/ 1634023 w 5132298"/>
                <a:gd name="connsiteY111" fmla="*/ 1004032 h 1037139"/>
                <a:gd name="connsiteX112" fmla="*/ 1634023 w 5132298"/>
                <a:gd name="connsiteY112" fmla="*/ 369838 h 1037139"/>
                <a:gd name="connsiteX113" fmla="*/ 1439846 w 5132298"/>
                <a:gd name="connsiteY113" fmla="*/ 189225 h 1037139"/>
                <a:gd name="connsiteX114" fmla="*/ 1186405 w 5132298"/>
                <a:gd name="connsiteY114" fmla="*/ 189130 h 103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5132298" h="1037139">
                  <a:moveTo>
                    <a:pt x="4143956" y="78849"/>
                  </a:moveTo>
                  <a:lnTo>
                    <a:pt x="4143651" y="36939"/>
                  </a:lnTo>
                  <a:cubicBezTo>
                    <a:pt x="4143651" y="16613"/>
                    <a:pt x="4128754" y="78"/>
                    <a:pt x="4110447" y="78"/>
                  </a:cubicBezTo>
                  <a:lnTo>
                    <a:pt x="3970639" y="78"/>
                  </a:lnTo>
                  <a:cubicBezTo>
                    <a:pt x="3952351" y="78"/>
                    <a:pt x="3937435" y="16613"/>
                    <a:pt x="3937435" y="36939"/>
                  </a:cubicBezTo>
                  <a:lnTo>
                    <a:pt x="3937435" y="78849"/>
                  </a:lnTo>
                  <a:lnTo>
                    <a:pt x="3937454" y="78849"/>
                  </a:lnTo>
                  <a:lnTo>
                    <a:pt x="3937759" y="152249"/>
                  </a:lnTo>
                  <a:cubicBezTo>
                    <a:pt x="3937759" y="172575"/>
                    <a:pt x="3952637" y="189111"/>
                    <a:pt x="3970963" y="189111"/>
                  </a:cubicBezTo>
                  <a:lnTo>
                    <a:pt x="4110771" y="189111"/>
                  </a:lnTo>
                  <a:cubicBezTo>
                    <a:pt x="4129059" y="189111"/>
                    <a:pt x="4143975" y="172575"/>
                    <a:pt x="4143975" y="152249"/>
                  </a:cubicBezTo>
                  <a:lnTo>
                    <a:pt x="4143975" y="78849"/>
                  </a:lnTo>
                  <a:lnTo>
                    <a:pt x="4143956" y="78849"/>
                  </a:lnTo>
                  <a:close/>
                  <a:moveTo>
                    <a:pt x="4143956" y="653397"/>
                  </a:moveTo>
                  <a:lnTo>
                    <a:pt x="4143651" y="306706"/>
                  </a:lnTo>
                  <a:cubicBezTo>
                    <a:pt x="4143651" y="286361"/>
                    <a:pt x="4128754" y="269845"/>
                    <a:pt x="4110447" y="269845"/>
                  </a:cubicBezTo>
                  <a:lnTo>
                    <a:pt x="3970639" y="269845"/>
                  </a:lnTo>
                  <a:cubicBezTo>
                    <a:pt x="3952351" y="269845"/>
                    <a:pt x="3937435" y="286361"/>
                    <a:pt x="3937435" y="306706"/>
                  </a:cubicBezTo>
                  <a:lnTo>
                    <a:pt x="3937435" y="653397"/>
                  </a:lnTo>
                  <a:lnTo>
                    <a:pt x="3937454" y="653397"/>
                  </a:lnTo>
                  <a:lnTo>
                    <a:pt x="3937759" y="1000069"/>
                  </a:lnTo>
                  <a:cubicBezTo>
                    <a:pt x="3937759" y="1020396"/>
                    <a:pt x="3952637" y="1036931"/>
                    <a:pt x="3970963" y="1036931"/>
                  </a:cubicBezTo>
                  <a:lnTo>
                    <a:pt x="4110771" y="1036931"/>
                  </a:lnTo>
                  <a:cubicBezTo>
                    <a:pt x="4129059" y="1036931"/>
                    <a:pt x="4143975" y="1020396"/>
                    <a:pt x="4143975" y="1000069"/>
                  </a:cubicBezTo>
                  <a:lnTo>
                    <a:pt x="4143975" y="653397"/>
                  </a:lnTo>
                  <a:lnTo>
                    <a:pt x="4143956" y="653397"/>
                  </a:lnTo>
                  <a:close/>
                  <a:moveTo>
                    <a:pt x="3441430" y="78"/>
                  </a:moveTo>
                  <a:lnTo>
                    <a:pt x="2991355" y="78"/>
                  </a:lnTo>
                  <a:cubicBezTo>
                    <a:pt x="2973029" y="78"/>
                    <a:pt x="2958131" y="16670"/>
                    <a:pt x="2958131" y="37035"/>
                  </a:cubicBezTo>
                  <a:lnTo>
                    <a:pt x="2958131" y="646958"/>
                  </a:lnTo>
                  <a:cubicBezTo>
                    <a:pt x="2958131" y="667323"/>
                    <a:pt x="2973009" y="683858"/>
                    <a:pt x="2991297" y="683858"/>
                  </a:cubicBezTo>
                  <a:lnTo>
                    <a:pt x="3131391" y="683858"/>
                  </a:lnTo>
                  <a:cubicBezTo>
                    <a:pt x="3149717" y="683858"/>
                    <a:pt x="3164595" y="667323"/>
                    <a:pt x="3164595" y="646958"/>
                  </a:cubicBezTo>
                  <a:lnTo>
                    <a:pt x="3164786" y="189015"/>
                  </a:lnTo>
                  <a:lnTo>
                    <a:pt x="3418284" y="189111"/>
                  </a:lnTo>
                  <a:cubicBezTo>
                    <a:pt x="3525383" y="189111"/>
                    <a:pt x="3612499" y="270149"/>
                    <a:pt x="3612499" y="369762"/>
                  </a:cubicBezTo>
                  <a:lnTo>
                    <a:pt x="3612499" y="702794"/>
                  </a:lnTo>
                  <a:cubicBezTo>
                    <a:pt x="3612499" y="802368"/>
                    <a:pt x="3525383" y="847822"/>
                    <a:pt x="3418284" y="847822"/>
                  </a:cubicBezTo>
                  <a:lnTo>
                    <a:pt x="2958131" y="848298"/>
                  </a:lnTo>
                  <a:lnTo>
                    <a:pt x="2958131" y="1037217"/>
                  </a:lnTo>
                  <a:lnTo>
                    <a:pt x="3418284" y="1036931"/>
                  </a:lnTo>
                  <a:cubicBezTo>
                    <a:pt x="3639226" y="1036931"/>
                    <a:pt x="3818982" y="906648"/>
                    <a:pt x="3818982" y="702794"/>
                  </a:cubicBezTo>
                  <a:lnTo>
                    <a:pt x="3818982" y="367590"/>
                  </a:lnTo>
                  <a:cubicBezTo>
                    <a:pt x="3818982" y="171985"/>
                    <a:pt x="3654866" y="78"/>
                    <a:pt x="3441430" y="78"/>
                  </a:cubicBezTo>
                  <a:moveTo>
                    <a:pt x="5132651" y="679820"/>
                  </a:moveTo>
                  <a:cubicBezTo>
                    <a:pt x="5132651" y="670447"/>
                    <a:pt x="5132575" y="660846"/>
                    <a:pt x="5131660" y="650425"/>
                  </a:cubicBezTo>
                  <a:cubicBezTo>
                    <a:pt x="5121469" y="535230"/>
                    <a:pt x="5002749" y="447943"/>
                    <a:pt x="4877591" y="447943"/>
                  </a:cubicBezTo>
                  <a:lnTo>
                    <a:pt x="4567171" y="447943"/>
                  </a:lnTo>
                  <a:lnTo>
                    <a:pt x="4559208" y="447924"/>
                  </a:lnTo>
                  <a:cubicBezTo>
                    <a:pt x="4509487" y="447924"/>
                    <a:pt x="4469063" y="403861"/>
                    <a:pt x="4469063" y="349759"/>
                  </a:cubicBezTo>
                  <a:lnTo>
                    <a:pt x="4469368" y="279312"/>
                  </a:lnTo>
                  <a:cubicBezTo>
                    <a:pt x="4469368" y="229630"/>
                    <a:pt x="4513412" y="189187"/>
                    <a:pt x="4567533" y="189187"/>
                  </a:cubicBezTo>
                  <a:lnTo>
                    <a:pt x="4690043" y="189187"/>
                  </a:lnTo>
                  <a:lnTo>
                    <a:pt x="4691243" y="189225"/>
                  </a:lnTo>
                  <a:lnTo>
                    <a:pt x="5000825" y="189225"/>
                  </a:lnTo>
                  <a:cubicBezTo>
                    <a:pt x="5016656" y="189225"/>
                    <a:pt x="5030676" y="180005"/>
                    <a:pt x="5035706" y="166270"/>
                  </a:cubicBezTo>
                  <a:cubicBezTo>
                    <a:pt x="5037039" y="162612"/>
                    <a:pt x="5037687" y="159259"/>
                    <a:pt x="5037687" y="156021"/>
                  </a:cubicBezTo>
                  <a:lnTo>
                    <a:pt x="5037687" y="33282"/>
                  </a:lnTo>
                  <a:cubicBezTo>
                    <a:pt x="5037687" y="14956"/>
                    <a:pt x="5021151" y="116"/>
                    <a:pt x="5000825" y="116"/>
                  </a:cubicBezTo>
                  <a:lnTo>
                    <a:pt x="4517869" y="173"/>
                  </a:lnTo>
                  <a:cubicBezTo>
                    <a:pt x="4377928" y="173"/>
                    <a:pt x="4262409" y="105805"/>
                    <a:pt x="4262409" y="235555"/>
                  </a:cubicBezTo>
                  <a:lnTo>
                    <a:pt x="4262428" y="382392"/>
                  </a:lnTo>
                  <a:cubicBezTo>
                    <a:pt x="4262428" y="522352"/>
                    <a:pt x="4368041" y="636214"/>
                    <a:pt x="4497886" y="636214"/>
                  </a:cubicBezTo>
                  <a:lnTo>
                    <a:pt x="4836309" y="636214"/>
                  </a:lnTo>
                  <a:cubicBezTo>
                    <a:pt x="4885992" y="636214"/>
                    <a:pt x="4925977" y="680258"/>
                    <a:pt x="4925977" y="734398"/>
                  </a:cubicBezTo>
                  <a:lnTo>
                    <a:pt x="4925977" y="757944"/>
                  </a:lnTo>
                  <a:cubicBezTo>
                    <a:pt x="4925977" y="807645"/>
                    <a:pt x="4882410" y="848050"/>
                    <a:pt x="4828289" y="848050"/>
                  </a:cubicBezTo>
                  <a:lnTo>
                    <a:pt x="4299290" y="848050"/>
                  </a:lnTo>
                  <a:cubicBezTo>
                    <a:pt x="4283440" y="848050"/>
                    <a:pt x="4269419" y="857213"/>
                    <a:pt x="4264447" y="870872"/>
                  </a:cubicBezTo>
                  <a:cubicBezTo>
                    <a:pt x="4263057" y="874606"/>
                    <a:pt x="4262390" y="877997"/>
                    <a:pt x="4262390" y="881216"/>
                  </a:cubicBezTo>
                  <a:lnTo>
                    <a:pt x="4262390" y="1003955"/>
                  </a:lnTo>
                  <a:cubicBezTo>
                    <a:pt x="4262390" y="1022262"/>
                    <a:pt x="4278944" y="1037160"/>
                    <a:pt x="4299290" y="1037160"/>
                  </a:cubicBezTo>
                  <a:lnTo>
                    <a:pt x="4732296" y="1037160"/>
                  </a:lnTo>
                  <a:lnTo>
                    <a:pt x="4879172" y="1037083"/>
                  </a:lnTo>
                  <a:cubicBezTo>
                    <a:pt x="5019075" y="1037083"/>
                    <a:pt x="5132651" y="931470"/>
                    <a:pt x="5132651" y="801587"/>
                  </a:cubicBezTo>
                  <a:lnTo>
                    <a:pt x="5132651" y="679820"/>
                  </a:lnTo>
                  <a:close/>
                  <a:moveTo>
                    <a:pt x="280863" y="189111"/>
                  </a:moveTo>
                  <a:lnTo>
                    <a:pt x="825046" y="189111"/>
                  </a:lnTo>
                  <a:cubicBezTo>
                    <a:pt x="844972" y="189111"/>
                    <a:pt x="861203" y="174518"/>
                    <a:pt x="861203" y="156573"/>
                  </a:cubicBezTo>
                  <a:lnTo>
                    <a:pt x="861203" y="32729"/>
                  </a:lnTo>
                  <a:cubicBezTo>
                    <a:pt x="861203" y="14746"/>
                    <a:pt x="845734" y="78"/>
                    <a:pt x="825046" y="78"/>
                  </a:cubicBezTo>
                  <a:lnTo>
                    <a:pt x="277073" y="78"/>
                  </a:lnTo>
                  <a:cubicBezTo>
                    <a:pt x="124501" y="78"/>
                    <a:pt x="352" y="114301"/>
                    <a:pt x="352" y="255005"/>
                  </a:cubicBezTo>
                  <a:lnTo>
                    <a:pt x="352" y="782309"/>
                  </a:lnTo>
                  <a:cubicBezTo>
                    <a:pt x="352" y="922955"/>
                    <a:pt x="124501" y="1037217"/>
                    <a:pt x="277073" y="1037217"/>
                  </a:cubicBezTo>
                  <a:lnTo>
                    <a:pt x="825046" y="1037217"/>
                  </a:lnTo>
                  <a:cubicBezTo>
                    <a:pt x="844972" y="1037217"/>
                    <a:pt x="861203" y="1022605"/>
                    <a:pt x="861203" y="1004660"/>
                  </a:cubicBezTo>
                  <a:lnTo>
                    <a:pt x="861203" y="880816"/>
                  </a:lnTo>
                  <a:cubicBezTo>
                    <a:pt x="861203" y="862871"/>
                    <a:pt x="844972" y="848298"/>
                    <a:pt x="825046" y="848298"/>
                  </a:cubicBezTo>
                  <a:lnTo>
                    <a:pt x="280863" y="848298"/>
                  </a:lnTo>
                  <a:cubicBezTo>
                    <a:pt x="240839" y="848298"/>
                    <a:pt x="207006" y="816580"/>
                    <a:pt x="207006" y="779051"/>
                  </a:cubicBezTo>
                  <a:lnTo>
                    <a:pt x="207006" y="634347"/>
                  </a:lnTo>
                  <a:lnTo>
                    <a:pt x="532457" y="634347"/>
                  </a:lnTo>
                  <a:cubicBezTo>
                    <a:pt x="552383" y="634347"/>
                    <a:pt x="568595" y="619717"/>
                    <a:pt x="568595" y="601772"/>
                  </a:cubicBezTo>
                  <a:lnTo>
                    <a:pt x="568595" y="480557"/>
                  </a:lnTo>
                  <a:cubicBezTo>
                    <a:pt x="568595" y="462573"/>
                    <a:pt x="552383" y="447943"/>
                    <a:pt x="532457" y="447943"/>
                  </a:cubicBezTo>
                  <a:lnTo>
                    <a:pt x="207006" y="447943"/>
                  </a:lnTo>
                  <a:lnTo>
                    <a:pt x="207006" y="258395"/>
                  </a:lnTo>
                  <a:cubicBezTo>
                    <a:pt x="207006" y="220829"/>
                    <a:pt x="240839" y="189111"/>
                    <a:pt x="280863" y="189111"/>
                  </a:cubicBezTo>
                  <a:moveTo>
                    <a:pt x="1186405" y="189130"/>
                  </a:moveTo>
                  <a:lnTo>
                    <a:pt x="1186405" y="1000336"/>
                  </a:lnTo>
                  <a:cubicBezTo>
                    <a:pt x="1186405" y="1020662"/>
                    <a:pt x="1171470" y="1037198"/>
                    <a:pt x="1153144" y="1037198"/>
                  </a:cubicBezTo>
                  <a:lnTo>
                    <a:pt x="1012879" y="1037198"/>
                  </a:lnTo>
                  <a:cubicBezTo>
                    <a:pt x="994553" y="1037198"/>
                    <a:pt x="979656" y="1020662"/>
                    <a:pt x="979656" y="1000336"/>
                  </a:cubicBezTo>
                  <a:lnTo>
                    <a:pt x="979656" y="37035"/>
                  </a:lnTo>
                  <a:cubicBezTo>
                    <a:pt x="979656" y="16670"/>
                    <a:pt x="994553" y="116"/>
                    <a:pt x="1012879" y="116"/>
                  </a:cubicBezTo>
                  <a:lnTo>
                    <a:pt x="1439846" y="116"/>
                  </a:lnTo>
                  <a:cubicBezTo>
                    <a:pt x="1660769" y="116"/>
                    <a:pt x="1840506" y="165946"/>
                    <a:pt x="1840506" y="369838"/>
                  </a:cubicBezTo>
                  <a:lnTo>
                    <a:pt x="1840506" y="1004032"/>
                  </a:lnTo>
                  <a:cubicBezTo>
                    <a:pt x="1840506" y="1022339"/>
                    <a:pt x="1823971" y="1037198"/>
                    <a:pt x="1803625" y="1037198"/>
                  </a:cubicBezTo>
                  <a:lnTo>
                    <a:pt x="1670885" y="1037198"/>
                  </a:lnTo>
                  <a:cubicBezTo>
                    <a:pt x="1650559" y="1037198"/>
                    <a:pt x="1634023" y="1022339"/>
                    <a:pt x="1634023" y="1004032"/>
                  </a:cubicBezTo>
                  <a:lnTo>
                    <a:pt x="1634023" y="369838"/>
                  </a:lnTo>
                  <a:cubicBezTo>
                    <a:pt x="1634023" y="270264"/>
                    <a:pt x="1546926" y="189225"/>
                    <a:pt x="1439846" y="189225"/>
                  </a:cubicBezTo>
                  <a:lnTo>
                    <a:pt x="1186405" y="18913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2" name="Espace réservé du texte 9">
            <a:extLst>
              <a:ext uri="{FF2B5EF4-FFF2-40B4-BE49-F238E27FC236}">
                <a16:creationId xmlns:a16="http://schemas.microsoft.com/office/drawing/2014/main" id="{AE59B26C-795B-4E60-952C-13FBE9E2C5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307" y="533591"/>
            <a:ext cx="1310493" cy="373665"/>
          </a:xfrm>
          <a:solidFill>
            <a:schemeClr val="accent2"/>
          </a:solidFill>
        </p:spPr>
        <p:txBody>
          <a:bodyPr lIns="180000" tIns="28800" anchor="ctr" anchorCtr="0">
            <a:noAutofit/>
          </a:bodyPr>
          <a:lstStyle>
            <a:lvl1pPr>
              <a:defRPr sz="215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Partie 1</a:t>
            </a:r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1858399F-58D3-4C88-999B-1B7FD1F2E92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37525" y="0"/>
            <a:ext cx="4054475" cy="685800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FDC00936-BF14-4A2E-8AFC-70AF3C3676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27483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iapositives de conten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6797FC5-6C3D-4138-A22B-25A93A47052F}"/>
              </a:ext>
            </a:extLst>
          </p:cNvPr>
          <p:cNvSpPr txBox="1"/>
          <p:nvPr userDrawn="1"/>
        </p:nvSpPr>
        <p:spPr>
          <a:xfrm>
            <a:off x="389572" y="754380"/>
            <a:ext cx="8191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>
                <a:solidFill>
                  <a:schemeClr val="bg1"/>
                </a:solidFill>
                <a:latin typeface="+mj-lt"/>
              </a:rPr>
              <a:t>Diapositives </a:t>
            </a:r>
          </a:p>
          <a:p>
            <a:r>
              <a:rPr lang="fr-FR" sz="6000" b="1">
                <a:solidFill>
                  <a:schemeClr val="bg1"/>
                </a:solidFill>
                <a:latin typeface="+mj-lt"/>
              </a:rPr>
              <a:t>de contenu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92475B-7CF7-49DA-A68D-80D222243F11}"/>
              </a:ext>
            </a:extLst>
          </p:cNvPr>
          <p:cNvSpPr/>
          <p:nvPr userDrawn="1"/>
        </p:nvSpPr>
        <p:spPr>
          <a:xfrm>
            <a:off x="521495" y="2962275"/>
            <a:ext cx="357187" cy="500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C82C95D8-4AA6-4827-9B60-6B7D03DA46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307" y="6473187"/>
            <a:ext cx="765479" cy="1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911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9">
            <a:extLst>
              <a:ext uri="{FF2B5EF4-FFF2-40B4-BE49-F238E27FC236}">
                <a16:creationId xmlns:a16="http://schemas.microsoft.com/office/drawing/2014/main" id="{8CDD498F-3BD8-4C27-B207-38D690F7CE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48401" y="0"/>
            <a:ext cx="5943600" cy="685800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9D446AA-FDC7-4D66-8E3A-32C22BE3F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Sujet du document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3341B1-4C9E-4262-887A-DA3F522EF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9">
            <a:extLst>
              <a:ext uri="{FF2B5EF4-FFF2-40B4-BE49-F238E27FC236}">
                <a16:creationId xmlns:a16="http://schemas.microsoft.com/office/drawing/2014/main" id="{9FF19B2D-1C59-45C9-A227-9DB884FB34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2" y="290513"/>
            <a:ext cx="497681" cy="140493"/>
          </a:xfrm>
          <a:solidFill>
            <a:schemeClr val="accent4"/>
          </a:solidFill>
        </p:spPr>
        <p:txBody>
          <a:bodyPr lIns="72000" tIns="3600" anchor="ctr" anchorCtr="0">
            <a:noAutofit/>
          </a:bodyPr>
          <a:lstStyle>
            <a:lvl1pPr>
              <a:defRPr sz="82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Partie 1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437725E6-819C-481D-AE01-0A871E24BC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772" y="488357"/>
            <a:ext cx="5575304" cy="1353832"/>
          </a:xfrm>
        </p:spPr>
        <p:txBody>
          <a:bodyPr/>
          <a:lstStyle>
            <a:lvl1pPr>
              <a:lnSpc>
                <a:spcPct val="84000"/>
              </a:lnSpc>
              <a:defRPr sz="3450"/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br>
              <a:rPr lang="fr-FR"/>
            </a:b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br>
              <a:rPr lang="fr-FR"/>
            </a:b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3537730-4C20-4085-9A70-3E75B18C06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112" y="2066080"/>
            <a:ext cx="5541963" cy="87254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600635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9">
            <a:extLst>
              <a:ext uri="{FF2B5EF4-FFF2-40B4-BE49-F238E27FC236}">
                <a16:creationId xmlns:a16="http://schemas.microsoft.com/office/drawing/2014/main" id="{8CDD498F-3BD8-4C27-B207-38D690F7CE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5943600" cy="685800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8" name="Espace réservé du texte 9">
            <a:extLst>
              <a:ext uri="{FF2B5EF4-FFF2-40B4-BE49-F238E27FC236}">
                <a16:creationId xmlns:a16="http://schemas.microsoft.com/office/drawing/2014/main" id="{9FF19B2D-1C59-45C9-A227-9DB884FB34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8401" y="290513"/>
            <a:ext cx="497681" cy="140493"/>
          </a:xfrm>
          <a:solidFill>
            <a:schemeClr val="accent4"/>
          </a:solidFill>
        </p:spPr>
        <p:txBody>
          <a:bodyPr lIns="72000" tIns="3600" anchor="ctr" anchorCtr="0">
            <a:noAutofit/>
          </a:bodyPr>
          <a:lstStyle>
            <a:lvl1pPr>
              <a:defRPr sz="82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Partie 1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437725E6-819C-481D-AE01-0A871E24BC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5061" y="488357"/>
            <a:ext cx="5575304" cy="1353832"/>
          </a:xfrm>
        </p:spPr>
        <p:txBody>
          <a:bodyPr/>
          <a:lstStyle>
            <a:lvl1pPr>
              <a:lnSpc>
                <a:spcPct val="84000"/>
              </a:lnSpc>
              <a:defRPr sz="3450"/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br>
              <a:rPr lang="fr-FR"/>
            </a:b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br>
              <a:rPr lang="fr-FR"/>
            </a:b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3537730-4C20-4085-9A70-3E75B18C06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8401" y="2066080"/>
            <a:ext cx="5541963" cy="87254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9" name="Espace réservé du graphique SmartArt 18">
            <a:extLst>
              <a:ext uri="{FF2B5EF4-FFF2-40B4-BE49-F238E27FC236}">
                <a16:creationId xmlns:a16="http://schemas.microsoft.com/office/drawing/2014/main" id="{AFA680B8-3A1C-4F3E-BC1D-A1CE66259CDB}"/>
              </a:ext>
            </a:extLst>
          </p:cNvPr>
          <p:cNvSpPr>
            <a:spLocks noGrp="1"/>
          </p:cNvSpPr>
          <p:nvPr>
            <p:ph type="dgm" sz="quarter" idx="22"/>
          </p:nvPr>
        </p:nvSpPr>
        <p:spPr>
          <a:xfrm>
            <a:off x="518360" y="6473045"/>
            <a:ext cx="767567" cy="155109"/>
          </a:xfrm>
          <a:custGeom>
            <a:avLst/>
            <a:gdLst>
              <a:gd name="connsiteX0" fmla="*/ 593781 w 767567"/>
              <a:gd name="connsiteY0" fmla="*/ 40345 h 155109"/>
              <a:gd name="connsiteX1" fmla="*/ 614690 w 767567"/>
              <a:gd name="connsiteY1" fmla="*/ 40345 h 155109"/>
              <a:gd name="connsiteX2" fmla="*/ 619656 w 767567"/>
              <a:gd name="connsiteY2" fmla="*/ 45858 h 155109"/>
              <a:gd name="connsiteX3" fmla="*/ 619701 w 767567"/>
              <a:gd name="connsiteY3" fmla="*/ 97707 h 155109"/>
              <a:gd name="connsiteX4" fmla="*/ 619704 w 767567"/>
              <a:gd name="connsiteY4" fmla="*/ 97707 h 155109"/>
              <a:gd name="connsiteX5" fmla="*/ 619704 w 767567"/>
              <a:gd name="connsiteY5" fmla="*/ 149553 h 155109"/>
              <a:gd name="connsiteX6" fmla="*/ 614738 w 767567"/>
              <a:gd name="connsiteY6" fmla="*/ 155066 h 155109"/>
              <a:gd name="connsiteX7" fmla="*/ 593829 w 767567"/>
              <a:gd name="connsiteY7" fmla="*/ 155066 h 155109"/>
              <a:gd name="connsiteX8" fmla="*/ 588863 w 767567"/>
              <a:gd name="connsiteY8" fmla="*/ 149553 h 155109"/>
              <a:gd name="connsiteX9" fmla="*/ 588818 w 767567"/>
              <a:gd name="connsiteY9" fmla="*/ 97707 h 155109"/>
              <a:gd name="connsiteX10" fmla="*/ 588815 w 767567"/>
              <a:gd name="connsiteY10" fmla="*/ 97707 h 155109"/>
              <a:gd name="connsiteX11" fmla="*/ 588815 w 767567"/>
              <a:gd name="connsiteY11" fmla="*/ 45858 h 155109"/>
              <a:gd name="connsiteX12" fmla="*/ 593781 w 767567"/>
              <a:gd name="connsiteY12" fmla="*/ 40345 h 155109"/>
              <a:gd name="connsiteX13" fmla="*/ 747851 w 767567"/>
              <a:gd name="connsiteY13" fmla="*/ 6 h 155109"/>
              <a:gd name="connsiteX14" fmla="*/ 753364 w 767567"/>
              <a:gd name="connsiteY14" fmla="*/ 4966 h 155109"/>
              <a:gd name="connsiteX15" fmla="*/ 753364 w 767567"/>
              <a:gd name="connsiteY15" fmla="*/ 23322 h 155109"/>
              <a:gd name="connsiteX16" fmla="*/ 753068 w 767567"/>
              <a:gd name="connsiteY16" fmla="*/ 24855 h 155109"/>
              <a:gd name="connsiteX17" fmla="*/ 747851 w 767567"/>
              <a:gd name="connsiteY17" fmla="*/ 28288 h 155109"/>
              <a:gd name="connsiteX18" fmla="*/ 701552 w 767567"/>
              <a:gd name="connsiteY18" fmla="*/ 28288 h 155109"/>
              <a:gd name="connsiteX19" fmla="*/ 701372 w 767567"/>
              <a:gd name="connsiteY19" fmla="*/ 28282 h 155109"/>
              <a:gd name="connsiteX20" fmla="*/ 683050 w 767567"/>
              <a:gd name="connsiteY20" fmla="*/ 28282 h 155109"/>
              <a:gd name="connsiteX21" fmla="*/ 668369 w 767567"/>
              <a:gd name="connsiteY21" fmla="*/ 41761 h 155109"/>
              <a:gd name="connsiteX22" fmla="*/ 668323 w 767567"/>
              <a:gd name="connsiteY22" fmla="*/ 52296 h 155109"/>
              <a:gd name="connsiteX23" fmla="*/ 681805 w 767567"/>
              <a:gd name="connsiteY23" fmla="*/ 66977 h 155109"/>
              <a:gd name="connsiteX24" fmla="*/ 682996 w 767567"/>
              <a:gd name="connsiteY24" fmla="*/ 66980 h 155109"/>
              <a:gd name="connsiteX25" fmla="*/ 729421 w 767567"/>
              <a:gd name="connsiteY25" fmla="*/ 66980 h 155109"/>
              <a:gd name="connsiteX26" fmla="*/ 767419 w 767567"/>
              <a:gd name="connsiteY26" fmla="*/ 97262 h 155109"/>
              <a:gd name="connsiteX27" fmla="*/ 767567 w 767567"/>
              <a:gd name="connsiteY27" fmla="*/ 101659 h 155109"/>
              <a:gd name="connsiteX28" fmla="*/ 767567 w 767567"/>
              <a:gd name="connsiteY28" fmla="*/ 119869 h 155109"/>
              <a:gd name="connsiteX29" fmla="*/ 729658 w 767567"/>
              <a:gd name="connsiteY29" fmla="*/ 155089 h 155109"/>
              <a:gd name="connsiteX30" fmla="*/ 707691 w 767567"/>
              <a:gd name="connsiteY30" fmla="*/ 155100 h 155109"/>
              <a:gd name="connsiteX31" fmla="*/ 642933 w 767567"/>
              <a:gd name="connsiteY31" fmla="*/ 155100 h 155109"/>
              <a:gd name="connsiteX32" fmla="*/ 637414 w 767567"/>
              <a:gd name="connsiteY32" fmla="*/ 150134 h 155109"/>
              <a:gd name="connsiteX33" fmla="*/ 637414 w 767567"/>
              <a:gd name="connsiteY33" fmla="*/ 131778 h 155109"/>
              <a:gd name="connsiteX34" fmla="*/ 637722 w 767567"/>
              <a:gd name="connsiteY34" fmla="*/ 130231 h 155109"/>
              <a:gd name="connsiteX35" fmla="*/ 642933 w 767567"/>
              <a:gd name="connsiteY35" fmla="*/ 126818 h 155109"/>
              <a:gd name="connsiteX36" fmla="*/ 722048 w 767567"/>
              <a:gd name="connsiteY36" fmla="*/ 126818 h 155109"/>
              <a:gd name="connsiteX37" fmla="*/ 736658 w 767567"/>
              <a:gd name="connsiteY37" fmla="*/ 113342 h 155109"/>
              <a:gd name="connsiteX38" fmla="*/ 736658 w 767567"/>
              <a:gd name="connsiteY38" fmla="*/ 109821 h 155109"/>
              <a:gd name="connsiteX39" fmla="*/ 723247 w 767567"/>
              <a:gd name="connsiteY39" fmla="*/ 95137 h 155109"/>
              <a:gd name="connsiteX40" fmla="*/ 672634 w 767567"/>
              <a:gd name="connsiteY40" fmla="*/ 95137 h 155109"/>
              <a:gd name="connsiteX41" fmla="*/ 637420 w 767567"/>
              <a:gd name="connsiteY41" fmla="*/ 57177 h 155109"/>
              <a:gd name="connsiteX42" fmla="*/ 637417 w 767567"/>
              <a:gd name="connsiteY42" fmla="*/ 35217 h 155109"/>
              <a:gd name="connsiteX43" fmla="*/ 675622 w 767567"/>
              <a:gd name="connsiteY43" fmla="*/ 14 h 155109"/>
              <a:gd name="connsiteX44" fmla="*/ 151429 w 767567"/>
              <a:gd name="connsiteY44" fmla="*/ 6 h 155109"/>
              <a:gd name="connsiteX45" fmla="*/ 215285 w 767567"/>
              <a:gd name="connsiteY45" fmla="*/ 6 h 155109"/>
              <a:gd name="connsiteX46" fmla="*/ 275206 w 767567"/>
              <a:gd name="connsiteY46" fmla="*/ 55299 h 155109"/>
              <a:gd name="connsiteX47" fmla="*/ 275206 w 767567"/>
              <a:gd name="connsiteY47" fmla="*/ 150146 h 155109"/>
              <a:gd name="connsiteX48" fmla="*/ 269690 w 767567"/>
              <a:gd name="connsiteY48" fmla="*/ 155106 h 155109"/>
              <a:gd name="connsiteX49" fmla="*/ 249838 w 767567"/>
              <a:gd name="connsiteY49" fmla="*/ 155106 h 155109"/>
              <a:gd name="connsiteX50" fmla="*/ 244325 w 767567"/>
              <a:gd name="connsiteY50" fmla="*/ 150146 h 155109"/>
              <a:gd name="connsiteX51" fmla="*/ 244325 w 767567"/>
              <a:gd name="connsiteY51" fmla="*/ 55299 h 155109"/>
              <a:gd name="connsiteX52" fmla="*/ 215285 w 767567"/>
              <a:gd name="connsiteY52" fmla="*/ 28288 h 155109"/>
              <a:gd name="connsiteX53" fmla="*/ 177381 w 767567"/>
              <a:gd name="connsiteY53" fmla="*/ 28274 h 155109"/>
              <a:gd name="connsiteX54" fmla="*/ 177381 w 767567"/>
              <a:gd name="connsiteY54" fmla="*/ 149593 h 155109"/>
              <a:gd name="connsiteX55" fmla="*/ 172407 w 767567"/>
              <a:gd name="connsiteY55" fmla="*/ 155106 h 155109"/>
              <a:gd name="connsiteX56" fmla="*/ 151429 w 767567"/>
              <a:gd name="connsiteY56" fmla="*/ 155106 h 155109"/>
              <a:gd name="connsiteX57" fmla="*/ 146461 w 767567"/>
              <a:gd name="connsiteY57" fmla="*/ 149593 h 155109"/>
              <a:gd name="connsiteX58" fmla="*/ 146461 w 767567"/>
              <a:gd name="connsiteY58" fmla="*/ 5527 h 155109"/>
              <a:gd name="connsiteX59" fmla="*/ 151429 w 767567"/>
              <a:gd name="connsiteY59" fmla="*/ 6 h 155109"/>
              <a:gd name="connsiteX60" fmla="*/ 593781 w 767567"/>
              <a:gd name="connsiteY60" fmla="*/ 0 h 155109"/>
              <a:gd name="connsiteX61" fmla="*/ 614690 w 767567"/>
              <a:gd name="connsiteY61" fmla="*/ 0 h 155109"/>
              <a:gd name="connsiteX62" fmla="*/ 619656 w 767567"/>
              <a:gd name="connsiteY62" fmla="*/ 5513 h 155109"/>
              <a:gd name="connsiteX63" fmla="*/ 619701 w 767567"/>
              <a:gd name="connsiteY63" fmla="*/ 11780 h 155109"/>
              <a:gd name="connsiteX64" fmla="*/ 619704 w 767567"/>
              <a:gd name="connsiteY64" fmla="*/ 11780 h 155109"/>
              <a:gd name="connsiteX65" fmla="*/ 619704 w 767567"/>
              <a:gd name="connsiteY65" fmla="*/ 22758 h 155109"/>
              <a:gd name="connsiteX66" fmla="*/ 614738 w 767567"/>
              <a:gd name="connsiteY66" fmla="*/ 28271 h 155109"/>
              <a:gd name="connsiteX67" fmla="*/ 593829 w 767567"/>
              <a:gd name="connsiteY67" fmla="*/ 28271 h 155109"/>
              <a:gd name="connsiteX68" fmla="*/ 588863 w 767567"/>
              <a:gd name="connsiteY68" fmla="*/ 22758 h 155109"/>
              <a:gd name="connsiteX69" fmla="*/ 588818 w 767567"/>
              <a:gd name="connsiteY69" fmla="*/ 11780 h 155109"/>
              <a:gd name="connsiteX70" fmla="*/ 588815 w 767567"/>
              <a:gd name="connsiteY70" fmla="*/ 11780 h 155109"/>
              <a:gd name="connsiteX71" fmla="*/ 588815 w 767567"/>
              <a:gd name="connsiteY71" fmla="*/ 5513 h 155109"/>
              <a:gd name="connsiteX72" fmla="*/ 593781 w 767567"/>
              <a:gd name="connsiteY72" fmla="*/ 0 h 155109"/>
              <a:gd name="connsiteX73" fmla="*/ 447323 w 767567"/>
              <a:gd name="connsiteY73" fmla="*/ 0 h 155109"/>
              <a:gd name="connsiteX74" fmla="*/ 514634 w 767567"/>
              <a:gd name="connsiteY74" fmla="*/ 0 h 155109"/>
              <a:gd name="connsiteX75" fmla="*/ 571100 w 767567"/>
              <a:gd name="connsiteY75" fmla="*/ 54963 h 155109"/>
              <a:gd name="connsiteX76" fmla="*/ 571100 w 767567"/>
              <a:gd name="connsiteY76" fmla="*/ 105094 h 155109"/>
              <a:gd name="connsiteX77" fmla="*/ 511173 w 767567"/>
              <a:gd name="connsiteY77" fmla="*/ 155066 h 155109"/>
              <a:gd name="connsiteX78" fmla="*/ 442354 w 767567"/>
              <a:gd name="connsiteY78" fmla="*/ 155109 h 155109"/>
              <a:gd name="connsiteX79" fmla="*/ 442354 w 767567"/>
              <a:gd name="connsiteY79" fmla="*/ 126855 h 155109"/>
              <a:gd name="connsiteX80" fmla="*/ 511173 w 767567"/>
              <a:gd name="connsiteY80" fmla="*/ 126784 h 155109"/>
              <a:gd name="connsiteX81" fmla="*/ 540219 w 767567"/>
              <a:gd name="connsiteY81" fmla="*/ 105094 h 155109"/>
              <a:gd name="connsiteX82" fmla="*/ 540219 w 767567"/>
              <a:gd name="connsiteY82" fmla="*/ 55288 h 155109"/>
              <a:gd name="connsiteX83" fmla="*/ 511173 w 767567"/>
              <a:gd name="connsiteY83" fmla="*/ 28271 h 155109"/>
              <a:gd name="connsiteX84" fmla="*/ 473260 w 767567"/>
              <a:gd name="connsiteY84" fmla="*/ 28256 h 155109"/>
              <a:gd name="connsiteX85" fmla="*/ 473232 w 767567"/>
              <a:gd name="connsiteY85" fmla="*/ 96744 h 155109"/>
              <a:gd name="connsiteX86" fmla="*/ 468266 w 767567"/>
              <a:gd name="connsiteY86" fmla="*/ 102262 h 155109"/>
              <a:gd name="connsiteX87" fmla="*/ 447314 w 767567"/>
              <a:gd name="connsiteY87" fmla="*/ 102262 h 155109"/>
              <a:gd name="connsiteX88" fmla="*/ 442354 w 767567"/>
              <a:gd name="connsiteY88" fmla="*/ 96744 h 155109"/>
              <a:gd name="connsiteX89" fmla="*/ 442354 w 767567"/>
              <a:gd name="connsiteY89" fmla="*/ 5527 h 155109"/>
              <a:gd name="connsiteX90" fmla="*/ 447323 w 767567"/>
              <a:gd name="connsiteY90" fmla="*/ 0 h 155109"/>
              <a:gd name="connsiteX91" fmla="*/ 41385 w 767567"/>
              <a:gd name="connsiteY91" fmla="*/ 0 h 155109"/>
              <a:gd name="connsiteX92" fmla="*/ 123338 w 767567"/>
              <a:gd name="connsiteY92" fmla="*/ 0 h 155109"/>
              <a:gd name="connsiteX93" fmla="*/ 128745 w 767567"/>
              <a:gd name="connsiteY93" fmla="*/ 4883 h 155109"/>
              <a:gd name="connsiteX94" fmla="*/ 128745 w 767567"/>
              <a:gd name="connsiteY94" fmla="*/ 23404 h 155109"/>
              <a:gd name="connsiteX95" fmla="*/ 123338 w 767567"/>
              <a:gd name="connsiteY95" fmla="*/ 28271 h 155109"/>
              <a:gd name="connsiteX96" fmla="*/ 41952 w 767567"/>
              <a:gd name="connsiteY96" fmla="*/ 28271 h 155109"/>
              <a:gd name="connsiteX97" fmla="*/ 30906 w 767567"/>
              <a:gd name="connsiteY97" fmla="*/ 38632 h 155109"/>
              <a:gd name="connsiteX98" fmla="*/ 30906 w 767567"/>
              <a:gd name="connsiteY98" fmla="*/ 66980 h 155109"/>
              <a:gd name="connsiteX99" fmla="*/ 79579 w 767567"/>
              <a:gd name="connsiteY99" fmla="*/ 66980 h 155109"/>
              <a:gd name="connsiteX100" fmla="*/ 84984 w 767567"/>
              <a:gd name="connsiteY100" fmla="*/ 71858 h 155109"/>
              <a:gd name="connsiteX101" fmla="*/ 84984 w 767567"/>
              <a:gd name="connsiteY101" fmla="*/ 89986 h 155109"/>
              <a:gd name="connsiteX102" fmla="*/ 79579 w 767567"/>
              <a:gd name="connsiteY102" fmla="*/ 94858 h 155109"/>
              <a:gd name="connsiteX103" fmla="*/ 30906 w 767567"/>
              <a:gd name="connsiteY103" fmla="*/ 94858 h 155109"/>
              <a:gd name="connsiteX104" fmla="*/ 30906 w 767567"/>
              <a:gd name="connsiteY104" fmla="*/ 116499 h 155109"/>
              <a:gd name="connsiteX105" fmla="*/ 41952 w 767567"/>
              <a:gd name="connsiteY105" fmla="*/ 126855 h 155109"/>
              <a:gd name="connsiteX106" fmla="*/ 123338 w 767567"/>
              <a:gd name="connsiteY106" fmla="*/ 126855 h 155109"/>
              <a:gd name="connsiteX107" fmla="*/ 128745 w 767567"/>
              <a:gd name="connsiteY107" fmla="*/ 131718 h 155109"/>
              <a:gd name="connsiteX108" fmla="*/ 128745 w 767567"/>
              <a:gd name="connsiteY108" fmla="*/ 150240 h 155109"/>
              <a:gd name="connsiteX109" fmla="*/ 123338 w 767567"/>
              <a:gd name="connsiteY109" fmla="*/ 155109 h 155109"/>
              <a:gd name="connsiteX110" fmla="*/ 41385 w 767567"/>
              <a:gd name="connsiteY110" fmla="*/ 155109 h 155109"/>
              <a:gd name="connsiteX111" fmla="*/ 0 w 767567"/>
              <a:gd name="connsiteY111" fmla="*/ 116986 h 155109"/>
              <a:gd name="connsiteX112" fmla="*/ 0 w 767567"/>
              <a:gd name="connsiteY112" fmla="*/ 38125 h 155109"/>
              <a:gd name="connsiteX113" fmla="*/ 41385 w 767567"/>
              <a:gd name="connsiteY113" fmla="*/ 0 h 155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767567" h="155109">
                <a:moveTo>
                  <a:pt x="593781" y="40345"/>
                </a:moveTo>
                <a:lnTo>
                  <a:pt x="614690" y="40345"/>
                </a:lnTo>
                <a:cubicBezTo>
                  <a:pt x="617428" y="40345"/>
                  <a:pt x="619656" y="42815"/>
                  <a:pt x="619656" y="45858"/>
                </a:cubicBezTo>
                <a:lnTo>
                  <a:pt x="619701" y="97707"/>
                </a:lnTo>
                <a:lnTo>
                  <a:pt x="619704" y="97707"/>
                </a:lnTo>
                <a:lnTo>
                  <a:pt x="619704" y="149553"/>
                </a:lnTo>
                <a:cubicBezTo>
                  <a:pt x="619704" y="152593"/>
                  <a:pt x="617473" y="155066"/>
                  <a:pt x="614738" y="155066"/>
                </a:cubicBezTo>
                <a:lnTo>
                  <a:pt x="593829" y="155066"/>
                </a:lnTo>
                <a:cubicBezTo>
                  <a:pt x="591088" y="155066"/>
                  <a:pt x="588863" y="152593"/>
                  <a:pt x="588863" y="149553"/>
                </a:cubicBezTo>
                <a:lnTo>
                  <a:pt x="588818" y="97707"/>
                </a:lnTo>
                <a:lnTo>
                  <a:pt x="588815" y="97707"/>
                </a:lnTo>
                <a:lnTo>
                  <a:pt x="588815" y="45858"/>
                </a:lnTo>
                <a:cubicBezTo>
                  <a:pt x="588815" y="42815"/>
                  <a:pt x="591046" y="40345"/>
                  <a:pt x="593781" y="40345"/>
                </a:cubicBezTo>
                <a:close/>
                <a:moveTo>
                  <a:pt x="747851" y="6"/>
                </a:moveTo>
                <a:cubicBezTo>
                  <a:pt x="750891" y="6"/>
                  <a:pt x="753364" y="2225"/>
                  <a:pt x="753364" y="4966"/>
                </a:cubicBezTo>
                <a:lnTo>
                  <a:pt x="753364" y="23322"/>
                </a:lnTo>
                <a:cubicBezTo>
                  <a:pt x="753364" y="23806"/>
                  <a:pt x="753268" y="24308"/>
                  <a:pt x="753068" y="24855"/>
                </a:cubicBezTo>
                <a:cubicBezTo>
                  <a:pt x="752316" y="26909"/>
                  <a:pt x="750219" y="28288"/>
                  <a:pt x="747851" y="28288"/>
                </a:cubicBezTo>
                <a:lnTo>
                  <a:pt x="701552" y="28288"/>
                </a:lnTo>
                <a:lnTo>
                  <a:pt x="701372" y="28282"/>
                </a:lnTo>
                <a:lnTo>
                  <a:pt x="683050" y="28282"/>
                </a:lnTo>
                <a:cubicBezTo>
                  <a:pt x="674956" y="28282"/>
                  <a:pt x="668369" y="34330"/>
                  <a:pt x="668369" y="41761"/>
                </a:cubicBezTo>
                <a:lnTo>
                  <a:pt x="668323" y="52296"/>
                </a:lnTo>
                <a:cubicBezTo>
                  <a:pt x="668323" y="60388"/>
                  <a:pt x="674369" y="66977"/>
                  <a:pt x="681805" y="66977"/>
                </a:cubicBezTo>
                <a:lnTo>
                  <a:pt x="682996" y="66980"/>
                </a:lnTo>
                <a:lnTo>
                  <a:pt x="729421" y="66980"/>
                </a:lnTo>
                <a:cubicBezTo>
                  <a:pt x="748139" y="66980"/>
                  <a:pt x="765895" y="80034"/>
                  <a:pt x="767419" y="97262"/>
                </a:cubicBezTo>
                <a:cubicBezTo>
                  <a:pt x="767556" y="98821"/>
                  <a:pt x="767567" y="100257"/>
                  <a:pt x="767567" y="101659"/>
                </a:cubicBezTo>
                <a:lnTo>
                  <a:pt x="767567" y="119869"/>
                </a:lnTo>
                <a:cubicBezTo>
                  <a:pt x="767567" y="139294"/>
                  <a:pt x="750581" y="155089"/>
                  <a:pt x="729658" y="155089"/>
                </a:cubicBezTo>
                <a:lnTo>
                  <a:pt x="707691" y="155100"/>
                </a:lnTo>
                <a:lnTo>
                  <a:pt x="642933" y="155100"/>
                </a:lnTo>
                <a:cubicBezTo>
                  <a:pt x="639890" y="155100"/>
                  <a:pt x="637414" y="152872"/>
                  <a:pt x="637414" y="150134"/>
                </a:cubicBezTo>
                <a:lnTo>
                  <a:pt x="637414" y="131778"/>
                </a:lnTo>
                <a:cubicBezTo>
                  <a:pt x="637414" y="131297"/>
                  <a:pt x="637514" y="130790"/>
                  <a:pt x="637722" y="130231"/>
                </a:cubicBezTo>
                <a:cubicBezTo>
                  <a:pt x="638465" y="128188"/>
                  <a:pt x="640562" y="126818"/>
                  <a:pt x="642933" y="126818"/>
                </a:cubicBezTo>
                <a:lnTo>
                  <a:pt x="722048" y="126818"/>
                </a:lnTo>
                <a:cubicBezTo>
                  <a:pt x="730142" y="126818"/>
                  <a:pt x="736658" y="120775"/>
                  <a:pt x="736658" y="113342"/>
                </a:cubicBezTo>
                <a:lnTo>
                  <a:pt x="736658" y="109821"/>
                </a:lnTo>
                <a:cubicBezTo>
                  <a:pt x="736658" y="101724"/>
                  <a:pt x="730678" y="95137"/>
                  <a:pt x="723247" y="95137"/>
                </a:cubicBezTo>
                <a:lnTo>
                  <a:pt x="672634" y="95137"/>
                </a:lnTo>
                <a:cubicBezTo>
                  <a:pt x="653215" y="95137"/>
                  <a:pt x="637420" y="78108"/>
                  <a:pt x="637420" y="57177"/>
                </a:cubicBezTo>
                <a:lnTo>
                  <a:pt x="637417" y="35217"/>
                </a:lnTo>
                <a:cubicBezTo>
                  <a:pt x="637417" y="15812"/>
                  <a:pt x="654693" y="14"/>
                  <a:pt x="675622" y="14"/>
                </a:cubicBezTo>
                <a:close/>
                <a:moveTo>
                  <a:pt x="151429" y="6"/>
                </a:moveTo>
                <a:lnTo>
                  <a:pt x="215285" y="6"/>
                </a:lnTo>
                <a:cubicBezTo>
                  <a:pt x="248325" y="6"/>
                  <a:pt x="275206" y="24806"/>
                  <a:pt x="275206" y="55299"/>
                </a:cubicBezTo>
                <a:lnTo>
                  <a:pt x="275206" y="150146"/>
                </a:lnTo>
                <a:cubicBezTo>
                  <a:pt x="275206" y="152884"/>
                  <a:pt x="272733" y="155106"/>
                  <a:pt x="269690" y="155106"/>
                </a:cubicBezTo>
                <a:lnTo>
                  <a:pt x="249838" y="155106"/>
                </a:lnTo>
                <a:cubicBezTo>
                  <a:pt x="246798" y="155106"/>
                  <a:pt x="244325" y="152884"/>
                  <a:pt x="244325" y="150146"/>
                </a:cubicBezTo>
                <a:lnTo>
                  <a:pt x="244325" y="55299"/>
                </a:lnTo>
                <a:cubicBezTo>
                  <a:pt x="244325" y="40407"/>
                  <a:pt x="231299" y="28288"/>
                  <a:pt x="215285" y="28288"/>
                </a:cubicBezTo>
                <a:lnTo>
                  <a:pt x="177381" y="28274"/>
                </a:lnTo>
                <a:lnTo>
                  <a:pt x="177381" y="149593"/>
                </a:lnTo>
                <a:cubicBezTo>
                  <a:pt x="177381" y="152633"/>
                  <a:pt x="175148" y="155106"/>
                  <a:pt x="172407" y="155106"/>
                </a:cubicBezTo>
                <a:lnTo>
                  <a:pt x="151429" y="155106"/>
                </a:lnTo>
                <a:cubicBezTo>
                  <a:pt x="148689" y="155106"/>
                  <a:pt x="146461" y="152633"/>
                  <a:pt x="146461" y="149593"/>
                </a:cubicBezTo>
                <a:lnTo>
                  <a:pt x="146461" y="5527"/>
                </a:lnTo>
                <a:cubicBezTo>
                  <a:pt x="146461" y="2481"/>
                  <a:pt x="148689" y="6"/>
                  <a:pt x="151429" y="6"/>
                </a:cubicBezTo>
                <a:close/>
                <a:moveTo>
                  <a:pt x="593781" y="0"/>
                </a:moveTo>
                <a:lnTo>
                  <a:pt x="614690" y="0"/>
                </a:lnTo>
                <a:cubicBezTo>
                  <a:pt x="617428" y="0"/>
                  <a:pt x="619656" y="2473"/>
                  <a:pt x="619656" y="5513"/>
                </a:cubicBezTo>
                <a:lnTo>
                  <a:pt x="619701" y="11780"/>
                </a:lnTo>
                <a:lnTo>
                  <a:pt x="619704" y="11780"/>
                </a:lnTo>
                <a:lnTo>
                  <a:pt x="619704" y="22758"/>
                </a:lnTo>
                <a:cubicBezTo>
                  <a:pt x="619704" y="25798"/>
                  <a:pt x="617473" y="28271"/>
                  <a:pt x="614738" y="28271"/>
                </a:cubicBezTo>
                <a:lnTo>
                  <a:pt x="593829" y="28271"/>
                </a:lnTo>
                <a:cubicBezTo>
                  <a:pt x="591088" y="28271"/>
                  <a:pt x="588863" y="25798"/>
                  <a:pt x="588863" y="22758"/>
                </a:cubicBezTo>
                <a:lnTo>
                  <a:pt x="588818" y="11780"/>
                </a:lnTo>
                <a:lnTo>
                  <a:pt x="588815" y="11780"/>
                </a:lnTo>
                <a:lnTo>
                  <a:pt x="588815" y="5513"/>
                </a:lnTo>
                <a:cubicBezTo>
                  <a:pt x="588815" y="2473"/>
                  <a:pt x="591046" y="0"/>
                  <a:pt x="593781" y="0"/>
                </a:cubicBezTo>
                <a:close/>
                <a:moveTo>
                  <a:pt x="447323" y="0"/>
                </a:moveTo>
                <a:lnTo>
                  <a:pt x="514634" y="0"/>
                </a:lnTo>
                <a:cubicBezTo>
                  <a:pt x="546555" y="0"/>
                  <a:pt x="571100" y="25709"/>
                  <a:pt x="571100" y="54963"/>
                </a:cubicBezTo>
                <a:lnTo>
                  <a:pt x="571100" y="105094"/>
                </a:lnTo>
                <a:cubicBezTo>
                  <a:pt x="571100" y="135582"/>
                  <a:pt x="544216" y="155066"/>
                  <a:pt x="511173" y="155066"/>
                </a:cubicBezTo>
                <a:lnTo>
                  <a:pt x="442354" y="155109"/>
                </a:lnTo>
                <a:lnTo>
                  <a:pt x="442354" y="126855"/>
                </a:lnTo>
                <a:lnTo>
                  <a:pt x="511173" y="126784"/>
                </a:lnTo>
                <a:cubicBezTo>
                  <a:pt x="527190" y="126784"/>
                  <a:pt x="540219" y="119986"/>
                  <a:pt x="540219" y="105094"/>
                </a:cubicBezTo>
                <a:lnTo>
                  <a:pt x="540219" y="55288"/>
                </a:lnTo>
                <a:cubicBezTo>
                  <a:pt x="540219" y="40390"/>
                  <a:pt x="527190" y="28271"/>
                  <a:pt x="511173" y="28271"/>
                </a:cubicBezTo>
                <a:lnTo>
                  <a:pt x="473260" y="28256"/>
                </a:lnTo>
                <a:lnTo>
                  <a:pt x="473232" y="96744"/>
                </a:lnTo>
                <a:cubicBezTo>
                  <a:pt x="473232" y="99790"/>
                  <a:pt x="471007" y="102262"/>
                  <a:pt x="468266" y="102262"/>
                </a:cubicBezTo>
                <a:lnTo>
                  <a:pt x="447314" y="102262"/>
                </a:lnTo>
                <a:cubicBezTo>
                  <a:pt x="444579" y="102262"/>
                  <a:pt x="442354" y="99790"/>
                  <a:pt x="442354" y="96744"/>
                </a:cubicBezTo>
                <a:lnTo>
                  <a:pt x="442354" y="5527"/>
                </a:lnTo>
                <a:cubicBezTo>
                  <a:pt x="442354" y="2481"/>
                  <a:pt x="444582" y="0"/>
                  <a:pt x="447323" y="0"/>
                </a:cubicBezTo>
                <a:close/>
                <a:moveTo>
                  <a:pt x="41385" y="0"/>
                </a:moveTo>
                <a:lnTo>
                  <a:pt x="123338" y="0"/>
                </a:lnTo>
                <a:cubicBezTo>
                  <a:pt x="126432" y="0"/>
                  <a:pt x="128745" y="2194"/>
                  <a:pt x="128745" y="4883"/>
                </a:cubicBezTo>
                <a:lnTo>
                  <a:pt x="128745" y="23404"/>
                </a:lnTo>
                <a:cubicBezTo>
                  <a:pt x="128745" y="26088"/>
                  <a:pt x="126318" y="28271"/>
                  <a:pt x="123338" y="28271"/>
                </a:cubicBezTo>
                <a:lnTo>
                  <a:pt x="41952" y="28271"/>
                </a:lnTo>
                <a:cubicBezTo>
                  <a:pt x="35966" y="28271"/>
                  <a:pt x="30906" y="33014"/>
                  <a:pt x="30906" y="38632"/>
                </a:cubicBezTo>
                <a:lnTo>
                  <a:pt x="30906" y="66980"/>
                </a:lnTo>
                <a:lnTo>
                  <a:pt x="79579" y="66980"/>
                </a:lnTo>
                <a:cubicBezTo>
                  <a:pt x="82559" y="66980"/>
                  <a:pt x="84984" y="69168"/>
                  <a:pt x="84984" y="71858"/>
                </a:cubicBezTo>
                <a:lnTo>
                  <a:pt x="84984" y="89986"/>
                </a:lnTo>
                <a:cubicBezTo>
                  <a:pt x="84984" y="92670"/>
                  <a:pt x="82559" y="94858"/>
                  <a:pt x="79579" y="94858"/>
                </a:cubicBezTo>
                <a:lnTo>
                  <a:pt x="30906" y="94858"/>
                </a:lnTo>
                <a:lnTo>
                  <a:pt x="30906" y="116499"/>
                </a:lnTo>
                <a:cubicBezTo>
                  <a:pt x="30906" y="122112"/>
                  <a:pt x="35966" y="126855"/>
                  <a:pt x="41952" y="126855"/>
                </a:cubicBezTo>
                <a:lnTo>
                  <a:pt x="123338" y="126855"/>
                </a:lnTo>
                <a:cubicBezTo>
                  <a:pt x="126318" y="126855"/>
                  <a:pt x="128745" y="129035"/>
                  <a:pt x="128745" y="131718"/>
                </a:cubicBezTo>
                <a:lnTo>
                  <a:pt x="128745" y="150240"/>
                </a:lnTo>
                <a:cubicBezTo>
                  <a:pt x="128745" y="152924"/>
                  <a:pt x="126318" y="155109"/>
                  <a:pt x="123338" y="155109"/>
                </a:cubicBezTo>
                <a:lnTo>
                  <a:pt x="41385" y="155109"/>
                </a:lnTo>
                <a:cubicBezTo>
                  <a:pt x="18567" y="155109"/>
                  <a:pt x="0" y="138020"/>
                  <a:pt x="0" y="116986"/>
                </a:cubicBezTo>
                <a:lnTo>
                  <a:pt x="0" y="38125"/>
                </a:lnTo>
                <a:cubicBezTo>
                  <a:pt x="0" y="17082"/>
                  <a:pt x="18567" y="0"/>
                  <a:pt x="4138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22" name="Espace réservé du graphique SmartArt 21">
            <a:extLst>
              <a:ext uri="{FF2B5EF4-FFF2-40B4-BE49-F238E27FC236}">
                <a16:creationId xmlns:a16="http://schemas.microsoft.com/office/drawing/2014/main" id="{48CF0776-4B37-4E29-BAA3-34D7A7B17806}"/>
              </a:ext>
            </a:extLst>
          </p:cNvPr>
          <p:cNvSpPr>
            <a:spLocks noGrp="1"/>
          </p:cNvSpPr>
          <p:nvPr>
            <p:ph type="dgm" sz="quarter" idx="23"/>
          </p:nvPr>
        </p:nvSpPr>
        <p:spPr>
          <a:xfrm>
            <a:off x="793547" y="6473045"/>
            <a:ext cx="167151" cy="155106"/>
          </a:xfrm>
          <a:custGeom>
            <a:avLst/>
            <a:gdLst>
              <a:gd name="connsiteX0" fmla="*/ 56511 w 167151"/>
              <a:gd name="connsiteY0" fmla="*/ 0 h 155106"/>
              <a:gd name="connsiteX1" fmla="*/ 110549 w 167151"/>
              <a:gd name="connsiteY1" fmla="*/ 0 h 155106"/>
              <a:gd name="connsiteX2" fmla="*/ 149413 w 167151"/>
              <a:gd name="connsiteY2" fmla="*/ 36122 h 155106"/>
              <a:gd name="connsiteX3" fmla="*/ 149413 w 167151"/>
              <a:gd name="connsiteY3" fmla="*/ 59009 h 155106"/>
              <a:gd name="connsiteX4" fmla="*/ 110549 w 167151"/>
              <a:gd name="connsiteY4" fmla="*/ 95131 h 155106"/>
              <a:gd name="connsiteX5" fmla="*/ 48620 w 167151"/>
              <a:gd name="connsiteY5" fmla="*/ 95131 h 155106"/>
              <a:gd name="connsiteX6" fmla="*/ 48557 w 167151"/>
              <a:gd name="connsiteY6" fmla="*/ 100003 h 155106"/>
              <a:gd name="connsiteX7" fmla="*/ 77600 w 167151"/>
              <a:gd name="connsiteY7" fmla="*/ 126849 h 155106"/>
              <a:gd name="connsiteX8" fmla="*/ 167151 w 167151"/>
              <a:gd name="connsiteY8" fmla="*/ 126846 h 155106"/>
              <a:gd name="connsiteX9" fmla="*/ 167151 w 167151"/>
              <a:gd name="connsiteY9" fmla="*/ 155106 h 155106"/>
              <a:gd name="connsiteX10" fmla="*/ 77703 w 167151"/>
              <a:gd name="connsiteY10" fmla="*/ 155106 h 155106"/>
              <a:gd name="connsiteX11" fmla="*/ 17639 w 167151"/>
              <a:gd name="connsiteY11" fmla="*/ 99997 h 155106"/>
              <a:gd name="connsiteX12" fmla="*/ 17639 w 167151"/>
              <a:gd name="connsiteY12" fmla="*/ 95131 h 155106"/>
              <a:gd name="connsiteX13" fmla="*/ 0 w 167151"/>
              <a:gd name="connsiteY13" fmla="*/ 95131 h 155106"/>
              <a:gd name="connsiteX14" fmla="*/ 0 w 167151"/>
              <a:gd name="connsiteY14" fmla="*/ 66977 h 155106"/>
              <a:gd name="connsiteX15" fmla="*/ 104754 w 167151"/>
              <a:gd name="connsiteY15" fmla="*/ 66977 h 155106"/>
              <a:gd name="connsiteX16" fmla="*/ 118527 w 167151"/>
              <a:gd name="connsiteY16" fmla="*/ 54416 h 155106"/>
              <a:gd name="connsiteX17" fmla="*/ 118527 w 167151"/>
              <a:gd name="connsiteY17" fmla="*/ 40832 h 155106"/>
              <a:gd name="connsiteX18" fmla="*/ 104754 w 167151"/>
              <a:gd name="connsiteY18" fmla="*/ 28259 h 155106"/>
              <a:gd name="connsiteX19" fmla="*/ 62383 w 167151"/>
              <a:gd name="connsiteY19" fmla="*/ 28259 h 155106"/>
              <a:gd name="connsiteX20" fmla="*/ 48614 w 167151"/>
              <a:gd name="connsiteY20" fmla="*/ 40832 h 155106"/>
              <a:gd name="connsiteX21" fmla="*/ 48614 w 167151"/>
              <a:gd name="connsiteY21" fmla="*/ 49407 h 155106"/>
              <a:gd name="connsiteX22" fmla="*/ 43648 w 167151"/>
              <a:gd name="connsiteY22" fmla="*/ 54926 h 155106"/>
              <a:gd name="connsiteX23" fmla="*/ 22673 w 167151"/>
              <a:gd name="connsiteY23" fmla="*/ 54926 h 155106"/>
              <a:gd name="connsiteX24" fmla="*/ 17713 w 167151"/>
              <a:gd name="connsiteY24" fmla="*/ 49407 h 155106"/>
              <a:gd name="connsiteX25" fmla="*/ 17713 w 167151"/>
              <a:gd name="connsiteY25" fmla="*/ 36122 h 155106"/>
              <a:gd name="connsiteX26" fmla="*/ 47488 w 167151"/>
              <a:gd name="connsiteY26" fmla="*/ 689 h 155106"/>
              <a:gd name="connsiteX27" fmla="*/ 56511 w 167151"/>
              <a:gd name="connsiteY27" fmla="*/ 0 h 15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67151" h="155106">
                <a:moveTo>
                  <a:pt x="56511" y="0"/>
                </a:moveTo>
                <a:lnTo>
                  <a:pt x="110549" y="0"/>
                </a:lnTo>
                <a:cubicBezTo>
                  <a:pt x="131983" y="0"/>
                  <a:pt x="149413" y="16202"/>
                  <a:pt x="149413" y="36122"/>
                </a:cubicBezTo>
                <a:lnTo>
                  <a:pt x="149413" y="59009"/>
                </a:lnTo>
                <a:cubicBezTo>
                  <a:pt x="149413" y="78929"/>
                  <a:pt x="131983" y="95131"/>
                  <a:pt x="110549" y="95131"/>
                </a:cubicBezTo>
                <a:lnTo>
                  <a:pt x="48620" y="95131"/>
                </a:lnTo>
                <a:lnTo>
                  <a:pt x="48557" y="100003"/>
                </a:lnTo>
                <a:cubicBezTo>
                  <a:pt x="48557" y="114889"/>
                  <a:pt x="61586" y="126849"/>
                  <a:pt x="77600" y="126849"/>
                </a:cubicBezTo>
                <a:lnTo>
                  <a:pt x="167151" y="126846"/>
                </a:lnTo>
                <a:lnTo>
                  <a:pt x="167151" y="155106"/>
                </a:lnTo>
                <a:lnTo>
                  <a:pt x="77703" y="155106"/>
                </a:lnTo>
                <a:cubicBezTo>
                  <a:pt x="44659" y="155106"/>
                  <a:pt x="17639" y="130485"/>
                  <a:pt x="17639" y="99997"/>
                </a:cubicBezTo>
                <a:lnTo>
                  <a:pt x="17639" y="95131"/>
                </a:lnTo>
                <a:lnTo>
                  <a:pt x="0" y="95131"/>
                </a:lnTo>
                <a:lnTo>
                  <a:pt x="0" y="66977"/>
                </a:lnTo>
                <a:lnTo>
                  <a:pt x="104754" y="66977"/>
                </a:lnTo>
                <a:cubicBezTo>
                  <a:pt x="112350" y="66977"/>
                  <a:pt x="118527" y="61342"/>
                  <a:pt x="118527" y="54416"/>
                </a:cubicBezTo>
                <a:lnTo>
                  <a:pt x="118527" y="40832"/>
                </a:lnTo>
                <a:cubicBezTo>
                  <a:pt x="118527" y="33900"/>
                  <a:pt x="112350" y="28259"/>
                  <a:pt x="104754" y="28259"/>
                </a:cubicBezTo>
                <a:lnTo>
                  <a:pt x="62383" y="28259"/>
                </a:lnTo>
                <a:cubicBezTo>
                  <a:pt x="54791" y="28259"/>
                  <a:pt x="48614" y="33900"/>
                  <a:pt x="48614" y="40832"/>
                </a:cubicBezTo>
                <a:lnTo>
                  <a:pt x="48614" y="49407"/>
                </a:lnTo>
                <a:cubicBezTo>
                  <a:pt x="48614" y="52447"/>
                  <a:pt x="46389" y="54926"/>
                  <a:pt x="43648" y="54926"/>
                </a:cubicBezTo>
                <a:lnTo>
                  <a:pt x="22673" y="54926"/>
                </a:lnTo>
                <a:cubicBezTo>
                  <a:pt x="19935" y="54926"/>
                  <a:pt x="17713" y="52447"/>
                  <a:pt x="17713" y="49407"/>
                </a:cubicBezTo>
                <a:lnTo>
                  <a:pt x="17713" y="36122"/>
                </a:lnTo>
                <a:cubicBezTo>
                  <a:pt x="17713" y="19339"/>
                  <a:pt x="29918" y="4590"/>
                  <a:pt x="47488" y="689"/>
                </a:cubicBezTo>
                <a:cubicBezTo>
                  <a:pt x="50474" y="28"/>
                  <a:pt x="53509" y="0"/>
                  <a:pt x="5651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26109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D9F9ED3-28A3-4E16-9B7B-702BB50C75A3}"/>
              </a:ext>
            </a:extLst>
          </p:cNvPr>
          <p:cNvSpPr/>
          <p:nvPr userDrawn="1"/>
        </p:nvSpPr>
        <p:spPr>
          <a:xfrm>
            <a:off x="6263640" y="0"/>
            <a:ext cx="592836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Espace réservé du texte 12">
            <a:extLst>
              <a:ext uri="{FF2B5EF4-FFF2-40B4-BE49-F238E27FC236}">
                <a16:creationId xmlns:a16="http://schemas.microsoft.com/office/drawing/2014/main" id="{D1203CFD-6366-4ACD-B1CE-A7B111FCE2B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112" y="2066080"/>
            <a:ext cx="5575303" cy="87254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EC6C1856-89A9-40CF-B4C0-D16A188E2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772" y="488357"/>
            <a:ext cx="5575304" cy="1353832"/>
          </a:xfrm>
        </p:spPr>
        <p:txBody>
          <a:bodyPr/>
          <a:lstStyle>
            <a:lvl1pPr>
              <a:lnSpc>
                <a:spcPct val="84000"/>
              </a:lnSpc>
              <a:defRPr sz="3450"/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br>
              <a:rPr lang="fr-FR"/>
            </a:b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br>
              <a:rPr lang="fr-FR"/>
            </a:b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7746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30">
          <p15:clr>
            <a:srgbClr val="FBAE40"/>
          </p15:clr>
        </p15:guide>
        <p15:guide id="2" orient="horz" pos="845">
          <p15:clr>
            <a:srgbClr val="FBAE40"/>
          </p15:clr>
        </p15:guide>
        <p15:guide id="3" orient="horz" pos="3475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9">
            <a:extLst>
              <a:ext uri="{FF2B5EF4-FFF2-40B4-BE49-F238E27FC236}">
                <a16:creationId xmlns:a16="http://schemas.microsoft.com/office/drawing/2014/main" id="{8CDD498F-3BD8-4C27-B207-38D690F7CE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51020" y="0"/>
            <a:ext cx="7840980" cy="685800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437725E6-819C-481D-AE01-0A871E24BC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360" y="488357"/>
            <a:ext cx="3672640" cy="1337867"/>
          </a:xfrm>
        </p:spPr>
        <p:txBody>
          <a:bodyPr/>
          <a:lstStyle>
            <a:lvl1pPr>
              <a:lnSpc>
                <a:spcPct val="84000"/>
              </a:lnSpc>
              <a:defRPr sz="3450"/>
            </a:lvl1pPr>
          </a:lstStyle>
          <a:p>
            <a:r>
              <a:rPr lang="fr-FR"/>
              <a:t>Lorem ipsum </a:t>
            </a:r>
            <a:br>
              <a:rPr lang="fr-FR"/>
            </a:b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3537730-4C20-4085-9A70-3E75B18C06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8360" y="2066080"/>
            <a:ext cx="3650677" cy="87254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90846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35F1D6-B701-4E6A-A95E-54F168A806FD}"/>
              </a:ext>
            </a:extLst>
          </p:cNvPr>
          <p:cNvSpPr/>
          <p:nvPr userDrawn="1"/>
        </p:nvSpPr>
        <p:spPr>
          <a:xfrm>
            <a:off x="4351020" y="0"/>
            <a:ext cx="78409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9D446AA-FDC7-4D66-8E3A-32C22BE3F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Sujet du document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3341B1-4C9E-4262-887A-DA3F522EF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9">
            <a:extLst>
              <a:ext uri="{FF2B5EF4-FFF2-40B4-BE49-F238E27FC236}">
                <a16:creationId xmlns:a16="http://schemas.microsoft.com/office/drawing/2014/main" id="{9FF19B2D-1C59-45C9-A227-9DB884FB34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2" y="290513"/>
            <a:ext cx="497681" cy="140493"/>
          </a:xfrm>
          <a:solidFill>
            <a:schemeClr val="accent4"/>
          </a:solidFill>
        </p:spPr>
        <p:txBody>
          <a:bodyPr lIns="72000" tIns="3600" anchor="ctr" anchorCtr="0">
            <a:noAutofit/>
          </a:bodyPr>
          <a:lstStyle>
            <a:lvl1pPr>
              <a:defRPr sz="82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Partie 1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437725E6-819C-481D-AE01-0A871E24BC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771" y="488357"/>
            <a:ext cx="3603629" cy="1337867"/>
          </a:xfrm>
        </p:spPr>
        <p:txBody>
          <a:bodyPr/>
          <a:lstStyle>
            <a:lvl1pPr>
              <a:lnSpc>
                <a:spcPct val="84000"/>
              </a:lnSpc>
              <a:defRPr sz="3450"/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3537730-4C20-4085-9A70-3E75B18C06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113" y="2066080"/>
            <a:ext cx="3603630" cy="87254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29E8145-E02E-41BC-98DC-CB9C96846E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1020" y="0"/>
            <a:ext cx="7840980" cy="6858000"/>
          </a:xfrm>
          <a:prstGeom prst="rect">
            <a:avLst/>
          </a:prstGeom>
        </p:spPr>
      </p:pic>
      <p:sp>
        <p:nvSpPr>
          <p:cNvPr id="7" name="Espace réservé pour une image  9">
            <a:extLst>
              <a:ext uri="{FF2B5EF4-FFF2-40B4-BE49-F238E27FC236}">
                <a16:creationId xmlns:a16="http://schemas.microsoft.com/office/drawing/2014/main" id="{8CDD498F-3BD8-4C27-B207-38D690F7CE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61659" y="1157290"/>
            <a:ext cx="5181601" cy="455009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99186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9">
            <a:extLst>
              <a:ext uri="{FF2B5EF4-FFF2-40B4-BE49-F238E27FC236}">
                <a16:creationId xmlns:a16="http://schemas.microsoft.com/office/drawing/2014/main" id="{8CDD498F-3BD8-4C27-B207-38D690F7CE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7856220" cy="685800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437725E6-819C-481D-AE01-0A871E24BC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2605" y="488357"/>
            <a:ext cx="3678240" cy="1337867"/>
          </a:xfrm>
        </p:spPr>
        <p:txBody>
          <a:bodyPr/>
          <a:lstStyle>
            <a:lvl1pPr>
              <a:lnSpc>
                <a:spcPct val="84000"/>
              </a:lnSpc>
              <a:defRPr sz="3450"/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3537730-4C20-4085-9A70-3E75B18C06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64600" y="2066080"/>
            <a:ext cx="3656244" cy="87254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9" name="Espace réservé du graphique SmartArt 18">
            <a:extLst>
              <a:ext uri="{FF2B5EF4-FFF2-40B4-BE49-F238E27FC236}">
                <a16:creationId xmlns:a16="http://schemas.microsoft.com/office/drawing/2014/main" id="{AFA680B8-3A1C-4F3E-BC1D-A1CE66259CDB}"/>
              </a:ext>
            </a:extLst>
          </p:cNvPr>
          <p:cNvSpPr>
            <a:spLocks noGrp="1"/>
          </p:cNvSpPr>
          <p:nvPr>
            <p:ph type="dgm" sz="quarter" idx="22"/>
          </p:nvPr>
        </p:nvSpPr>
        <p:spPr>
          <a:xfrm>
            <a:off x="518360" y="6473045"/>
            <a:ext cx="767567" cy="155109"/>
          </a:xfrm>
          <a:custGeom>
            <a:avLst/>
            <a:gdLst>
              <a:gd name="connsiteX0" fmla="*/ 593781 w 767567"/>
              <a:gd name="connsiteY0" fmla="*/ 40345 h 155109"/>
              <a:gd name="connsiteX1" fmla="*/ 614690 w 767567"/>
              <a:gd name="connsiteY1" fmla="*/ 40345 h 155109"/>
              <a:gd name="connsiteX2" fmla="*/ 619656 w 767567"/>
              <a:gd name="connsiteY2" fmla="*/ 45858 h 155109"/>
              <a:gd name="connsiteX3" fmla="*/ 619701 w 767567"/>
              <a:gd name="connsiteY3" fmla="*/ 97707 h 155109"/>
              <a:gd name="connsiteX4" fmla="*/ 619704 w 767567"/>
              <a:gd name="connsiteY4" fmla="*/ 97707 h 155109"/>
              <a:gd name="connsiteX5" fmla="*/ 619704 w 767567"/>
              <a:gd name="connsiteY5" fmla="*/ 149553 h 155109"/>
              <a:gd name="connsiteX6" fmla="*/ 614738 w 767567"/>
              <a:gd name="connsiteY6" fmla="*/ 155066 h 155109"/>
              <a:gd name="connsiteX7" fmla="*/ 593829 w 767567"/>
              <a:gd name="connsiteY7" fmla="*/ 155066 h 155109"/>
              <a:gd name="connsiteX8" fmla="*/ 588863 w 767567"/>
              <a:gd name="connsiteY8" fmla="*/ 149553 h 155109"/>
              <a:gd name="connsiteX9" fmla="*/ 588818 w 767567"/>
              <a:gd name="connsiteY9" fmla="*/ 97707 h 155109"/>
              <a:gd name="connsiteX10" fmla="*/ 588815 w 767567"/>
              <a:gd name="connsiteY10" fmla="*/ 97707 h 155109"/>
              <a:gd name="connsiteX11" fmla="*/ 588815 w 767567"/>
              <a:gd name="connsiteY11" fmla="*/ 45858 h 155109"/>
              <a:gd name="connsiteX12" fmla="*/ 593781 w 767567"/>
              <a:gd name="connsiteY12" fmla="*/ 40345 h 155109"/>
              <a:gd name="connsiteX13" fmla="*/ 747851 w 767567"/>
              <a:gd name="connsiteY13" fmla="*/ 6 h 155109"/>
              <a:gd name="connsiteX14" fmla="*/ 753364 w 767567"/>
              <a:gd name="connsiteY14" fmla="*/ 4966 h 155109"/>
              <a:gd name="connsiteX15" fmla="*/ 753364 w 767567"/>
              <a:gd name="connsiteY15" fmla="*/ 23322 h 155109"/>
              <a:gd name="connsiteX16" fmla="*/ 753068 w 767567"/>
              <a:gd name="connsiteY16" fmla="*/ 24855 h 155109"/>
              <a:gd name="connsiteX17" fmla="*/ 747851 w 767567"/>
              <a:gd name="connsiteY17" fmla="*/ 28288 h 155109"/>
              <a:gd name="connsiteX18" fmla="*/ 701552 w 767567"/>
              <a:gd name="connsiteY18" fmla="*/ 28288 h 155109"/>
              <a:gd name="connsiteX19" fmla="*/ 701372 w 767567"/>
              <a:gd name="connsiteY19" fmla="*/ 28282 h 155109"/>
              <a:gd name="connsiteX20" fmla="*/ 683050 w 767567"/>
              <a:gd name="connsiteY20" fmla="*/ 28282 h 155109"/>
              <a:gd name="connsiteX21" fmla="*/ 668369 w 767567"/>
              <a:gd name="connsiteY21" fmla="*/ 41761 h 155109"/>
              <a:gd name="connsiteX22" fmla="*/ 668323 w 767567"/>
              <a:gd name="connsiteY22" fmla="*/ 52296 h 155109"/>
              <a:gd name="connsiteX23" fmla="*/ 681805 w 767567"/>
              <a:gd name="connsiteY23" fmla="*/ 66977 h 155109"/>
              <a:gd name="connsiteX24" fmla="*/ 682996 w 767567"/>
              <a:gd name="connsiteY24" fmla="*/ 66980 h 155109"/>
              <a:gd name="connsiteX25" fmla="*/ 729421 w 767567"/>
              <a:gd name="connsiteY25" fmla="*/ 66980 h 155109"/>
              <a:gd name="connsiteX26" fmla="*/ 767419 w 767567"/>
              <a:gd name="connsiteY26" fmla="*/ 97262 h 155109"/>
              <a:gd name="connsiteX27" fmla="*/ 767567 w 767567"/>
              <a:gd name="connsiteY27" fmla="*/ 101659 h 155109"/>
              <a:gd name="connsiteX28" fmla="*/ 767567 w 767567"/>
              <a:gd name="connsiteY28" fmla="*/ 119869 h 155109"/>
              <a:gd name="connsiteX29" fmla="*/ 729658 w 767567"/>
              <a:gd name="connsiteY29" fmla="*/ 155089 h 155109"/>
              <a:gd name="connsiteX30" fmla="*/ 707691 w 767567"/>
              <a:gd name="connsiteY30" fmla="*/ 155100 h 155109"/>
              <a:gd name="connsiteX31" fmla="*/ 642933 w 767567"/>
              <a:gd name="connsiteY31" fmla="*/ 155100 h 155109"/>
              <a:gd name="connsiteX32" fmla="*/ 637414 w 767567"/>
              <a:gd name="connsiteY32" fmla="*/ 150134 h 155109"/>
              <a:gd name="connsiteX33" fmla="*/ 637414 w 767567"/>
              <a:gd name="connsiteY33" fmla="*/ 131778 h 155109"/>
              <a:gd name="connsiteX34" fmla="*/ 637722 w 767567"/>
              <a:gd name="connsiteY34" fmla="*/ 130231 h 155109"/>
              <a:gd name="connsiteX35" fmla="*/ 642933 w 767567"/>
              <a:gd name="connsiteY35" fmla="*/ 126818 h 155109"/>
              <a:gd name="connsiteX36" fmla="*/ 722048 w 767567"/>
              <a:gd name="connsiteY36" fmla="*/ 126818 h 155109"/>
              <a:gd name="connsiteX37" fmla="*/ 736658 w 767567"/>
              <a:gd name="connsiteY37" fmla="*/ 113342 h 155109"/>
              <a:gd name="connsiteX38" fmla="*/ 736658 w 767567"/>
              <a:gd name="connsiteY38" fmla="*/ 109821 h 155109"/>
              <a:gd name="connsiteX39" fmla="*/ 723247 w 767567"/>
              <a:gd name="connsiteY39" fmla="*/ 95137 h 155109"/>
              <a:gd name="connsiteX40" fmla="*/ 672634 w 767567"/>
              <a:gd name="connsiteY40" fmla="*/ 95137 h 155109"/>
              <a:gd name="connsiteX41" fmla="*/ 637420 w 767567"/>
              <a:gd name="connsiteY41" fmla="*/ 57177 h 155109"/>
              <a:gd name="connsiteX42" fmla="*/ 637417 w 767567"/>
              <a:gd name="connsiteY42" fmla="*/ 35217 h 155109"/>
              <a:gd name="connsiteX43" fmla="*/ 675622 w 767567"/>
              <a:gd name="connsiteY43" fmla="*/ 14 h 155109"/>
              <a:gd name="connsiteX44" fmla="*/ 151429 w 767567"/>
              <a:gd name="connsiteY44" fmla="*/ 6 h 155109"/>
              <a:gd name="connsiteX45" fmla="*/ 215285 w 767567"/>
              <a:gd name="connsiteY45" fmla="*/ 6 h 155109"/>
              <a:gd name="connsiteX46" fmla="*/ 275206 w 767567"/>
              <a:gd name="connsiteY46" fmla="*/ 55299 h 155109"/>
              <a:gd name="connsiteX47" fmla="*/ 275206 w 767567"/>
              <a:gd name="connsiteY47" fmla="*/ 150146 h 155109"/>
              <a:gd name="connsiteX48" fmla="*/ 269690 w 767567"/>
              <a:gd name="connsiteY48" fmla="*/ 155106 h 155109"/>
              <a:gd name="connsiteX49" fmla="*/ 249838 w 767567"/>
              <a:gd name="connsiteY49" fmla="*/ 155106 h 155109"/>
              <a:gd name="connsiteX50" fmla="*/ 244325 w 767567"/>
              <a:gd name="connsiteY50" fmla="*/ 150146 h 155109"/>
              <a:gd name="connsiteX51" fmla="*/ 244325 w 767567"/>
              <a:gd name="connsiteY51" fmla="*/ 55299 h 155109"/>
              <a:gd name="connsiteX52" fmla="*/ 215285 w 767567"/>
              <a:gd name="connsiteY52" fmla="*/ 28288 h 155109"/>
              <a:gd name="connsiteX53" fmla="*/ 177381 w 767567"/>
              <a:gd name="connsiteY53" fmla="*/ 28274 h 155109"/>
              <a:gd name="connsiteX54" fmla="*/ 177381 w 767567"/>
              <a:gd name="connsiteY54" fmla="*/ 149593 h 155109"/>
              <a:gd name="connsiteX55" fmla="*/ 172407 w 767567"/>
              <a:gd name="connsiteY55" fmla="*/ 155106 h 155109"/>
              <a:gd name="connsiteX56" fmla="*/ 151429 w 767567"/>
              <a:gd name="connsiteY56" fmla="*/ 155106 h 155109"/>
              <a:gd name="connsiteX57" fmla="*/ 146461 w 767567"/>
              <a:gd name="connsiteY57" fmla="*/ 149593 h 155109"/>
              <a:gd name="connsiteX58" fmla="*/ 146461 w 767567"/>
              <a:gd name="connsiteY58" fmla="*/ 5527 h 155109"/>
              <a:gd name="connsiteX59" fmla="*/ 151429 w 767567"/>
              <a:gd name="connsiteY59" fmla="*/ 6 h 155109"/>
              <a:gd name="connsiteX60" fmla="*/ 593781 w 767567"/>
              <a:gd name="connsiteY60" fmla="*/ 0 h 155109"/>
              <a:gd name="connsiteX61" fmla="*/ 614690 w 767567"/>
              <a:gd name="connsiteY61" fmla="*/ 0 h 155109"/>
              <a:gd name="connsiteX62" fmla="*/ 619656 w 767567"/>
              <a:gd name="connsiteY62" fmla="*/ 5513 h 155109"/>
              <a:gd name="connsiteX63" fmla="*/ 619701 w 767567"/>
              <a:gd name="connsiteY63" fmla="*/ 11780 h 155109"/>
              <a:gd name="connsiteX64" fmla="*/ 619704 w 767567"/>
              <a:gd name="connsiteY64" fmla="*/ 11780 h 155109"/>
              <a:gd name="connsiteX65" fmla="*/ 619704 w 767567"/>
              <a:gd name="connsiteY65" fmla="*/ 22758 h 155109"/>
              <a:gd name="connsiteX66" fmla="*/ 614738 w 767567"/>
              <a:gd name="connsiteY66" fmla="*/ 28271 h 155109"/>
              <a:gd name="connsiteX67" fmla="*/ 593829 w 767567"/>
              <a:gd name="connsiteY67" fmla="*/ 28271 h 155109"/>
              <a:gd name="connsiteX68" fmla="*/ 588863 w 767567"/>
              <a:gd name="connsiteY68" fmla="*/ 22758 h 155109"/>
              <a:gd name="connsiteX69" fmla="*/ 588818 w 767567"/>
              <a:gd name="connsiteY69" fmla="*/ 11780 h 155109"/>
              <a:gd name="connsiteX70" fmla="*/ 588815 w 767567"/>
              <a:gd name="connsiteY70" fmla="*/ 11780 h 155109"/>
              <a:gd name="connsiteX71" fmla="*/ 588815 w 767567"/>
              <a:gd name="connsiteY71" fmla="*/ 5513 h 155109"/>
              <a:gd name="connsiteX72" fmla="*/ 593781 w 767567"/>
              <a:gd name="connsiteY72" fmla="*/ 0 h 155109"/>
              <a:gd name="connsiteX73" fmla="*/ 447323 w 767567"/>
              <a:gd name="connsiteY73" fmla="*/ 0 h 155109"/>
              <a:gd name="connsiteX74" fmla="*/ 514634 w 767567"/>
              <a:gd name="connsiteY74" fmla="*/ 0 h 155109"/>
              <a:gd name="connsiteX75" fmla="*/ 571100 w 767567"/>
              <a:gd name="connsiteY75" fmla="*/ 54963 h 155109"/>
              <a:gd name="connsiteX76" fmla="*/ 571100 w 767567"/>
              <a:gd name="connsiteY76" fmla="*/ 105094 h 155109"/>
              <a:gd name="connsiteX77" fmla="*/ 511173 w 767567"/>
              <a:gd name="connsiteY77" fmla="*/ 155066 h 155109"/>
              <a:gd name="connsiteX78" fmla="*/ 442354 w 767567"/>
              <a:gd name="connsiteY78" fmla="*/ 155109 h 155109"/>
              <a:gd name="connsiteX79" fmla="*/ 442354 w 767567"/>
              <a:gd name="connsiteY79" fmla="*/ 126855 h 155109"/>
              <a:gd name="connsiteX80" fmla="*/ 511173 w 767567"/>
              <a:gd name="connsiteY80" fmla="*/ 126784 h 155109"/>
              <a:gd name="connsiteX81" fmla="*/ 540219 w 767567"/>
              <a:gd name="connsiteY81" fmla="*/ 105094 h 155109"/>
              <a:gd name="connsiteX82" fmla="*/ 540219 w 767567"/>
              <a:gd name="connsiteY82" fmla="*/ 55288 h 155109"/>
              <a:gd name="connsiteX83" fmla="*/ 511173 w 767567"/>
              <a:gd name="connsiteY83" fmla="*/ 28271 h 155109"/>
              <a:gd name="connsiteX84" fmla="*/ 473260 w 767567"/>
              <a:gd name="connsiteY84" fmla="*/ 28256 h 155109"/>
              <a:gd name="connsiteX85" fmla="*/ 473232 w 767567"/>
              <a:gd name="connsiteY85" fmla="*/ 96744 h 155109"/>
              <a:gd name="connsiteX86" fmla="*/ 468266 w 767567"/>
              <a:gd name="connsiteY86" fmla="*/ 102262 h 155109"/>
              <a:gd name="connsiteX87" fmla="*/ 447314 w 767567"/>
              <a:gd name="connsiteY87" fmla="*/ 102262 h 155109"/>
              <a:gd name="connsiteX88" fmla="*/ 442354 w 767567"/>
              <a:gd name="connsiteY88" fmla="*/ 96744 h 155109"/>
              <a:gd name="connsiteX89" fmla="*/ 442354 w 767567"/>
              <a:gd name="connsiteY89" fmla="*/ 5527 h 155109"/>
              <a:gd name="connsiteX90" fmla="*/ 447323 w 767567"/>
              <a:gd name="connsiteY90" fmla="*/ 0 h 155109"/>
              <a:gd name="connsiteX91" fmla="*/ 41385 w 767567"/>
              <a:gd name="connsiteY91" fmla="*/ 0 h 155109"/>
              <a:gd name="connsiteX92" fmla="*/ 123338 w 767567"/>
              <a:gd name="connsiteY92" fmla="*/ 0 h 155109"/>
              <a:gd name="connsiteX93" fmla="*/ 128745 w 767567"/>
              <a:gd name="connsiteY93" fmla="*/ 4883 h 155109"/>
              <a:gd name="connsiteX94" fmla="*/ 128745 w 767567"/>
              <a:gd name="connsiteY94" fmla="*/ 23404 h 155109"/>
              <a:gd name="connsiteX95" fmla="*/ 123338 w 767567"/>
              <a:gd name="connsiteY95" fmla="*/ 28271 h 155109"/>
              <a:gd name="connsiteX96" fmla="*/ 41952 w 767567"/>
              <a:gd name="connsiteY96" fmla="*/ 28271 h 155109"/>
              <a:gd name="connsiteX97" fmla="*/ 30906 w 767567"/>
              <a:gd name="connsiteY97" fmla="*/ 38632 h 155109"/>
              <a:gd name="connsiteX98" fmla="*/ 30906 w 767567"/>
              <a:gd name="connsiteY98" fmla="*/ 66980 h 155109"/>
              <a:gd name="connsiteX99" fmla="*/ 79579 w 767567"/>
              <a:gd name="connsiteY99" fmla="*/ 66980 h 155109"/>
              <a:gd name="connsiteX100" fmla="*/ 84984 w 767567"/>
              <a:gd name="connsiteY100" fmla="*/ 71858 h 155109"/>
              <a:gd name="connsiteX101" fmla="*/ 84984 w 767567"/>
              <a:gd name="connsiteY101" fmla="*/ 89986 h 155109"/>
              <a:gd name="connsiteX102" fmla="*/ 79579 w 767567"/>
              <a:gd name="connsiteY102" fmla="*/ 94858 h 155109"/>
              <a:gd name="connsiteX103" fmla="*/ 30906 w 767567"/>
              <a:gd name="connsiteY103" fmla="*/ 94858 h 155109"/>
              <a:gd name="connsiteX104" fmla="*/ 30906 w 767567"/>
              <a:gd name="connsiteY104" fmla="*/ 116499 h 155109"/>
              <a:gd name="connsiteX105" fmla="*/ 41952 w 767567"/>
              <a:gd name="connsiteY105" fmla="*/ 126855 h 155109"/>
              <a:gd name="connsiteX106" fmla="*/ 123338 w 767567"/>
              <a:gd name="connsiteY106" fmla="*/ 126855 h 155109"/>
              <a:gd name="connsiteX107" fmla="*/ 128745 w 767567"/>
              <a:gd name="connsiteY107" fmla="*/ 131718 h 155109"/>
              <a:gd name="connsiteX108" fmla="*/ 128745 w 767567"/>
              <a:gd name="connsiteY108" fmla="*/ 150240 h 155109"/>
              <a:gd name="connsiteX109" fmla="*/ 123338 w 767567"/>
              <a:gd name="connsiteY109" fmla="*/ 155109 h 155109"/>
              <a:gd name="connsiteX110" fmla="*/ 41385 w 767567"/>
              <a:gd name="connsiteY110" fmla="*/ 155109 h 155109"/>
              <a:gd name="connsiteX111" fmla="*/ 0 w 767567"/>
              <a:gd name="connsiteY111" fmla="*/ 116986 h 155109"/>
              <a:gd name="connsiteX112" fmla="*/ 0 w 767567"/>
              <a:gd name="connsiteY112" fmla="*/ 38125 h 155109"/>
              <a:gd name="connsiteX113" fmla="*/ 41385 w 767567"/>
              <a:gd name="connsiteY113" fmla="*/ 0 h 155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767567" h="155109">
                <a:moveTo>
                  <a:pt x="593781" y="40345"/>
                </a:moveTo>
                <a:lnTo>
                  <a:pt x="614690" y="40345"/>
                </a:lnTo>
                <a:cubicBezTo>
                  <a:pt x="617428" y="40345"/>
                  <a:pt x="619656" y="42815"/>
                  <a:pt x="619656" y="45858"/>
                </a:cubicBezTo>
                <a:lnTo>
                  <a:pt x="619701" y="97707"/>
                </a:lnTo>
                <a:lnTo>
                  <a:pt x="619704" y="97707"/>
                </a:lnTo>
                <a:lnTo>
                  <a:pt x="619704" y="149553"/>
                </a:lnTo>
                <a:cubicBezTo>
                  <a:pt x="619704" y="152593"/>
                  <a:pt x="617473" y="155066"/>
                  <a:pt x="614738" y="155066"/>
                </a:cubicBezTo>
                <a:lnTo>
                  <a:pt x="593829" y="155066"/>
                </a:lnTo>
                <a:cubicBezTo>
                  <a:pt x="591088" y="155066"/>
                  <a:pt x="588863" y="152593"/>
                  <a:pt x="588863" y="149553"/>
                </a:cubicBezTo>
                <a:lnTo>
                  <a:pt x="588818" y="97707"/>
                </a:lnTo>
                <a:lnTo>
                  <a:pt x="588815" y="97707"/>
                </a:lnTo>
                <a:lnTo>
                  <a:pt x="588815" y="45858"/>
                </a:lnTo>
                <a:cubicBezTo>
                  <a:pt x="588815" y="42815"/>
                  <a:pt x="591046" y="40345"/>
                  <a:pt x="593781" y="40345"/>
                </a:cubicBezTo>
                <a:close/>
                <a:moveTo>
                  <a:pt x="747851" y="6"/>
                </a:moveTo>
                <a:cubicBezTo>
                  <a:pt x="750891" y="6"/>
                  <a:pt x="753364" y="2225"/>
                  <a:pt x="753364" y="4966"/>
                </a:cubicBezTo>
                <a:lnTo>
                  <a:pt x="753364" y="23322"/>
                </a:lnTo>
                <a:cubicBezTo>
                  <a:pt x="753364" y="23806"/>
                  <a:pt x="753268" y="24308"/>
                  <a:pt x="753068" y="24855"/>
                </a:cubicBezTo>
                <a:cubicBezTo>
                  <a:pt x="752316" y="26909"/>
                  <a:pt x="750219" y="28288"/>
                  <a:pt x="747851" y="28288"/>
                </a:cubicBezTo>
                <a:lnTo>
                  <a:pt x="701552" y="28288"/>
                </a:lnTo>
                <a:lnTo>
                  <a:pt x="701372" y="28282"/>
                </a:lnTo>
                <a:lnTo>
                  <a:pt x="683050" y="28282"/>
                </a:lnTo>
                <a:cubicBezTo>
                  <a:pt x="674956" y="28282"/>
                  <a:pt x="668369" y="34330"/>
                  <a:pt x="668369" y="41761"/>
                </a:cubicBezTo>
                <a:lnTo>
                  <a:pt x="668323" y="52296"/>
                </a:lnTo>
                <a:cubicBezTo>
                  <a:pt x="668323" y="60388"/>
                  <a:pt x="674369" y="66977"/>
                  <a:pt x="681805" y="66977"/>
                </a:cubicBezTo>
                <a:lnTo>
                  <a:pt x="682996" y="66980"/>
                </a:lnTo>
                <a:lnTo>
                  <a:pt x="729421" y="66980"/>
                </a:lnTo>
                <a:cubicBezTo>
                  <a:pt x="748139" y="66980"/>
                  <a:pt x="765895" y="80034"/>
                  <a:pt x="767419" y="97262"/>
                </a:cubicBezTo>
                <a:cubicBezTo>
                  <a:pt x="767556" y="98821"/>
                  <a:pt x="767567" y="100257"/>
                  <a:pt x="767567" y="101659"/>
                </a:cubicBezTo>
                <a:lnTo>
                  <a:pt x="767567" y="119869"/>
                </a:lnTo>
                <a:cubicBezTo>
                  <a:pt x="767567" y="139294"/>
                  <a:pt x="750581" y="155089"/>
                  <a:pt x="729658" y="155089"/>
                </a:cubicBezTo>
                <a:lnTo>
                  <a:pt x="707691" y="155100"/>
                </a:lnTo>
                <a:lnTo>
                  <a:pt x="642933" y="155100"/>
                </a:lnTo>
                <a:cubicBezTo>
                  <a:pt x="639890" y="155100"/>
                  <a:pt x="637414" y="152872"/>
                  <a:pt x="637414" y="150134"/>
                </a:cubicBezTo>
                <a:lnTo>
                  <a:pt x="637414" y="131778"/>
                </a:lnTo>
                <a:cubicBezTo>
                  <a:pt x="637414" y="131297"/>
                  <a:pt x="637514" y="130790"/>
                  <a:pt x="637722" y="130231"/>
                </a:cubicBezTo>
                <a:cubicBezTo>
                  <a:pt x="638465" y="128188"/>
                  <a:pt x="640562" y="126818"/>
                  <a:pt x="642933" y="126818"/>
                </a:cubicBezTo>
                <a:lnTo>
                  <a:pt x="722048" y="126818"/>
                </a:lnTo>
                <a:cubicBezTo>
                  <a:pt x="730142" y="126818"/>
                  <a:pt x="736658" y="120775"/>
                  <a:pt x="736658" y="113342"/>
                </a:cubicBezTo>
                <a:lnTo>
                  <a:pt x="736658" y="109821"/>
                </a:lnTo>
                <a:cubicBezTo>
                  <a:pt x="736658" y="101724"/>
                  <a:pt x="730678" y="95137"/>
                  <a:pt x="723247" y="95137"/>
                </a:cubicBezTo>
                <a:lnTo>
                  <a:pt x="672634" y="95137"/>
                </a:lnTo>
                <a:cubicBezTo>
                  <a:pt x="653215" y="95137"/>
                  <a:pt x="637420" y="78108"/>
                  <a:pt x="637420" y="57177"/>
                </a:cubicBezTo>
                <a:lnTo>
                  <a:pt x="637417" y="35217"/>
                </a:lnTo>
                <a:cubicBezTo>
                  <a:pt x="637417" y="15812"/>
                  <a:pt x="654693" y="14"/>
                  <a:pt x="675622" y="14"/>
                </a:cubicBezTo>
                <a:close/>
                <a:moveTo>
                  <a:pt x="151429" y="6"/>
                </a:moveTo>
                <a:lnTo>
                  <a:pt x="215285" y="6"/>
                </a:lnTo>
                <a:cubicBezTo>
                  <a:pt x="248325" y="6"/>
                  <a:pt x="275206" y="24806"/>
                  <a:pt x="275206" y="55299"/>
                </a:cubicBezTo>
                <a:lnTo>
                  <a:pt x="275206" y="150146"/>
                </a:lnTo>
                <a:cubicBezTo>
                  <a:pt x="275206" y="152884"/>
                  <a:pt x="272733" y="155106"/>
                  <a:pt x="269690" y="155106"/>
                </a:cubicBezTo>
                <a:lnTo>
                  <a:pt x="249838" y="155106"/>
                </a:lnTo>
                <a:cubicBezTo>
                  <a:pt x="246798" y="155106"/>
                  <a:pt x="244325" y="152884"/>
                  <a:pt x="244325" y="150146"/>
                </a:cubicBezTo>
                <a:lnTo>
                  <a:pt x="244325" y="55299"/>
                </a:lnTo>
                <a:cubicBezTo>
                  <a:pt x="244325" y="40407"/>
                  <a:pt x="231299" y="28288"/>
                  <a:pt x="215285" y="28288"/>
                </a:cubicBezTo>
                <a:lnTo>
                  <a:pt x="177381" y="28274"/>
                </a:lnTo>
                <a:lnTo>
                  <a:pt x="177381" y="149593"/>
                </a:lnTo>
                <a:cubicBezTo>
                  <a:pt x="177381" y="152633"/>
                  <a:pt x="175148" y="155106"/>
                  <a:pt x="172407" y="155106"/>
                </a:cubicBezTo>
                <a:lnTo>
                  <a:pt x="151429" y="155106"/>
                </a:lnTo>
                <a:cubicBezTo>
                  <a:pt x="148689" y="155106"/>
                  <a:pt x="146461" y="152633"/>
                  <a:pt x="146461" y="149593"/>
                </a:cubicBezTo>
                <a:lnTo>
                  <a:pt x="146461" y="5527"/>
                </a:lnTo>
                <a:cubicBezTo>
                  <a:pt x="146461" y="2481"/>
                  <a:pt x="148689" y="6"/>
                  <a:pt x="151429" y="6"/>
                </a:cubicBezTo>
                <a:close/>
                <a:moveTo>
                  <a:pt x="593781" y="0"/>
                </a:moveTo>
                <a:lnTo>
                  <a:pt x="614690" y="0"/>
                </a:lnTo>
                <a:cubicBezTo>
                  <a:pt x="617428" y="0"/>
                  <a:pt x="619656" y="2473"/>
                  <a:pt x="619656" y="5513"/>
                </a:cubicBezTo>
                <a:lnTo>
                  <a:pt x="619701" y="11780"/>
                </a:lnTo>
                <a:lnTo>
                  <a:pt x="619704" y="11780"/>
                </a:lnTo>
                <a:lnTo>
                  <a:pt x="619704" y="22758"/>
                </a:lnTo>
                <a:cubicBezTo>
                  <a:pt x="619704" y="25798"/>
                  <a:pt x="617473" y="28271"/>
                  <a:pt x="614738" y="28271"/>
                </a:cubicBezTo>
                <a:lnTo>
                  <a:pt x="593829" y="28271"/>
                </a:lnTo>
                <a:cubicBezTo>
                  <a:pt x="591088" y="28271"/>
                  <a:pt x="588863" y="25798"/>
                  <a:pt x="588863" y="22758"/>
                </a:cubicBezTo>
                <a:lnTo>
                  <a:pt x="588818" y="11780"/>
                </a:lnTo>
                <a:lnTo>
                  <a:pt x="588815" y="11780"/>
                </a:lnTo>
                <a:lnTo>
                  <a:pt x="588815" y="5513"/>
                </a:lnTo>
                <a:cubicBezTo>
                  <a:pt x="588815" y="2473"/>
                  <a:pt x="591046" y="0"/>
                  <a:pt x="593781" y="0"/>
                </a:cubicBezTo>
                <a:close/>
                <a:moveTo>
                  <a:pt x="447323" y="0"/>
                </a:moveTo>
                <a:lnTo>
                  <a:pt x="514634" y="0"/>
                </a:lnTo>
                <a:cubicBezTo>
                  <a:pt x="546555" y="0"/>
                  <a:pt x="571100" y="25709"/>
                  <a:pt x="571100" y="54963"/>
                </a:cubicBezTo>
                <a:lnTo>
                  <a:pt x="571100" y="105094"/>
                </a:lnTo>
                <a:cubicBezTo>
                  <a:pt x="571100" y="135582"/>
                  <a:pt x="544216" y="155066"/>
                  <a:pt x="511173" y="155066"/>
                </a:cubicBezTo>
                <a:lnTo>
                  <a:pt x="442354" y="155109"/>
                </a:lnTo>
                <a:lnTo>
                  <a:pt x="442354" y="126855"/>
                </a:lnTo>
                <a:lnTo>
                  <a:pt x="511173" y="126784"/>
                </a:lnTo>
                <a:cubicBezTo>
                  <a:pt x="527190" y="126784"/>
                  <a:pt x="540219" y="119986"/>
                  <a:pt x="540219" y="105094"/>
                </a:cubicBezTo>
                <a:lnTo>
                  <a:pt x="540219" y="55288"/>
                </a:lnTo>
                <a:cubicBezTo>
                  <a:pt x="540219" y="40390"/>
                  <a:pt x="527190" y="28271"/>
                  <a:pt x="511173" y="28271"/>
                </a:cubicBezTo>
                <a:lnTo>
                  <a:pt x="473260" y="28256"/>
                </a:lnTo>
                <a:lnTo>
                  <a:pt x="473232" y="96744"/>
                </a:lnTo>
                <a:cubicBezTo>
                  <a:pt x="473232" y="99790"/>
                  <a:pt x="471007" y="102262"/>
                  <a:pt x="468266" y="102262"/>
                </a:cubicBezTo>
                <a:lnTo>
                  <a:pt x="447314" y="102262"/>
                </a:lnTo>
                <a:cubicBezTo>
                  <a:pt x="444579" y="102262"/>
                  <a:pt x="442354" y="99790"/>
                  <a:pt x="442354" y="96744"/>
                </a:cubicBezTo>
                <a:lnTo>
                  <a:pt x="442354" y="5527"/>
                </a:lnTo>
                <a:cubicBezTo>
                  <a:pt x="442354" y="2481"/>
                  <a:pt x="444582" y="0"/>
                  <a:pt x="447323" y="0"/>
                </a:cubicBezTo>
                <a:close/>
                <a:moveTo>
                  <a:pt x="41385" y="0"/>
                </a:moveTo>
                <a:lnTo>
                  <a:pt x="123338" y="0"/>
                </a:lnTo>
                <a:cubicBezTo>
                  <a:pt x="126432" y="0"/>
                  <a:pt x="128745" y="2194"/>
                  <a:pt x="128745" y="4883"/>
                </a:cubicBezTo>
                <a:lnTo>
                  <a:pt x="128745" y="23404"/>
                </a:lnTo>
                <a:cubicBezTo>
                  <a:pt x="128745" y="26088"/>
                  <a:pt x="126318" y="28271"/>
                  <a:pt x="123338" y="28271"/>
                </a:cubicBezTo>
                <a:lnTo>
                  <a:pt x="41952" y="28271"/>
                </a:lnTo>
                <a:cubicBezTo>
                  <a:pt x="35966" y="28271"/>
                  <a:pt x="30906" y="33014"/>
                  <a:pt x="30906" y="38632"/>
                </a:cubicBezTo>
                <a:lnTo>
                  <a:pt x="30906" y="66980"/>
                </a:lnTo>
                <a:lnTo>
                  <a:pt x="79579" y="66980"/>
                </a:lnTo>
                <a:cubicBezTo>
                  <a:pt x="82559" y="66980"/>
                  <a:pt x="84984" y="69168"/>
                  <a:pt x="84984" y="71858"/>
                </a:cubicBezTo>
                <a:lnTo>
                  <a:pt x="84984" y="89986"/>
                </a:lnTo>
                <a:cubicBezTo>
                  <a:pt x="84984" y="92670"/>
                  <a:pt x="82559" y="94858"/>
                  <a:pt x="79579" y="94858"/>
                </a:cubicBezTo>
                <a:lnTo>
                  <a:pt x="30906" y="94858"/>
                </a:lnTo>
                <a:lnTo>
                  <a:pt x="30906" y="116499"/>
                </a:lnTo>
                <a:cubicBezTo>
                  <a:pt x="30906" y="122112"/>
                  <a:pt x="35966" y="126855"/>
                  <a:pt x="41952" y="126855"/>
                </a:cubicBezTo>
                <a:lnTo>
                  <a:pt x="123338" y="126855"/>
                </a:lnTo>
                <a:cubicBezTo>
                  <a:pt x="126318" y="126855"/>
                  <a:pt x="128745" y="129035"/>
                  <a:pt x="128745" y="131718"/>
                </a:cubicBezTo>
                <a:lnTo>
                  <a:pt x="128745" y="150240"/>
                </a:lnTo>
                <a:cubicBezTo>
                  <a:pt x="128745" y="152924"/>
                  <a:pt x="126318" y="155109"/>
                  <a:pt x="123338" y="155109"/>
                </a:cubicBezTo>
                <a:lnTo>
                  <a:pt x="41385" y="155109"/>
                </a:lnTo>
                <a:cubicBezTo>
                  <a:pt x="18567" y="155109"/>
                  <a:pt x="0" y="138020"/>
                  <a:pt x="0" y="116986"/>
                </a:cubicBezTo>
                <a:lnTo>
                  <a:pt x="0" y="38125"/>
                </a:lnTo>
                <a:cubicBezTo>
                  <a:pt x="0" y="17082"/>
                  <a:pt x="18567" y="0"/>
                  <a:pt x="4138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22" name="Espace réservé du graphique SmartArt 21">
            <a:extLst>
              <a:ext uri="{FF2B5EF4-FFF2-40B4-BE49-F238E27FC236}">
                <a16:creationId xmlns:a16="http://schemas.microsoft.com/office/drawing/2014/main" id="{48CF0776-4B37-4E29-BAA3-34D7A7B17806}"/>
              </a:ext>
            </a:extLst>
          </p:cNvPr>
          <p:cNvSpPr>
            <a:spLocks noGrp="1"/>
          </p:cNvSpPr>
          <p:nvPr>
            <p:ph type="dgm" sz="quarter" idx="23"/>
          </p:nvPr>
        </p:nvSpPr>
        <p:spPr>
          <a:xfrm>
            <a:off x="793547" y="6473045"/>
            <a:ext cx="167151" cy="155106"/>
          </a:xfrm>
          <a:custGeom>
            <a:avLst/>
            <a:gdLst>
              <a:gd name="connsiteX0" fmla="*/ 56511 w 167151"/>
              <a:gd name="connsiteY0" fmla="*/ 0 h 155106"/>
              <a:gd name="connsiteX1" fmla="*/ 110549 w 167151"/>
              <a:gd name="connsiteY1" fmla="*/ 0 h 155106"/>
              <a:gd name="connsiteX2" fmla="*/ 149413 w 167151"/>
              <a:gd name="connsiteY2" fmla="*/ 36122 h 155106"/>
              <a:gd name="connsiteX3" fmla="*/ 149413 w 167151"/>
              <a:gd name="connsiteY3" fmla="*/ 59009 h 155106"/>
              <a:gd name="connsiteX4" fmla="*/ 110549 w 167151"/>
              <a:gd name="connsiteY4" fmla="*/ 95131 h 155106"/>
              <a:gd name="connsiteX5" fmla="*/ 48620 w 167151"/>
              <a:gd name="connsiteY5" fmla="*/ 95131 h 155106"/>
              <a:gd name="connsiteX6" fmla="*/ 48557 w 167151"/>
              <a:gd name="connsiteY6" fmla="*/ 100003 h 155106"/>
              <a:gd name="connsiteX7" fmla="*/ 77600 w 167151"/>
              <a:gd name="connsiteY7" fmla="*/ 126849 h 155106"/>
              <a:gd name="connsiteX8" fmla="*/ 167151 w 167151"/>
              <a:gd name="connsiteY8" fmla="*/ 126846 h 155106"/>
              <a:gd name="connsiteX9" fmla="*/ 167151 w 167151"/>
              <a:gd name="connsiteY9" fmla="*/ 155106 h 155106"/>
              <a:gd name="connsiteX10" fmla="*/ 77703 w 167151"/>
              <a:gd name="connsiteY10" fmla="*/ 155106 h 155106"/>
              <a:gd name="connsiteX11" fmla="*/ 17639 w 167151"/>
              <a:gd name="connsiteY11" fmla="*/ 99997 h 155106"/>
              <a:gd name="connsiteX12" fmla="*/ 17639 w 167151"/>
              <a:gd name="connsiteY12" fmla="*/ 95131 h 155106"/>
              <a:gd name="connsiteX13" fmla="*/ 0 w 167151"/>
              <a:gd name="connsiteY13" fmla="*/ 95131 h 155106"/>
              <a:gd name="connsiteX14" fmla="*/ 0 w 167151"/>
              <a:gd name="connsiteY14" fmla="*/ 66977 h 155106"/>
              <a:gd name="connsiteX15" fmla="*/ 104754 w 167151"/>
              <a:gd name="connsiteY15" fmla="*/ 66977 h 155106"/>
              <a:gd name="connsiteX16" fmla="*/ 118527 w 167151"/>
              <a:gd name="connsiteY16" fmla="*/ 54416 h 155106"/>
              <a:gd name="connsiteX17" fmla="*/ 118527 w 167151"/>
              <a:gd name="connsiteY17" fmla="*/ 40832 h 155106"/>
              <a:gd name="connsiteX18" fmla="*/ 104754 w 167151"/>
              <a:gd name="connsiteY18" fmla="*/ 28259 h 155106"/>
              <a:gd name="connsiteX19" fmla="*/ 62383 w 167151"/>
              <a:gd name="connsiteY19" fmla="*/ 28259 h 155106"/>
              <a:gd name="connsiteX20" fmla="*/ 48614 w 167151"/>
              <a:gd name="connsiteY20" fmla="*/ 40832 h 155106"/>
              <a:gd name="connsiteX21" fmla="*/ 48614 w 167151"/>
              <a:gd name="connsiteY21" fmla="*/ 49407 h 155106"/>
              <a:gd name="connsiteX22" fmla="*/ 43648 w 167151"/>
              <a:gd name="connsiteY22" fmla="*/ 54926 h 155106"/>
              <a:gd name="connsiteX23" fmla="*/ 22673 w 167151"/>
              <a:gd name="connsiteY23" fmla="*/ 54926 h 155106"/>
              <a:gd name="connsiteX24" fmla="*/ 17713 w 167151"/>
              <a:gd name="connsiteY24" fmla="*/ 49407 h 155106"/>
              <a:gd name="connsiteX25" fmla="*/ 17713 w 167151"/>
              <a:gd name="connsiteY25" fmla="*/ 36122 h 155106"/>
              <a:gd name="connsiteX26" fmla="*/ 47488 w 167151"/>
              <a:gd name="connsiteY26" fmla="*/ 689 h 155106"/>
              <a:gd name="connsiteX27" fmla="*/ 56511 w 167151"/>
              <a:gd name="connsiteY27" fmla="*/ 0 h 15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67151" h="155106">
                <a:moveTo>
                  <a:pt x="56511" y="0"/>
                </a:moveTo>
                <a:lnTo>
                  <a:pt x="110549" y="0"/>
                </a:lnTo>
                <a:cubicBezTo>
                  <a:pt x="131983" y="0"/>
                  <a:pt x="149413" y="16202"/>
                  <a:pt x="149413" y="36122"/>
                </a:cubicBezTo>
                <a:lnTo>
                  <a:pt x="149413" y="59009"/>
                </a:lnTo>
                <a:cubicBezTo>
                  <a:pt x="149413" y="78929"/>
                  <a:pt x="131983" y="95131"/>
                  <a:pt x="110549" y="95131"/>
                </a:cubicBezTo>
                <a:lnTo>
                  <a:pt x="48620" y="95131"/>
                </a:lnTo>
                <a:lnTo>
                  <a:pt x="48557" y="100003"/>
                </a:lnTo>
                <a:cubicBezTo>
                  <a:pt x="48557" y="114889"/>
                  <a:pt x="61586" y="126849"/>
                  <a:pt x="77600" y="126849"/>
                </a:cubicBezTo>
                <a:lnTo>
                  <a:pt x="167151" y="126846"/>
                </a:lnTo>
                <a:lnTo>
                  <a:pt x="167151" y="155106"/>
                </a:lnTo>
                <a:lnTo>
                  <a:pt x="77703" y="155106"/>
                </a:lnTo>
                <a:cubicBezTo>
                  <a:pt x="44659" y="155106"/>
                  <a:pt x="17639" y="130485"/>
                  <a:pt x="17639" y="99997"/>
                </a:cubicBezTo>
                <a:lnTo>
                  <a:pt x="17639" y="95131"/>
                </a:lnTo>
                <a:lnTo>
                  <a:pt x="0" y="95131"/>
                </a:lnTo>
                <a:lnTo>
                  <a:pt x="0" y="66977"/>
                </a:lnTo>
                <a:lnTo>
                  <a:pt x="104754" y="66977"/>
                </a:lnTo>
                <a:cubicBezTo>
                  <a:pt x="112350" y="66977"/>
                  <a:pt x="118527" y="61342"/>
                  <a:pt x="118527" y="54416"/>
                </a:cubicBezTo>
                <a:lnTo>
                  <a:pt x="118527" y="40832"/>
                </a:lnTo>
                <a:cubicBezTo>
                  <a:pt x="118527" y="33900"/>
                  <a:pt x="112350" y="28259"/>
                  <a:pt x="104754" y="28259"/>
                </a:cubicBezTo>
                <a:lnTo>
                  <a:pt x="62383" y="28259"/>
                </a:lnTo>
                <a:cubicBezTo>
                  <a:pt x="54791" y="28259"/>
                  <a:pt x="48614" y="33900"/>
                  <a:pt x="48614" y="40832"/>
                </a:cubicBezTo>
                <a:lnTo>
                  <a:pt x="48614" y="49407"/>
                </a:lnTo>
                <a:cubicBezTo>
                  <a:pt x="48614" y="52447"/>
                  <a:pt x="46389" y="54926"/>
                  <a:pt x="43648" y="54926"/>
                </a:cubicBezTo>
                <a:lnTo>
                  <a:pt x="22673" y="54926"/>
                </a:lnTo>
                <a:cubicBezTo>
                  <a:pt x="19935" y="54926"/>
                  <a:pt x="17713" y="52447"/>
                  <a:pt x="17713" y="49407"/>
                </a:cubicBezTo>
                <a:lnTo>
                  <a:pt x="17713" y="36122"/>
                </a:lnTo>
                <a:cubicBezTo>
                  <a:pt x="17713" y="19339"/>
                  <a:pt x="29918" y="4590"/>
                  <a:pt x="47488" y="689"/>
                </a:cubicBezTo>
                <a:cubicBezTo>
                  <a:pt x="50474" y="28"/>
                  <a:pt x="53509" y="0"/>
                  <a:pt x="5651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58249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D9F9ED3-28A3-4E16-9B7B-702BB50C75A3}"/>
              </a:ext>
            </a:extLst>
          </p:cNvPr>
          <p:cNvSpPr/>
          <p:nvPr userDrawn="1"/>
        </p:nvSpPr>
        <p:spPr>
          <a:xfrm>
            <a:off x="0" y="0"/>
            <a:ext cx="403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Espace réservé du texte 12">
            <a:extLst>
              <a:ext uri="{FF2B5EF4-FFF2-40B4-BE49-F238E27FC236}">
                <a16:creationId xmlns:a16="http://schemas.microsoft.com/office/drawing/2014/main" id="{D1203CFD-6366-4ACD-B1CE-A7B111FCE2B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44352" y="1615891"/>
            <a:ext cx="7357918" cy="87254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EC6C1856-89A9-40CF-B4C0-D16A188E2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1011" y="488357"/>
            <a:ext cx="7357919" cy="891911"/>
          </a:xfrm>
        </p:spPr>
        <p:txBody>
          <a:bodyPr/>
          <a:lstStyle>
            <a:lvl1pPr>
              <a:lnSpc>
                <a:spcPct val="84000"/>
              </a:lnSpc>
              <a:defRPr sz="3450"/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</a:t>
            </a:r>
            <a:br>
              <a:rPr lang="fr-FR"/>
            </a:b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</a:t>
            </a:r>
          </a:p>
        </p:txBody>
      </p:sp>
    </p:spTree>
    <p:extLst>
      <p:ext uri="{BB962C8B-B14F-4D97-AF65-F5344CB8AC3E}">
        <p14:creationId xmlns:p14="http://schemas.microsoft.com/office/powerpoint/2010/main" val="374266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03">
          <p15:clr>
            <a:srgbClr val="FBAE40"/>
          </p15:clr>
        </p15:guide>
        <p15:guide id="2" orient="horz" pos="1094">
          <p15:clr>
            <a:srgbClr val="FBAE40"/>
          </p15:clr>
        </p15:guide>
        <p15:guide id="3" orient="horz" pos="320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uvertures et Sommair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6797FC5-6C3D-4138-A22B-25A93A47052F}"/>
              </a:ext>
            </a:extLst>
          </p:cNvPr>
          <p:cNvSpPr txBox="1"/>
          <p:nvPr userDrawn="1"/>
        </p:nvSpPr>
        <p:spPr>
          <a:xfrm>
            <a:off x="389572" y="754380"/>
            <a:ext cx="8191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>
                <a:solidFill>
                  <a:schemeClr val="bg1"/>
                </a:solidFill>
                <a:latin typeface="+mj-lt"/>
              </a:rPr>
              <a:t>Couvertures </a:t>
            </a:r>
          </a:p>
          <a:p>
            <a:r>
              <a:rPr lang="fr-FR" sz="6000" b="1">
                <a:solidFill>
                  <a:schemeClr val="bg1"/>
                </a:solidFill>
                <a:latin typeface="+mj-lt"/>
              </a:rPr>
              <a:t>et sommaires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92475B-7CF7-49DA-A68D-80D222243F11}"/>
              </a:ext>
            </a:extLst>
          </p:cNvPr>
          <p:cNvSpPr/>
          <p:nvPr userDrawn="1"/>
        </p:nvSpPr>
        <p:spPr>
          <a:xfrm>
            <a:off x="521495" y="2962275"/>
            <a:ext cx="357187" cy="500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C82C95D8-4AA6-4827-9B60-6B7D03DA46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307" y="6473187"/>
            <a:ext cx="765479" cy="1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914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D9F9ED3-28A3-4E16-9B7B-702BB50C75A3}"/>
              </a:ext>
            </a:extLst>
          </p:cNvPr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ARCAM by ENEDIS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Espace réservé du texte 12">
            <a:extLst>
              <a:ext uri="{FF2B5EF4-FFF2-40B4-BE49-F238E27FC236}">
                <a16:creationId xmlns:a16="http://schemas.microsoft.com/office/drawing/2014/main" id="{D1203CFD-6366-4ACD-B1CE-A7B111FCE2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6732" y="1615891"/>
            <a:ext cx="7357918" cy="664797"/>
          </a:xfrm>
        </p:spPr>
        <p:txBody>
          <a:bodyPr/>
          <a:lstStyle>
            <a:lvl1pPr>
              <a:defRPr lang="fr-FR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5pPr>
              <a:defRPr/>
            </a:lvl5pPr>
          </a:lstStyle>
          <a:p>
            <a:pPr lvl="0"/>
            <a:r>
              <a:rPr lang="fr-FR" err="1"/>
              <a:t>Tation</a:t>
            </a:r>
            <a:r>
              <a:rPr lang="fr-FR"/>
              <a:t> </a:t>
            </a:r>
            <a:r>
              <a:rPr lang="fr-FR" err="1"/>
              <a:t>ullamcorper</a:t>
            </a:r>
            <a:r>
              <a:rPr lang="fr-FR"/>
              <a:t> </a:t>
            </a:r>
            <a:r>
              <a:rPr lang="fr-FR" err="1"/>
              <a:t>suscipit</a:t>
            </a:r>
            <a:r>
              <a:rPr lang="fr-FR"/>
              <a:t> </a:t>
            </a:r>
            <a:r>
              <a:rPr lang="fr-FR" err="1"/>
              <a:t>lobortis</a:t>
            </a:r>
            <a:r>
              <a:rPr lang="fr-FR"/>
              <a:t> </a:t>
            </a:r>
            <a:r>
              <a:rPr lang="fr-FR" err="1"/>
              <a:t>nisl</a:t>
            </a:r>
            <a:r>
              <a:rPr lang="fr-FR"/>
              <a:t> ut </a:t>
            </a:r>
            <a:r>
              <a:rPr lang="fr-FR" err="1"/>
              <a:t>aliquip</a:t>
            </a:r>
            <a:r>
              <a:rPr lang="fr-FR"/>
              <a:t> ex </a:t>
            </a:r>
            <a:r>
              <a:rPr lang="fr-FR" err="1"/>
              <a:t>ea</a:t>
            </a:r>
            <a:r>
              <a:rPr lang="fr-FR"/>
              <a:t> commodo </a:t>
            </a:r>
            <a:r>
              <a:rPr lang="fr-FR" err="1"/>
              <a:t>consequat</a:t>
            </a:r>
            <a:br>
              <a:rPr lang="fr-FR"/>
            </a:br>
            <a:r>
              <a:rPr lang="fr-FR"/>
              <a:t>Duis </a:t>
            </a:r>
            <a:r>
              <a:rPr lang="fr-FR" err="1"/>
              <a:t>autem</a:t>
            </a:r>
            <a:r>
              <a:rPr lang="fr-FR"/>
              <a:t> </a:t>
            </a:r>
            <a:r>
              <a:rPr lang="fr-FR" err="1"/>
              <a:t>vel</a:t>
            </a:r>
            <a:r>
              <a:rPr lang="fr-FR"/>
              <a:t> </a:t>
            </a:r>
            <a:r>
              <a:rPr lang="fr-FR" err="1"/>
              <a:t>eum</a:t>
            </a:r>
            <a:r>
              <a:rPr lang="fr-FR"/>
              <a:t> </a:t>
            </a:r>
            <a:r>
              <a:rPr lang="fr-FR" err="1"/>
              <a:t>iriure</a:t>
            </a:r>
            <a:r>
              <a:rPr lang="fr-FR"/>
              <a:t> </a:t>
            </a:r>
            <a:r>
              <a:rPr lang="fr-FR" err="1"/>
              <a:t>dolor</a:t>
            </a:r>
            <a:r>
              <a:rPr lang="fr-FR"/>
              <a:t> in </a:t>
            </a:r>
            <a:r>
              <a:rPr lang="fr-FR" err="1"/>
              <a:t>hendrerit</a:t>
            </a:r>
            <a:r>
              <a:rPr lang="fr-FR"/>
              <a:t> in </a:t>
            </a:r>
            <a:r>
              <a:rPr lang="fr-FR" err="1"/>
              <a:t>vulputate</a:t>
            </a:r>
            <a:r>
              <a:rPr lang="fr-FR"/>
              <a:t> </a:t>
            </a:r>
            <a:r>
              <a:rPr lang="fr-FR" err="1"/>
              <a:t>velit</a:t>
            </a:r>
            <a:r>
              <a:rPr lang="fr-FR"/>
              <a:t> esse </a:t>
            </a:r>
            <a:r>
              <a:rPr lang="fr-FR" err="1"/>
              <a:t>molestie</a:t>
            </a:r>
            <a:br>
              <a:rPr lang="fr-FR"/>
            </a:br>
            <a:r>
              <a:rPr lang="fr-FR" err="1"/>
              <a:t>consequat</a:t>
            </a:r>
            <a:r>
              <a:rPr lang="fr-FR"/>
              <a:t>, </a:t>
            </a:r>
            <a:r>
              <a:rPr lang="fr-FR" err="1"/>
              <a:t>vel</a:t>
            </a:r>
            <a:r>
              <a:rPr lang="fr-FR"/>
              <a:t> </a:t>
            </a:r>
            <a:r>
              <a:rPr lang="fr-FR" err="1"/>
              <a:t>illum</a:t>
            </a:r>
            <a:r>
              <a:rPr lang="fr-FR"/>
              <a:t> </a:t>
            </a:r>
            <a:r>
              <a:rPr lang="fr-FR" err="1"/>
              <a:t>dolore</a:t>
            </a:r>
            <a:r>
              <a:rPr lang="fr-FR"/>
              <a:t> eu </a:t>
            </a:r>
            <a:r>
              <a:rPr lang="fr-FR" err="1"/>
              <a:t>feugiat</a:t>
            </a:r>
            <a:endParaRPr lang="fr-FR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EC6C1856-89A9-40CF-B4C0-D16A188E2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1" y="488357"/>
            <a:ext cx="7357919" cy="891911"/>
          </a:xfrm>
        </p:spPr>
        <p:txBody>
          <a:bodyPr/>
          <a:lstStyle>
            <a:lvl1pPr>
              <a:lnSpc>
                <a:spcPct val="84000"/>
              </a:lnSpc>
              <a:defRPr sz="3450"/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</a:t>
            </a:r>
            <a:br>
              <a:rPr lang="fr-FR"/>
            </a:b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CF7B134B-CEE1-4B3F-99F2-084E5E6AFD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6732" y="2462760"/>
            <a:ext cx="3511869" cy="87254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F7D1A913-9D94-48B5-9EB5-8799E4D9FB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39441" y="2462760"/>
            <a:ext cx="3511869" cy="87254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49383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73">
          <p15:clr>
            <a:srgbClr val="FBAE40"/>
          </p15:clr>
        </p15:guide>
        <p15:guide id="2" orient="horz" pos="1003">
          <p15:clr>
            <a:srgbClr val="FBAE40"/>
          </p15:clr>
        </p15:guide>
        <p15:guide id="3" orient="horz" pos="329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EC6C1856-89A9-40CF-B4C0-D16A188E2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1" y="488357"/>
            <a:ext cx="11175540" cy="891911"/>
          </a:xfrm>
        </p:spPr>
        <p:txBody>
          <a:bodyPr/>
          <a:lstStyle>
            <a:lvl1pPr>
              <a:lnSpc>
                <a:spcPct val="84000"/>
              </a:lnSpc>
              <a:defRPr sz="3450"/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br>
              <a:rPr lang="fr-FR"/>
            </a:b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nibh</a:t>
            </a:r>
            <a:r>
              <a:rPr lang="fr-FR"/>
              <a:t> </a:t>
            </a:r>
            <a:r>
              <a:rPr lang="fr-FR" err="1"/>
              <a:t>euismod</a:t>
            </a:r>
            <a:endParaRPr lang="fr-FR"/>
          </a:p>
        </p:txBody>
      </p:sp>
      <p:sp>
        <p:nvSpPr>
          <p:cNvPr id="18" name="Espace réservé du texte 12">
            <a:extLst>
              <a:ext uri="{FF2B5EF4-FFF2-40B4-BE49-F238E27FC236}">
                <a16:creationId xmlns:a16="http://schemas.microsoft.com/office/drawing/2014/main" id="{DCE6F3B6-60EE-44F2-BA84-2C199F1096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3391" y="1620838"/>
            <a:ext cx="7298059" cy="87254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59546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  <p15:guide id="2" orient="horz" pos="1275">
          <p15:clr>
            <a:srgbClr val="FBAE40"/>
          </p15:clr>
        </p15:guide>
        <p15:guide id="3" orient="horz" pos="3385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EC6C1856-89A9-40CF-B4C0-D16A188E2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1" y="488357"/>
            <a:ext cx="11175540" cy="891911"/>
          </a:xfrm>
        </p:spPr>
        <p:txBody>
          <a:bodyPr/>
          <a:lstStyle>
            <a:lvl1pPr>
              <a:lnSpc>
                <a:spcPct val="84000"/>
              </a:lnSpc>
              <a:defRPr sz="3450"/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br>
              <a:rPr lang="fr-FR"/>
            </a:b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nibh</a:t>
            </a:r>
            <a:r>
              <a:rPr lang="fr-FR"/>
              <a:t> </a:t>
            </a:r>
            <a:r>
              <a:rPr lang="fr-FR" err="1"/>
              <a:t>euismod</a:t>
            </a:r>
            <a:endParaRPr lang="fr-FR"/>
          </a:p>
        </p:txBody>
      </p:sp>
      <p:sp>
        <p:nvSpPr>
          <p:cNvPr id="18" name="Espace réservé du texte 12">
            <a:extLst>
              <a:ext uri="{FF2B5EF4-FFF2-40B4-BE49-F238E27FC236}">
                <a16:creationId xmlns:a16="http://schemas.microsoft.com/office/drawing/2014/main" id="{DCE6F3B6-60EE-44F2-BA84-2C199F1096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70872" y="2258349"/>
            <a:ext cx="7298059" cy="87254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1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38990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57">
          <p15:clr>
            <a:srgbClr val="FBAE40"/>
          </p15:clr>
        </p15:guide>
        <p15:guide id="2" orient="horz" pos="1207">
          <p15:clr>
            <a:srgbClr val="FBAE40"/>
          </p15:clr>
        </p15:guide>
        <p15:guide id="3" orient="horz" pos="3113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EC6C1856-89A9-40CF-B4C0-D16A188E2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1" y="488357"/>
            <a:ext cx="11175540" cy="891911"/>
          </a:xfrm>
        </p:spPr>
        <p:txBody>
          <a:bodyPr/>
          <a:lstStyle>
            <a:lvl1pPr>
              <a:lnSpc>
                <a:spcPct val="84000"/>
              </a:lnSpc>
              <a:defRPr sz="3450"/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br>
              <a:rPr lang="fr-FR"/>
            </a:b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nibh</a:t>
            </a:r>
            <a:r>
              <a:rPr lang="fr-FR"/>
              <a:t> </a:t>
            </a:r>
            <a:r>
              <a:rPr lang="fr-FR" err="1"/>
              <a:t>euismod</a:t>
            </a:r>
            <a:endParaRPr lang="fr-FR"/>
          </a:p>
        </p:txBody>
      </p:sp>
      <p:sp>
        <p:nvSpPr>
          <p:cNvPr id="18" name="Espace réservé du texte 12">
            <a:extLst>
              <a:ext uri="{FF2B5EF4-FFF2-40B4-BE49-F238E27FC236}">
                <a16:creationId xmlns:a16="http://schemas.microsoft.com/office/drawing/2014/main" id="{DCE6F3B6-60EE-44F2-BA84-2C199F1096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544" y="4335383"/>
            <a:ext cx="2557925" cy="401648"/>
          </a:xfrm>
        </p:spPr>
        <p:txBody>
          <a:bodyPr/>
          <a:lstStyle>
            <a:lvl1pPr algn="ctr">
              <a:defRPr/>
            </a:lvl1pPr>
            <a:lvl2pPr algn="ctr">
              <a:spcAft>
                <a:spcPts val="600"/>
              </a:spcAft>
              <a:buNone/>
              <a:defRPr lang="fr-FR" sz="17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5pPr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fr-FR" dirty="0"/>
          </a:p>
          <a:p>
            <a:pPr lvl="1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91363525-AE49-4EF8-9F01-EA4DEC5CE1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18534" y="4335383"/>
            <a:ext cx="2557925" cy="401648"/>
          </a:xfrm>
        </p:spPr>
        <p:txBody>
          <a:bodyPr/>
          <a:lstStyle>
            <a:lvl1pPr algn="ctr">
              <a:defRPr/>
            </a:lvl1pPr>
            <a:lvl2pPr algn="ctr">
              <a:spcAft>
                <a:spcPts val="600"/>
              </a:spcAft>
              <a:buNone/>
              <a:defRPr lang="fr-FR" sz="17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5pPr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fr-FR" dirty="0"/>
          </a:p>
          <a:p>
            <a:pPr lvl="1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9" name="Espace réservé du texte 12">
            <a:extLst>
              <a:ext uri="{FF2B5EF4-FFF2-40B4-BE49-F238E27FC236}">
                <a16:creationId xmlns:a16="http://schemas.microsoft.com/office/drawing/2014/main" id="{E90E33E1-0062-466D-BE7B-A10AECB0F0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83207" y="4335383"/>
            <a:ext cx="2557925" cy="401648"/>
          </a:xfrm>
        </p:spPr>
        <p:txBody>
          <a:bodyPr/>
          <a:lstStyle>
            <a:lvl1pPr algn="ctr">
              <a:defRPr/>
            </a:lvl1pPr>
            <a:lvl2pPr algn="ctr">
              <a:spcAft>
                <a:spcPts val="600"/>
              </a:spcAft>
              <a:buNone/>
              <a:defRPr lang="fr-FR" sz="17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5pPr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fr-FR" dirty="0"/>
          </a:p>
          <a:p>
            <a:pPr lvl="1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20" name="Espace réservé du texte 12">
            <a:extLst>
              <a:ext uri="{FF2B5EF4-FFF2-40B4-BE49-F238E27FC236}">
                <a16:creationId xmlns:a16="http://schemas.microsoft.com/office/drawing/2014/main" id="{9ABC139D-3F91-429F-9C45-453EE04110F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50870" y="4335383"/>
            <a:ext cx="2557925" cy="401648"/>
          </a:xfrm>
        </p:spPr>
        <p:txBody>
          <a:bodyPr/>
          <a:lstStyle>
            <a:lvl1pPr algn="ctr">
              <a:defRPr/>
            </a:lvl1pPr>
            <a:lvl2pPr algn="ctr">
              <a:spcAft>
                <a:spcPts val="600"/>
              </a:spcAft>
              <a:buNone/>
              <a:defRPr lang="fr-FR" sz="17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5pPr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fr-FR" dirty="0"/>
          </a:p>
          <a:p>
            <a:pPr lvl="1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7701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366">
          <p15:clr>
            <a:srgbClr val="FBAE40"/>
          </p15:clr>
        </p15:guide>
        <p15:guide id="3" orient="horz" pos="238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EC6C1856-89A9-40CF-B4C0-D16A188E2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1" y="488357"/>
            <a:ext cx="11175540" cy="891911"/>
          </a:xfrm>
        </p:spPr>
        <p:txBody>
          <a:bodyPr/>
          <a:lstStyle>
            <a:lvl1pPr>
              <a:lnSpc>
                <a:spcPct val="84000"/>
              </a:lnSpc>
              <a:defRPr sz="3450"/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br>
              <a:rPr lang="fr-FR"/>
            </a:b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nibh</a:t>
            </a:r>
            <a:r>
              <a:rPr lang="fr-FR"/>
              <a:t> </a:t>
            </a:r>
            <a:r>
              <a:rPr lang="fr-FR" err="1"/>
              <a:t>euismod</a:t>
            </a:r>
            <a:endParaRPr lang="fr-FR"/>
          </a:p>
        </p:txBody>
      </p:sp>
      <p:sp>
        <p:nvSpPr>
          <p:cNvPr id="18" name="Espace réservé du texte 12">
            <a:extLst>
              <a:ext uri="{FF2B5EF4-FFF2-40B4-BE49-F238E27FC236}">
                <a16:creationId xmlns:a16="http://schemas.microsoft.com/office/drawing/2014/main" id="{DCE6F3B6-60EE-44F2-BA84-2C199F1096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544" y="4335383"/>
            <a:ext cx="2557925" cy="401648"/>
          </a:xfrm>
        </p:spPr>
        <p:txBody>
          <a:bodyPr/>
          <a:lstStyle>
            <a:lvl1pPr algn="ctr">
              <a:defRPr/>
            </a:lvl1pPr>
            <a:lvl2pPr algn="ctr">
              <a:spcAft>
                <a:spcPts val="600"/>
              </a:spcAft>
              <a:buNone/>
              <a:defRPr lang="fr-FR" sz="17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5pPr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fr-FR" dirty="0"/>
          </a:p>
          <a:p>
            <a:pPr lvl="1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91363525-AE49-4EF8-9F01-EA4DEC5CE1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18534" y="4335383"/>
            <a:ext cx="2557925" cy="401648"/>
          </a:xfrm>
        </p:spPr>
        <p:txBody>
          <a:bodyPr/>
          <a:lstStyle>
            <a:lvl1pPr algn="ctr">
              <a:defRPr/>
            </a:lvl1pPr>
            <a:lvl2pPr algn="ctr">
              <a:spcAft>
                <a:spcPts val="600"/>
              </a:spcAft>
              <a:buNone/>
              <a:defRPr lang="fr-FR" sz="17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5pPr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fr-FR" dirty="0"/>
          </a:p>
          <a:p>
            <a:pPr lvl="1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9" name="Espace réservé du texte 12">
            <a:extLst>
              <a:ext uri="{FF2B5EF4-FFF2-40B4-BE49-F238E27FC236}">
                <a16:creationId xmlns:a16="http://schemas.microsoft.com/office/drawing/2014/main" id="{E90E33E1-0062-466D-BE7B-A10AECB0F0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83207" y="4335383"/>
            <a:ext cx="2557925" cy="401648"/>
          </a:xfrm>
        </p:spPr>
        <p:txBody>
          <a:bodyPr/>
          <a:lstStyle>
            <a:lvl1pPr algn="ctr">
              <a:defRPr/>
            </a:lvl1pPr>
            <a:lvl2pPr algn="ctr">
              <a:spcAft>
                <a:spcPts val="600"/>
              </a:spcAft>
              <a:buNone/>
              <a:defRPr lang="fr-FR" sz="17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5pPr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fr-FR" dirty="0"/>
          </a:p>
          <a:p>
            <a:pPr lvl="1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20" name="Espace réservé du texte 12">
            <a:extLst>
              <a:ext uri="{FF2B5EF4-FFF2-40B4-BE49-F238E27FC236}">
                <a16:creationId xmlns:a16="http://schemas.microsoft.com/office/drawing/2014/main" id="{9ABC139D-3F91-429F-9C45-453EE04110F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50870" y="4335383"/>
            <a:ext cx="2557925" cy="401648"/>
          </a:xfrm>
        </p:spPr>
        <p:txBody>
          <a:bodyPr/>
          <a:lstStyle>
            <a:lvl1pPr algn="ctr">
              <a:defRPr/>
            </a:lvl1pPr>
            <a:lvl2pPr algn="ctr">
              <a:spcAft>
                <a:spcPts val="600"/>
              </a:spcAft>
              <a:buNone/>
              <a:defRPr lang="fr-FR" sz="17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5pPr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fr-FR" dirty="0"/>
          </a:p>
          <a:p>
            <a:pPr lvl="1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3" name="Espace réservé pour une image  9">
            <a:extLst>
              <a:ext uri="{FF2B5EF4-FFF2-40B4-BE49-F238E27FC236}">
                <a16:creationId xmlns:a16="http://schemas.microsoft.com/office/drawing/2014/main" id="{A677BB95-E617-4B53-8FD8-92DD98D485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27124" y="1820022"/>
            <a:ext cx="2546346" cy="2353088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14" name="Espace réservé pour une image  9">
            <a:extLst>
              <a:ext uri="{FF2B5EF4-FFF2-40B4-BE49-F238E27FC236}">
                <a16:creationId xmlns:a16="http://schemas.microsoft.com/office/drawing/2014/main" id="{EBFE8F77-D2F7-4D93-9659-D241305336A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390926" y="1820022"/>
            <a:ext cx="2546346" cy="2353088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15" name="Espace réservé pour une image  9">
            <a:extLst>
              <a:ext uri="{FF2B5EF4-FFF2-40B4-BE49-F238E27FC236}">
                <a16:creationId xmlns:a16="http://schemas.microsoft.com/office/drawing/2014/main" id="{48A6B463-9F91-401C-84B5-E21495934CA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254728" y="1820022"/>
            <a:ext cx="2546346" cy="2353088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17" name="Espace réservé pour une image  9">
            <a:extLst>
              <a:ext uri="{FF2B5EF4-FFF2-40B4-BE49-F238E27FC236}">
                <a16:creationId xmlns:a16="http://schemas.microsoft.com/office/drawing/2014/main" id="{5C27A767-7DE4-417B-9E3B-2B8BB2B38DD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118530" y="1820022"/>
            <a:ext cx="2546346" cy="2353088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8717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366">
          <p15:clr>
            <a:srgbClr val="FBAE40"/>
          </p15:clr>
        </p15:guide>
        <p15:guide id="3" orient="horz" pos="2387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EC6C1856-89A9-40CF-B4C0-D16A188E2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1" y="488357"/>
            <a:ext cx="11175540" cy="891911"/>
          </a:xfrm>
        </p:spPr>
        <p:txBody>
          <a:bodyPr/>
          <a:lstStyle>
            <a:lvl1pPr>
              <a:lnSpc>
                <a:spcPct val="84000"/>
              </a:lnSpc>
              <a:defRPr sz="3450"/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br>
              <a:rPr lang="fr-FR"/>
            </a:b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nibh</a:t>
            </a:r>
            <a:r>
              <a:rPr lang="fr-FR"/>
              <a:t> </a:t>
            </a:r>
            <a:r>
              <a:rPr lang="fr-FR" err="1"/>
              <a:t>euismod</a:t>
            </a:r>
            <a:endParaRPr lang="fr-FR"/>
          </a:p>
        </p:txBody>
      </p:sp>
      <p:sp>
        <p:nvSpPr>
          <p:cNvPr id="18" name="Espace réservé du texte 12">
            <a:extLst>
              <a:ext uri="{FF2B5EF4-FFF2-40B4-BE49-F238E27FC236}">
                <a16:creationId xmlns:a16="http://schemas.microsoft.com/office/drawing/2014/main" id="{DCE6F3B6-60EE-44F2-BA84-2C199F1096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2825" y="4335383"/>
            <a:ext cx="2557925" cy="401648"/>
          </a:xfrm>
        </p:spPr>
        <p:txBody>
          <a:bodyPr/>
          <a:lstStyle>
            <a:lvl1pPr algn="ctr">
              <a:defRPr/>
            </a:lvl1pPr>
            <a:lvl2pPr algn="ctr">
              <a:spcAft>
                <a:spcPts val="600"/>
              </a:spcAft>
              <a:buNone/>
              <a:defRPr lang="fr-FR" sz="17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5pPr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fr-FR" dirty="0"/>
          </a:p>
          <a:p>
            <a:pPr lvl="1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9" name="Espace réservé du texte 12">
            <a:extLst>
              <a:ext uri="{FF2B5EF4-FFF2-40B4-BE49-F238E27FC236}">
                <a16:creationId xmlns:a16="http://schemas.microsoft.com/office/drawing/2014/main" id="{E90E33E1-0062-466D-BE7B-A10AECB0F0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17038" y="4335383"/>
            <a:ext cx="2557925" cy="401648"/>
          </a:xfrm>
        </p:spPr>
        <p:txBody>
          <a:bodyPr/>
          <a:lstStyle>
            <a:lvl1pPr algn="ctr">
              <a:defRPr/>
            </a:lvl1pPr>
            <a:lvl2pPr algn="ctr">
              <a:spcAft>
                <a:spcPts val="600"/>
              </a:spcAft>
              <a:buNone/>
              <a:defRPr lang="fr-FR" sz="17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5pPr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fr-FR" dirty="0"/>
          </a:p>
          <a:p>
            <a:pPr lvl="1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20" name="Espace réservé du texte 12">
            <a:extLst>
              <a:ext uri="{FF2B5EF4-FFF2-40B4-BE49-F238E27FC236}">
                <a16:creationId xmlns:a16="http://schemas.microsoft.com/office/drawing/2014/main" id="{9ABC139D-3F91-429F-9C45-453EE04110F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21251" y="4335383"/>
            <a:ext cx="2557925" cy="401648"/>
          </a:xfrm>
        </p:spPr>
        <p:txBody>
          <a:bodyPr/>
          <a:lstStyle>
            <a:lvl1pPr algn="ctr">
              <a:defRPr/>
            </a:lvl1pPr>
            <a:lvl2pPr algn="ctr">
              <a:spcAft>
                <a:spcPts val="600"/>
              </a:spcAft>
              <a:buNone/>
              <a:defRPr lang="fr-FR" sz="17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5pPr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fr-FR" dirty="0"/>
          </a:p>
          <a:p>
            <a:pPr lvl="1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536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253">
          <p15:clr>
            <a:srgbClr val="FBAE40"/>
          </p15:clr>
        </p15:guide>
        <p15:guide id="3" orient="horz" pos="2523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EC6C1856-89A9-40CF-B4C0-D16A188E2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1" y="488357"/>
            <a:ext cx="11175540" cy="891911"/>
          </a:xfrm>
        </p:spPr>
        <p:txBody>
          <a:bodyPr/>
          <a:lstStyle>
            <a:lvl1pPr>
              <a:lnSpc>
                <a:spcPct val="84000"/>
              </a:lnSpc>
              <a:defRPr sz="3450"/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br>
              <a:rPr lang="fr-FR"/>
            </a:b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nibh</a:t>
            </a:r>
            <a:r>
              <a:rPr lang="fr-FR"/>
              <a:t> </a:t>
            </a:r>
            <a:r>
              <a:rPr lang="fr-FR" err="1"/>
              <a:t>euismod</a:t>
            </a:r>
            <a:endParaRPr lang="fr-FR"/>
          </a:p>
        </p:txBody>
      </p:sp>
      <p:sp>
        <p:nvSpPr>
          <p:cNvPr id="18" name="Espace réservé du texte 12">
            <a:extLst>
              <a:ext uri="{FF2B5EF4-FFF2-40B4-BE49-F238E27FC236}">
                <a16:creationId xmlns:a16="http://schemas.microsoft.com/office/drawing/2014/main" id="{DCE6F3B6-60EE-44F2-BA84-2C199F1096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5317" y="4335383"/>
            <a:ext cx="3095090" cy="401648"/>
          </a:xfrm>
        </p:spPr>
        <p:txBody>
          <a:bodyPr/>
          <a:lstStyle>
            <a:lvl1pPr algn="ctr">
              <a:defRPr/>
            </a:lvl1pPr>
            <a:lvl2pPr algn="ctr">
              <a:spcAft>
                <a:spcPts val="600"/>
              </a:spcAft>
              <a:buNone/>
              <a:defRPr lang="fr-FR" sz="17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5pPr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fr-FR" dirty="0"/>
          </a:p>
          <a:p>
            <a:pPr lvl="1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9" name="Espace réservé du texte 12">
            <a:extLst>
              <a:ext uri="{FF2B5EF4-FFF2-40B4-BE49-F238E27FC236}">
                <a16:creationId xmlns:a16="http://schemas.microsoft.com/office/drawing/2014/main" id="{E90E33E1-0062-466D-BE7B-A10AECB0F0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48455" y="4335383"/>
            <a:ext cx="3095090" cy="401648"/>
          </a:xfrm>
        </p:spPr>
        <p:txBody>
          <a:bodyPr/>
          <a:lstStyle>
            <a:lvl1pPr algn="ctr">
              <a:defRPr/>
            </a:lvl1pPr>
            <a:lvl2pPr algn="ctr">
              <a:spcAft>
                <a:spcPts val="600"/>
              </a:spcAft>
              <a:buNone/>
              <a:defRPr lang="fr-FR" sz="17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5pPr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fr-FR" dirty="0"/>
          </a:p>
          <a:p>
            <a:pPr lvl="1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20" name="Espace réservé du texte 12">
            <a:extLst>
              <a:ext uri="{FF2B5EF4-FFF2-40B4-BE49-F238E27FC236}">
                <a16:creationId xmlns:a16="http://schemas.microsoft.com/office/drawing/2014/main" id="{9ABC139D-3F91-429F-9C45-453EE04110F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52668" y="4335383"/>
            <a:ext cx="3095090" cy="401648"/>
          </a:xfrm>
        </p:spPr>
        <p:txBody>
          <a:bodyPr/>
          <a:lstStyle>
            <a:lvl1pPr algn="ctr">
              <a:defRPr/>
            </a:lvl1pPr>
            <a:lvl2pPr algn="ctr">
              <a:spcAft>
                <a:spcPts val="600"/>
              </a:spcAft>
              <a:buNone/>
              <a:defRPr lang="fr-FR" sz="17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5pPr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fr-FR" dirty="0"/>
          </a:p>
          <a:p>
            <a:pPr lvl="1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3" name="Espace réservé pour une image  9">
            <a:extLst>
              <a:ext uri="{FF2B5EF4-FFF2-40B4-BE49-F238E27FC236}">
                <a16:creationId xmlns:a16="http://schemas.microsoft.com/office/drawing/2014/main" id="{D477D808-AC77-4B40-8AE2-7D345B62B02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27124" y="1820022"/>
            <a:ext cx="3511476" cy="2353088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14" name="Espace réservé pour une image  9">
            <a:extLst>
              <a:ext uri="{FF2B5EF4-FFF2-40B4-BE49-F238E27FC236}">
                <a16:creationId xmlns:a16="http://schemas.microsoft.com/office/drawing/2014/main" id="{12200753-697D-48D4-A664-F86D69A9FBC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340263" y="1820022"/>
            <a:ext cx="3511476" cy="2353088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15" name="Espace réservé pour une image  9">
            <a:extLst>
              <a:ext uri="{FF2B5EF4-FFF2-40B4-BE49-F238E27FC236}">
                <a16:creationId xmlns:a16="http://schemas.microsoft.com/office/drawing/2014/main" id="{676CA5FC-4D09-4E04-8CE2-9C8A6432B1D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153402" y="1820022"/>
            <a:ext cx="3511476" cy="2353088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97201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EC6C1856-89A9-40CF-B4C0-D16A188E2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1" y="488357"/>
            <a:ext cx="11175540" cy="891911"/>
          </a:xfrm>
        </p:spPr>
        <p:txBody>
          <a:bodyPr/>
          <a:lstStyle>
            <a:lvl1pPr>
              <a:lnSpc>
                <a:spcPct val="84000"/>
              </a:lnSpc>
              <a:defRPr sz="3450"/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br>
              <a:rPr lang="fr-FR"/>
            </a:b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nibh</a:t>
            </a:r>
            <a:r>
              <a:rPr lang="fr-FR"/>
              <a:t> </a:t>
            </a:r>
            <a:r>
              <a:rPr lang="fr-FR" err="1"/>
              <a:t>euismod</a:t>
            </a:r>
            <a:endParaRPr lang="fr-FR"/>
          </a:p>
        </p:txBody>
      </p:sp>
      <p:sp>
        <p:nvSpPr>
          <p:cNvPr id="18" name="Espace réservé du texte 12">
            <a:extLst>
              <a:ext uri="{FF2B5EF4-FFF2-40B4-BE49-F238E27FC236}">
                <a16:creationId xmlns:a16="http://schemas.microsoft.com/office/drawing/2014/main" id="{DCE6F3B6-60EE-44F2-BA84-2C199F1096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774" y="4536796"/>
            <a:ext cx="5422192" cy="401648"/>
          </a:xfrm>
        </p:spPr>
        <p:txBody>
          <a:bodyPr/>
          <a:lstStyle>
            <a:lvl1pPr algn="l">
              <a:defRPr/>
            </a:lvl1pPr>
            <a:lvl2pPr algn="l">
              <a:buNone/>
              <a:defRPr lang="fr-FR" sz="17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5pPr>
              <a:defRPr/>
            </a:lvl5pPr>
          </a:lstStyle>
          <a:p>
            <a:pPr lvl="0"/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endParaRPr lang="fr-FR"/>
          </a:p>
          <a:p>
            <a:pPr lvl="1"/>
            <a:r>
              <a:rPr lang="fr-FR"/>
              <a:t>Lorem ipsum </a:t>
            </a:r>
            <a:r>
              <a:rPr lang="fr-FR" err="1"/>
              <a:t>dolor</a:t>
            </a:r>
            <a:endParaRPr lang="fr-FR"/>
          </a:p>
        </p:txBody>
      </p:sp>
      <p:sp>
        <p:nvSpPr>
          <p:cNvPr id="19" name="Espace réservé du texte 12">
            <a:extLst>
              <a:ext uri="{FF2B5EF4-FFF2-40B4-BE49-F238E27FC236}">
                <a16:creationId xmlns:a16="http://schemas.microsoft.com/office/drawing/2014/main" id="{E90E33E1-0062-466D-BE7B-A10AECB0F0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49035" y="4536796"/>
            <a:ext cx="5419896" cy="401648"/>
          </a:xfrm>
        </p:spPr>
        <p:txBody>
          <a:bodyPr/>
          <a:lstStyle>
            <a:lvl1pPr algn="l">
              <a:defRPr/>
            </a:lvl1pPr>
            <a:lvl2pPr algn="l">
              <a:buNone/>
              <a:defRPr lang="fr-FR" sz="17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5pPr>
              <a:defRPr/>
            </a:lvl5pPr>
          </a:lstStyle>
          <a:p>
            <a:pPr lvl="0"/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endParaRPr lang="fr-FR"/>
          </a:p>
          <a:p>
            <a:pPr lvl="1"/>
            <a:r>
              <a:rPr lang="fr-FR"/>
              <a:t>Lorem ipsum </a:t>
            </a:r>
            <a:r>
              <a:rPr lang="fr-FR" err="1"/>
              <a:t>dolor</a:t>
            </a:r>
            <a:endParaRPr lang="fr-FR"/>
          </a:p>
        </p:txBody>
      </p:sp>
      <p:sp>
        <p:nvSpPr>
          <p:cNvPr id="13" name="Espace réservé pour une image  9">
            <a:extLst>
              <a:ext uri="{FF2B5EF4-FFF2-40B4-BE49-F238E27FC236}">
                <a16:creationId xmlns:a16="http://schemas.microsoft.com/office/drawing/2014/main" id="{D477D808-AC77-4B40-8AE2-7D345B62B02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27123" y="1820021"/>
            <a:ext cx="5415841" cy="259200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14" name="Espace réservé pour une image  9">
            <a:extLst>
              <a:ext uri="{FF2B5EF4-FFF2-40B4-BE49-F238E27FC236}">
                <a16:creationId xmlns:a16="http://schemas.microsoft.com/office/drawing/2014/main" id="{12200753-697D-48D4-A664-F86D69A9FBC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49034" y="1820021"/>
            <a:ext cx="5415841" cy="259200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1908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EC6C1856-89A9-40CF-B4C0-D16A188E2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1" y="488357"/>
            <a:ext cx="11175540" cy="891911"/>
          </a:xfrm>
        </p:spPr>
        <p:txBody>
          <a:bodyPr/>
          <a:lstStyle>
            <a:lvl1pPr>
              <a:lnSpc>
                <a:spcPct val="84000"/>
              </a:lnSpc>
              <a:defRPr sz="3450"/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br>
              <a:rPr lang="fr-FR"/>
            </a:b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nibh</a:t>
            </a:r>
            <a:r>
              <a:rPr lang="fr-FR"/>
              <a:t> </a:t>
            </a:r>
            <a:r>
              <a:rPr lang="fr-FR" err="1"/>
              <a:t>euismod</a:t>
            </a:r>
            <a:endParaRPr lang="fr-FR"/>
          </a:p>
        </p:txBody>
      </p:sp>
      <p:sp>
        <p:nvSpPr>
          <p:cNvPr id="13" name="Espace réservé pour une image  9">
            <a:extLst>
              <a:ext uri="{FF2B5EF4-FFF2-40B4-BE49-F238E27FC236}">
                <a16:creationId xmlns:a16="http://schemas.microsoft.com/office/drawing/2014/main" id="{D477D808-AC77-4B40-8AE2-7D345B62B02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3391" y="1629520"/>
            <a:ext cx="11175540" cy="4527439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74826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EC6C1856-89A9-40CF-B4C0-D16A188E2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1" y="488357"/>
            <a:ext cx="11175540" cy="891911"/>
          </a:xfrm>
        </p:spPr>
        <p:txBody>
          <a:bodyPr/>
          <a:lstStyle>
            <a:lvl1pPr>
              <a:lnSpc>
                <a:spcPct val="84000"/>
              </a:lnSpc>
              <a:defRPr sz="3450"/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br>
              <a:rPr lang="fr-FR"/>
            </a:b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nibh</a:t>
            </a:r>
            <a:r>
              <a:rPr lang="fr-FR"/>
              <a:t> </a:t>
            </a:r>
            <a:r>
              <a:rPr lang="fr-FR" err="1"/>
              <a:t>euismod</a:t>
            </a:r>
            <a:endParaRPr lang="fr-FR"/>
          </a:p>
        </p:txBody>
      </p:sp>
      <p:sp>
        <p:nvSpPr>
          <p:cNvPr id="13" name="Espace réservé pour une image  9">
            <a:extLst>
              <a:ext uri="{FF2B5EF4-FFF2-40B4-BE49-F238E27FC236}">
                <a16:creationId xmlns:a16="http://schemas.microsoft.com/office/drawing/2014/main" id="{D477D808-AC77-4B40-8AE2-7D345B62B02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56019" y="1629520"/>
            <a:ext cx="5412911" cy="4527439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B2F88C0E-C827-4FAF-95EA-F11BC44D1D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5617" y="1629520"/>
            <a:ext cx="5580384" cy="87254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95189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que 9">
            <a:extLst>
              <a:ext uri="{FF2B5EF4-FFF2-40B4-BE49-F238E27FC236}">
                <a16:creationId xmlns:a16="http://schemas.microsoft.com/office/drawing/2014/main" id="{E7E00268-DFEE-40A0-8BA0-46BB9D234D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125"/>
          <a:stretch/>
        </p:blipFill>
        <p:spPr>
          <a:xfrm>
            <a:off x="-1" y="605605"/>
            <a:ext cx="12192001" cy="56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248" y="461010"/>
            <a:ext cx="7320632" cy="2161361"/>
          </a:xfrm>
        </p:spPr>
        <p:txBody>
          <a:bodyPr anchor="b"/>
          <a:lstStyle>
            <a:lvl1pPr algn="l">
              <a:lnSpc>
                <a:spcPct val="7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/>
              <a:t>Titre de la </a:t>
            </a:r>
            <a:br>
              <a:rPr lang="fr-FR"/>
            </a:br>
            <a:r>
              <a:rPr lang="fr-FR"/>
              <a:t>présentation </a:t>
            </a:r>
            <a:br>
              <a:rPr lang="fr-FR"/>
            </a:br>
            <a:r>
              <a:rPr lang="fr-FR"/>
              <a:t>sur trois lignes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4948" y="2854145"/>
            <a:ext cx="6432902" cy="615553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500">
                <a:solidFill>
                  <a:schemeClr val="bg1"/>
                </a:solidFill>
                <a:latin typeface="Enedis Light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Sous-titre de la présentation 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DDD9CC10-5D4B-493F-9CC4-F817D28FB6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3998" y="5991463"/>
            <a:ext cx="1717234" cy="34726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F9B6F8A9-9A1E-478A-8B80-2A55B884E0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58786" y="6168695"/>
            <a:ext cx="2636837" cy="207749"/>
          </a:xfrm>
        </p:spPr>
        <p:txBody>
          <a:bodyPr/>
          <a:lstStyle>
            <a:lvl1pPr algn="r">
              <a:defRPr sz="1500">
                <a:solidFill>
                  <a:schemeClr val="bg1"/>
                </a:solidFill>
                <a:latin typeface="Enedis Light" pitchFamily="50" charset="0"/>
              </a:defRPr>
            </a:lvl1pPr>
          </a:lstStyle>
          <a:p>
            <a:pPr lvl="0"/>
            <a:r>
              <a:rPr lang="fr-FR"/>
              <a:t>00 / 00 / 2021</a:t>
            </a:r>
          </a:p>
        </p:txBody>
      </p:sp>
    </p:spTree>
    <p:extLst>
      <p:ext uri="{BB962C8B-B14F-4D97-AF65-F5344CB8AC3E}">
        <p14:creationId xmlns:p14="http://schemas.microsoft.com/office/powerpoint/2010/main" val="34890733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EC6C1856-89A9-40CF-B4C0-D16A188E2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1" y="488357"/>
            <a:ext cx="11175540" cy="891911"/>
          </a:xfrm>
        </p:spPr>
        <p:txBody>
          <a:bodyPr/>
          <a:lstStyle>
            <a:lvl1pPr>
              <a:lnSpc>
                <a:spcPct val="84000"/>
              </a:lnSpc>
              <a:defRPr sz="3450"/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br>
              <a:rPr lang="fr-FR"/>
            </a:b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nibh</a:t>
            </a:r>
            <a:r>
              <a:rPr lang="fr-FR"/>
              <a:t> </a:t>
            </a:r>
            <a:r>
              <a:rPr lang="fr-FR" err="1"/>
              <a:t>euismod</a:t>
            </a:r>
            <a:endParaRPr lang="fr-FR"/>
          </a:p>
        </p:txBody>
      </p:sp>
      <p:sp>
        <p:nvSpPr>
          <p:cNvPr id="13" name="Espace réservé pour une image  9">
            <a:extLst>
              <a:ext uri="{FF2B5EF4-FFF2-40B4-BE49-F238E27FC236}">
                <a16:creationId xmlns:a16="http://schemas.microsoft.com/office/drawing/2014/main" id="{D477D808-AC77-4B40-8AE2-7D345B62B02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95076" y="1629521"/>
            <a:ext cx="2545081" cy="209666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14" name="Espace réservé pour une image  9">
            <a:extLst>
              <a:ext uri="{FF2B5EF4-FFF2-40B4-BE49-F238E27FC236}">
                <a16:creationId xmlns:a16="http://schemas.microsoft.com/office/drawing/2014/main" id="{197D3C73-4F1A-4DAB-A957-071D70ADBB4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59463" y="1629521"/>
            <a:ext cx="2545081" cy="209666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15" name="Espace réservé pour une image  9">
            <a:extLst>
              <a:ext uri="{FF2B5EF4-FFF2-40B4-BE49-F238E27FC236}">
                <a16:creationId xmlns:a16="http://schemas.microsoft.com/office/drawing/2014/main" id="{E4651968-4A04-4D09-B04F-91E0A4C3C15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0689" y="1629521"/>
            <a:ext cx="2545081" cy="209666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17" name="Espace réservé pour une image  9">
            <a:extLst>
              <a:ext uri="{FF2B5EF4-FFF2-40B4-BE49-F238E27FC236}">
                <a16:creationId xmlns:a16="http://schemas.microsoft.com/office/drawing/2014/main" id="{07C64C01-49BC-49F4-97D6-FE121E5D064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123850" y="1629521"/>
            <a:ext cx="2545081" cy="209666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18" name="Espace réservé pour une image  9">
            <a:extLst>
              <a:ext uri="{FF2B5EF4-FFF2-40B4-BE49-F238E27FC236}">
                <a16:creationId xmlns:a16="http://schemas.microsoft.com/office/drawing/2014/main" id="{AFDE621D-73E0-4124-92A2-D9B32D30F3E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395076" y="4049267"/>
            <a:ext cx="2545081" cy="209666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19" name="Espace réservé pour une image  9">
            <a:extLst>
              <a:ext uri="{FF2B5EF4-FFF2-40B4-BE49-F238E27FC236}">
                <a16:creationId xmlns:a16="http://schemas.microsoft.com/office/drawing/2014/main" id="{AF859C3C-6DC7-481E-90ED-B19B246D93D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259463" y="4049267"/>
            <a:ext cx="2545081" cy="209666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20" name="Espace réservé pour une image  9">
            <a:extLst>
              <a:ext uri="{FF2B5EF4-FFF2-40B4-BE49-F238E27FC236}">
                <a16:creationId xmlns:a16="http://schemas.microsoft.com/office/drawing/2014/main" id="{6531CA80-3386-4821-ACAC-70D28CC3A81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30689" y="4049267"/>
            <a:ext cx="2545081" cy="209666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21" name="Espace réservé pour une image  9">
            <a:extLst>
              <a:ext uri="{FF2B5EF4-FFF2-40B4-BE49-F238E27FC236}">
                <a16:creationId xmlns:a16="http://schemas.microsoft.com/office/drawing/2014/main" id="{4739764D-AA5E-4722-B4D5-19B004717EE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123850" y="4049267"/>
            <a:ext cx="2545081" cy="209666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7310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iapositive infographi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6797FC5-6C3D-4138-A22B-25A93A47052F}"/>
              </a:ext>
            </a:extLst>
          </p:cNvPr>
          <p:cNvSpPr txBox="1"/>
          <p:nvPr userDrawn="1"/>
        </p:nvSpPr>
        <p:spPr>
          <a:xfrm>
            <a:off x="389572" y="754380"/>
            <a:ext cx="9122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>
                <a:solidFill>
                  <a:schemeClr val="bg1"/>
                </a:solidFill>
                <a:latin typeface="+mj-lt"/>
              </a:rPr>
              <a:t>Diapositives</a:t>
            </a:r>
          </a:p>
          <a:p>
            <a:r>
              <a:rPr lang="fr-FR" sz="6000" b="1">
                <a:solidFill>
                  <a:schemeClr val="bg1"/>
                </a:solidFill>
                <a:latin typeface="+mj-lt"/>
              </a:rPr>
              <a:t>Données et infographies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92475B-7CF7-49DA-A68D-80D222243F11}"/>
              </a:ext>
            </a:extLst>
          </p:cNvPr>
          <p:cNvSpPr/>
          <p:nvPr userDrawn="1"/>
        </p:nvSpPr>
        <p:spPr>
          <a:xfrm>
            <a:off x="521495" y="2962275"/>
            <a:ext cx="357187" cy="500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C82C95D8-4AA6-4827-9B60-6B7D03DA46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307" y="6473187"/>
            <a:ext cx="765479" cy="1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204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EC6C1856-89A9-40CF-B4C0-D16A188E2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1" y="488357"/>
            <a:ext cx="11175540" cy="891911"/>
          </a:xfrm>
        </p:spPr>
        <p:txBody>
          <a:bodyPr/>
          <a:lstStyle>
            <a:lvl1pPr>
              <a:lnSpc>
                <a:spcPct val="84000"/>
              </a:lnSpc>
              <a:defRPr sz="3450"/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br>
              <a:rPr lang="fr-FR"/>
            </a:b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nibh</a:t>
            </a:r>
            <a:r>
              <a:rPr lang="fr-FR"/>
              <a:t> </a:t>
            </a:r>
            <a:r>
              <a:rPr lang="fr-FR" err="1"/>
              <a:t>euismod</a:t>
            </a:r>
            <a:endParaRPr lang="fr-FR"/>
          </a:p>
        </p:txBody>
      </p:sp>
      <p:sp>
        <p:nvSpPr>
          <p:cNvPr id="23" name="Espace réservé du texte 12">
            <a:extLst>
              <a:ext uri="{FF2B5EF4-FFF2-40B4-BE49-F238E27FC236}">
                <a16:creationId xmlns:a16="http://schemas.microsoft.com/office/drawing/2014/main" id="{159B7C29-C90B-4392-BEAD-DADA66C2E7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8399" y="3926485"/>
            <a:ext cx="2557925" cy="435953"/>
          </a:xfrm>
        </p:spPr>
        <p:txBody>
          <a:bodyPr/>
          <a:lstStyle>
            <a:lvl1pPr algn="ctr">
              <a:spcAft>
                <a:spcPts val="0"/>
              </a:spcAft>
              <a:defRPr/>
            </a:lvl1pPr>
            <a:lvl2pPr algn="ctr">
              <a:spcBef>
                <a:spcPts val="0"/>
              </a:spcBef>
              <a:spcAft>
                <a:spcPts val="600"/>
              </a:spcAft>
              <a:buNone/>
              <a:defRPr lang="fr-FR" sz="17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5pPr>
              <a:defRPr/>
            </a:lvl5pPr>
          </a:lstStyle>
          <a:p>
            <a:pPr lvl="0"/>
            <a:r>
              <a:rPr lang="fr-FR" dirty="0"/>
              <a:t>Lorem ipsum</a:t>
            </a:r>
          </a:p>
          <a:p>
            <a:pPr lvl="1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42D09871-79A1-414E-9478-80275393F5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50806" y="2298460"/>
            <a:ext cx="3103956" cy="1289225"/>
          </a:xfrm>
          <a:custGeom>
            <a:avLst/>
            <a:gdLst>
              <a:gd name="connsiteX0" fmla="*/ 0 w 3103956"/>
              <a:gd name="connsiteY0" fmla="*/ 0 h 1289225"/>
              <a:gd name="connsiteX1" fmla="*/ 2511738 w 3103956"/>
              <a:gd name="connsiteY1" fmla="*/ 0 h 1289225"/>
              <a:gd name="connsiteX2" fmla="*/ 3103956 w 3103956"/>
              <a:gd name="connsiteY2" fmla="*/ 644613 h 1289225"/>
              <a:gd name="connsiteX3" fmla="*/ 2511738 w 3103956"/>
              <a:gd name="connsiteY3" fmla="*/ 1289225 h 1289225"/>
              <a:gd name="connsiteX4" fmla="*/ 0 w 3103956"/>
              <a:gd name="connsiteY4" fmla="*/ 1289225 h 1289225"/>
              <a:gd name="connsiteX5" fmla="*/ 592218 w 3103956"/>
              <a:gd name="connsiteY5" fmla="*/ 644613 h 128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3956" h="1289225">
                <a:moveTo>
                  <a:pt x="0" y="0"/>
                </a:moveTo>
                <a:lnTo>
                  <a:pt x="2511738" y="0"/>
                </a:lnTo>
                <a:lnTo>
                  <a:pt x="3103956" y="644613"/>
                </a:lnTo>
                <a:lnTo>
                  <a:pt x="2511738" y="1289225"/>
                </a:lnTo>
                <a:lnTo>
                  <a:pt x="0" y="1289225"/>
                </a:lnTo>
                <a:lnTo>
                  <a:pt x="592218" y="64461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1">
            <a:noAutofit/>
          </a:bodyPr>
          <a:lstStyle>
            <a:lvl1pPr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2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00499062-E389-4BA7-8F0D-27788F3058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544" y="2298460"/>
            <a:ext cx="3103956" cy="1289225"/>
          </a:xfrm>
          <a:custGeom>
            <a:avLst/>
            <a:gdLst>
              <a:gd name="connsiteX0" fmla="*/ 0 w 3103956"/>
              <a:gd name="connsiteY0" fmla="*/ 0 h 1289225"/>
              <a:gd name="connsiteX1" fmla="*/ 2511738 w 3103956"/>
              <a:gd name="connsiteY1" fmla="*/ 0 h 1289225"/>
              <a:gd name="connsiteX2" fmla="*/ 3103956 w 3103956"/>
              <a:gd name="connsiteY2" fmla="*/ 644613 h 1289225"/>
              <a:gd name="connsiteX3" fmla="*/ 2511738 w 3103956"/>
              <a:gd name="connsiteY3" fmla="*/ 1289225 h 1289225"/>
              <a:gd name="connsiteX4" fmla="*/ 0 w 3103956"/>
              <a:gd name="connsiteY4" fmla="*/ 1289225 h 1289225"/>
              <a:gd name="connsiteX5" fmla="*/ 592218 w 3103956"/>
              <a:gd name="connsiteY5" fmla="*/ 644613 h 128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3956" h="1289225">
                <a:moveTo>
                  <a:pt x="0" y="0"/>
                </a:moveTo>
                <a:lnTo>
                  <a:pt x="2511738" y="0"/>
                </a:lnTo>
                <a:lnTo>
                  <a:pt x="3103956" y="644613"/>
                </a:lnTo>
                <a:lnTo>
                  <a:pt x="2511738" y="1289225"/>
                </a:lnTo>
                <a:lnTo>
                  <a:pt x="0" y="1289225"/>
                </a:lnTo>
                <a:lnTo>
                  <a:pt x="592218" y="64461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1">
            <a:noAutofit/>
          </a:bodyPr>
          <a:lstStyle>
            <a:lvl1pPr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1</a:t>
            </a:r>
          </a:p>
        </p:txBody>
      </p:sp>
      <p:sp>
        <p:nvSpPr>
          <p:cNvPr id="29" name="Espace réservé du texte 28">
            <a:extLst>
              <a:ext uri="{FF2B5EF4-FFF2-40B4-BE49-F238E27FC236}">
                <a16:creationId xmlns:a16="http://schemas.microsoft.com/office/drawing/2014/main" id="{6E439620-C355-44B9-A213-3FA67B7487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86068" y="2298460"/>
            <a:ext cx="3103956" cy="1289225"/>
          </a:xfrm>
          <a:custGeom>
            <a:avLst/>
            <a:gdLst>
              <a:gd name="connsiteX0" fmla="*/ 0 w 3103956"/>
              <a:gd name="connsiteY0" fmla="*/ 0 h 1289225"/>
              <a:gd name="connsiteX1" fmla="*/ 2511738 w 3103956"/>
              <a:gd name="connsiteY1" fmla="*/ 0 h 1289225"/>
              <a:gd name="connsiteX2" fmla="*/ 3103956 w 3103956"/>
              <a:gd name="connsiteY2" fmla="*/ 644613 h 1289225"/>
              <a:gd name="connsiteX3" fmla="*/ 2511738 w 3103956"/>
              <a:gd name="connsiteY3" fmla="*/ 1289225 h 1289225"/>
              <a:gd name="connsiteX4" fmla="*/ 0 w 3103956"/>
              <a:gd name="connsiteY4" fmla="*/ 1289225 h 1289225"/>
              <a:gd name="connsiteX5" fmla="*/ 592218 w 3103956"/>
              <a:gd name="connsiteY5" fmla="*/ 644613 h 128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3956" h="1289225">
                <a:moveTo>
                  <a:pt x="0" y="0"/>
                </a:moveTo>
                <a:lnTo>
                  <a:pt x="2511738" y="0"/>
                </a:lnTo>
                <a:lnTo>
                  <a:pt x="3103956" y="644613"/>
                </a:lnTo>
                <a:lnTo>
                  <a:pt x="2511738" y="1289225"/>
                </a:lnTo>
                <a:lnTo>
                  <a:pt x="0" y="1289225"/>
                </a:lnTo>
                <a:lnTo>
                  <a:pt x="592218" y="644613"/>
                </a:lnTo>
                <a:close/>
              </a:path>
            </a:pathLst>
          </a:custGeom>
          <a:solidFill>
            <a:srgbClr val="3EA47A"/>
          </a:solidFill>
        </p:spPr>
        <p:txBody>
          <a:bodyPr wrap="square" anchor="ctr" anchorCtr="1">
            <a:noAutofit/>
          </a:bodyPr>
          <a:lstStyle>
            <a:lvl1pPr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3</a:t>
            </a:r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96E37C34-332B-4988-9F20-6114CC44505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21331" y="2298460"/>
            <a:ext cx="3103956" cy="1289225"/>
          </a:xfrm>
          <a:custGeom>
            <a:avLst/>
            <a:gdLst>
              <a:gd name="connsiteX0" fmla="*/ 0 w 3103956"/>
              <a:gd name="connsiteY0" fmla="*/ 0 h 1289225"/>
              <a:gd name="connsiteX1" fmla="*/ 2511738 w 3103956"/>
              <a:gd name="connsiteY1" fmla="*/ 0 h 1289225"/>
              <a:gd name="connsiteX2" fmla="*/ 3103956 w 3103956"/>
              <a:gd name="connsiteY2" fmla="*/ 644613 h 1289225"/>
              <a:gd name="connsiteX3" fmla="*/ 2511738 w 3103956"/>
              <a:gd name="connsiteY3" fmla="*/ 1289225 h 1289225"/>
              <a:gd name="connsiteX4" fmla="*/ 0 w 3103956"/>
              <a:gd name="connsiteY4" fmla="*/ 1289225 h 1289225"/>
              <a:gd name="connsiteX5" fmla="*/ 592218 w 3103956"/>
              <a:gd name="connsiteY5" fmla="*/ 644613 h 128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3956" h="1289225">
                <a:moveTo>
                  <a:pt x="0" y="0"/>
                </a:moveTo>
                <a:lnTo>
                  <a:pt x="2511738" y="0"/>
                </a:lnTo>
                <a:lnTo>
                  <a:pt x="3103956" y="644613"/>
                </a:lnTo>
                <a:lnTo>
                  <a:pt x="2511738" y="1289225"/>
                </a:lnTo>
                <a:lnTo>
                  <a:pt x="0" y="1289225"/>
                </a:lnTo>
                <a:lnTo>
                  <a:pt x="592218" y="64461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 anchorCtr="1">
            <a:noAutofit/>
          </a:bodyPr>
          <a:lstStyle>
            <a:lvl1pPr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4</a:t>
            </a:r>
          </a:p>
        </p:txBody>
      </p:sp>
      <p:sp>
        <p:nvSpPr>
          <p:cNvPr id="31" name="Espace réservé du texte 12">
            <a:extLst>
              <a:ext uri="{FF2B5EF4-FFF2-40B4-BE49-F238E27FC236}">
                <a16:creationId xmlns:a16="http://schemas.microsoft.com/office/drawing/2014/main" id="{88AD2F90-3E58-4711-A917-780A2039D1E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1006" y="3926485"/>
            <a:ext cx="2557925" cy="435953"/>
          </a:xfrm>
        </p:spPr>
        <p:txBody>
          <a:bodyPr/>
          <a:lstStyle>
            <a:lvl1pPr algn="ctr">
              <a:defRPr/>
            </a:lvl1pPr>
            <a:lvl2pPr algn="ctr">
              <a:spcAft>
                <a:spcPts val="600"/>
              </a:spcAft>
              <a:buNone/>
              <a:defRPr lang="fr-FR" sz="17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5pPr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FR" dirty="0"/>
          </a:p>
          <a:p>
            <a:pPr lvl="1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32" name="Espace réservé du texte 12">
            <a:extLst>
              <a:ext uri="{FF2B5EF4-FFF2-40B4-BE49-F238E27FC236}">
                <a16:creationId xmlns:a16="http://schemas.microsoft.com/office/drawing/2014/main" id="{F49A95ED-C2F7-43DE-BFFA-60E2BE66C0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75935" y="3926485"/>
            <a:ext cx="2557925" cy="435953"/>
          </a:xfrm>
        </p:spPr>
        <p:txBody>
          <a:bodyPr/>
          <a:lstStyle>
            <a:lvl1pPr algn="ctr">
              <a:defRPr/>
            </a:lvl1pPr>
            <a:lvl2pPr algn="ctr">
              <a:spcAft>
                <a:spcPts val="600"/>
              </a:spcAft>
              <a:buNone/>
              <a:defRPr lang="fr-FR" sz="17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5pPr>
              <a:defRPr/>
            </a:lvl5pPr>
          </a:lstStyle>
          <a:p>
            <a:pPr lvl="0"/>
            <a:r>
              <a:rPr lang="fr-FR" dirty="0"/>
              <a:t>Lorem ipsum</a:t>
            </a:r>
          </a:p>
          <a:p>
            <a:pPr lvl="1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33" name="Espace réservé du texte 12">
            <a:extLst>
              <a:ext uri="{FF2B5EF4-FFF2-40B4-BE49-F238E27FC236}">
                <a16:creationId xmlns:a16="http://schemas.microsoft.com/office/drawing/2014/main" id="{B3DEFAA0-EA6E-4ECD-9811-2AD541E1CA0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43471" y="3926485"/>
            <a:ext cx="2557925" cy="435953"/>
          </a:xfrm>
        </p:spPr>
        <p:txBody>
          <a:bodyPr/>
          <a:lstStyle>
            <a:lvl1pPr algn="ctr">
              <a:defRPr/>
            </a:lvl1pPr>
            <a:lvl2pPr algn="ctr">
              <a:spcAft>
                <a:spcPts val="600"/>
              </a:spcAft>
              <a:buNone/>
              <a:defRPr lang="fr-FR" sz="17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5pPr>
              <a:defRPr/>
            </a:lvl5pPr>
          </a:lstStyle>
          <a:p>
            <a:pPr lvl="0"/>
            <a:r>
              <a:rPr lang="fr-FR" dirty="0"/>
              <a:t>Lorem ipsum</a:t>
            </a:r>
          </a:p>
          <a:p>
            <a:pPr lvl="1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65713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EC6C1856-89A9-40CF-B4C0-D16A188E2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1" y="488357"/>
            <a:ext cx="11175540" cy="891911"/>
          </a:xfrm>
        </p:spPr>
        <p:txBody>
          <a:bodyPr/>
          <a:lstStyle>
            <a:lvl1pPr>
              <a:lnSpc>
                <a:spcPct val="84000"/>
              </a:lnSpc>
              <a:defRPr sz="3450"/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br>
              <a:rPr lang="fr-FR"/>
            </a:b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nibh</a:t>
            </a:r>
            <a:r>
              <a:rPr lang="fr-FR"/>
              <a:t> </a:t>
            </a:r>
            <a:r>
              <a:rPr lang="fr-FR" err="1"/>
              <a:t>euismod</a:t>
            </a:r>
            <a:endParaRPr lang="fr-FR"/>
          </a:p>
        </p:txBody>
      </p:sp>
      <p:sp>
        <p:nvSpPr>
          <p:cNvPr id="23" name="Espace réservé du texte 12">
            <a:extLst>
              <a:ext uri="{FF2B5EF4-FFF2-40B4-BE49-F238E27FC236}">
                <a16:creationId xmlns:a16="http://schemas.microsoft.com/office/drawing/2014/main" id="{159B7C29-C90B-4392-BEAD-DADA66C2E7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7781" y="3933116"/>
            <a:ext cx="1084809" cy="220060"/>
          </a:xfrm>
        </p:spPr>
        <p:txBody>
          <a:bodyPr/>
          <a:lstStyle>
            <a:lvl1pPr algn="ctr">
              <a:defRPr lang="fr-FR" sz="1500" b="1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algn="ctr">
              <a:buNone/>
              <a:defRPr lang="fr-FR" sz="15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5pPr>
              <a:defRPr/>
            </a:lvl5pPr>
          </a:lstStyle>
          <a:p>
            <a:pPr lvl="0"/>
            <a:r>
              <a:rPr lang="fr-FR" dirty="0"/>
              <a:t>2010</a:t>
            </a:r>
          </a:p>
        </p:txBody>
      </p:sp>
      <p:sp>
        <p:nvSpPr>
          <p:cNvPr id="32" name="Espace réservé du texte 12">
            <a:extLst>
              <a:ext uri="{FF2B5EF4-FFF2-40B4-BE49-F238E27FC236}">
                <a16:creationId xmlns:a16="http://schemas.microsoft.com/office/drawing/2014/main" id="{F49A95ED-C2F7-43DE-BFFA-60E2BE66C0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6637" y="4783037"/>
            <a:ext cx="1747096" cy="401648"/>
          </a:xfrm>
        </p:spPr>
        <p:txBody>
          <a:bodyPr/>
          <a:lstStyle>
            <a:lvl1pPr algn="ctr">
              <a:defRPr/>
            </a:lvl1pPr>
            <a:lvl2pPr algn="ctr">
              <a:buNone/>
              <a:defRPr lang="fr-FR" sz="17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5pPr>
              <a:defRPr/>
            </a:lvl5pPr>
          </a:lstStyle>
          <a:p>
            <a:pPr lvl="0"/>
            <a:r>
              <a:rPr lang="fr-FR"/>
              <a:t>Lorem ipsum</a:t>
            </a:r>
          </a:p>
          <a:p>
            <a:pPr lvl="1"/>
            <a:r>
              <a:rPr lang="fr-FR"/>
              <a:t>Lorem ipsum</a:t>
            </a:r>
          </a:p>
        </p:txBody>
      </p:sp>
      <p:sp>
        <p:nvSpPr>
          <p:cNvPr id="7" name="Espace réservé du graphique SmartArt 6">
            <a:extLst>
              <a:ext uri="{FF2B5EF4-FFF2-40B4-BE49-F238E27FC236}">
                <a16:creationId xmlns:a16="http://schemas.microsoft.com/office/drawing/2014/main" id="{8B8A9226-5474-4D40-937D-ECC2E8543A85}"/>
              </a:ext>
            </a:extLst>
          </p:cNvPr>
          <p:cNvSpPr>
            <a:spLocks noGrp="1"/>
          </p:cNvSpPr>
          <p:nvPr>
            <p:ph type="dgm" sz="quarter" idx="32"/>
          </p:nvPr>
        </p:nvSpPr>
        <p:spPr>
          <a:xfrm>
            <a:off x="522287" y="4447524"/>
            <a:ext cx="11147426" cy="32881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20" name="Espace réservé du texte 12">
            <a:extLst>
              <a:ext uri="{FF2B5EF4-FFF2-40B4-BE49-F238E27FC236}">
                <a16:creationId xmlns:a16="http://schemas.microsoft.com/office/drawing/2014/main" id="{404DED29-E90A-4D3B-89F3-36397AFA9B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15616" y="1629520"/>
            <a:ext cx="7538723" cy="87254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graphique SmartArt 8">
            <a:extLst>
              <a:ext uri="{FF2B5EF4-FFF2-40B4-BE49-F238E27FC236}">
                <a16:creationId xmlns:a16="http://schemas.microsoft.com/office/drawing/2014/main" id="{E7884008-475F-4740-BBB1-EF3D8DE77E5C}"/>
              </a:ext>
            </a:extLst>
          </p:cNvPr>
          <p:cNvSpPr>
            <a:spLocks noGrp="1" noChangeAspect="1"/>
          </p:cNvSpPr>
          <p:nvPr>
            <p:ph type="dgm" sz="quarter" idx="34"/>
          </p:nvPr>
        </p:nvSpPr>
        <p:spPr>
          <a:xfrm>
            <a:off x="1418420" y="4349587"/>
            <a:ext cx="223532" cy="223532"/>
          </a:xfrm>
          <a:prstGeom prst="ellipse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24" name="Espace réservé du graphique SmartArt 8">
            <a:extLst>
              <a:ext uri="{FF2B5EF4-FFF2-40B4-BE49-F238E27FC236}">
                <a16:creationId xmlns:a16="http://schemas.microsoft.com/office/drawing/2014/main" id="{390A66A7-C7BB-486A-9C84-37A285B79381}"/>
              </a:ext>
            </a:extLst>
          </p:cNvPr>
          <p:cNvSpPr>
            <a:spLocks noGrp="1" noChangeAspect="1"/>
          </p:cNvSpPr>
          <p:nvPr>
            <p:ph type="dgm" sz="quarter" idx="35"/>
          </p:nvPr>
        </p:nvSpPr>
        <p:spPr>
          <a:xfrm>
            <a:off x="3623840" y="4349587"/>
            <a:ext cx="223532" cy="223532"/>
          </a:xfrm>
          <a:prstGeom prst="ellipse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25" name="Espace réservé du graphique SmartArt 8">
            <a:extLst>
              <a:ext uri="{FF2B5EF4-FFF2-40B4-BE49-F238E27FC236}">
                <a16:creationId xmlns:a16="http://schemas.microsoft.com/office/drawing/2014/main" id="{99C0753E-FBE4-4641-8FAF-570F30FD950F}"/>
              </a:ext>
            </a:extLst>
          </p:cNvPr>
          <p:cNvSpPr>
            <a:spLocks noGrp="1" noChangeAspect="1"/>
          </p:cNvSpPr>
          <p:nvPr>
            <p:ph type="dgm" sz="quarter" idx="36"/>
          </p:nvPr>
        </p:nvSpPr>
        <p:spPr>
          <a:xfrm>
            <a:off x="5829260" y="4349587"/>
            <a:ext cx="223532" cy="223532"/>
          </a:xfrm>
          <a:prstGeom prst="ellipse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26" name="Espace réservé du graphique SmartArt 8">
            <a:extLst>
              <a:ext uri="{FF2B5EF4-FFF2-40B4-BE49-F238E27FC236}">
                <a16:creationId xmlns:a16="http://schemas.microsoft.com/office/drawing/2014/main" id="{36A8206A-8CE6-4996-B140-02C64A02D8CD}"/>
              </a:ext>
            </a:extLst>
          </p:cNvPr>
          <p:cNvSpPr>
            <a:spLocks noGrp="1" noChangeAspect="1"/>
          </p:cNvSpPr>
          <p:nvPr>
            <p:ph type="dgm" sz="quarter" idx="37"/>
          </p:nvPr>
        </p:nvSpPr>
        <p:spPr>
          <a:xfrm>
            <a:off x="8034680" y="4349587"/>
            <a:ext cx="223532" cy="223532"/>
          </a:xfrm>
          <a:prstGeom prst="ellipse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34" name="Espace réservé du graphique SmartArt 8">
            <a:extLst>
              <a:ext uri="{FF2B5EF4-FFF2-40B4-BE49-F238E27FC236}">
                <a16:creationId xmlns:a16="http://schemas.microsoft.com/office/drawing/2014/main" id="{D6162C6C-4E3D-4ADC-93F6-DFB56C7A06BA}"/>
              </a:ext>
            </a:extLst>
          </p:cNvPr>
          <p:cNvSpPr>
            <a:spLocks noGrp="1" noChangeAspect="1"/>
          </p:cNvSpPr>
          <p:nvPr>
            <p:ph type="dgm" sz="quarter" idx="38"/>
          </p:nvPr>
        </p:nvSpPr>
        <p:spPr>
          <a:xfrm>
            <a:off x="10240098" y="4349587"/>
            <a:ext cx="223532" cy="223532"/>
          </a:xfrm>
          <a:prstGeom prst="ellipse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35" name="Espace réservé du texte 12">
            <a:extLst>
              <a:ext uri="{FF2B5EF4-FFF2-40B4-BE49-F238E27FC236}">
                <a16:creationId xmlns:a16="http://schemas.microsoft.com/office/drawing/2014/main" id="{96D9F143-BF9D-46CC-AF91-5DCAACB457A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206353" y="3933116"/>
            <a:ext cx="1084809" cy="220060"/>
          </a:xfrm>
        </p:spPr>
        <p:txBody>
          <a:bodyPr/>
          <a:lstStyle>
            <a:lvl1pPr algn="ctr">
              <a:defRPr lang="fr-FR" sz="1500" b="1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algn="ctr">
              <a:buNone/>
              <a:defRPr lang="fr-FR" sz="15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5pPr>
              <a:defRPr/>
            </a:lvl5pPr>
          </a:lstStyle>
          <a:p>
            <a:pPr lvl="0"/>
            <a:r>
              <a:rPr lang="fr-FR" dirty="0"/>
              <a:t>2010</a:t>
            </a:r>
          </a:p>
        </p:txBody>
      </p:sp>
      <p:sp>
        <p:nvSpPr>
          <p:cNvPr id="36" name="Espace réservé du texte 12">
            <a:extLst>
              <a:ext uri="{FF2B5EF4-FFF2-40B4-BE49-F238E27FC236}">
                <a16:creationId xmlns:a16="http://schemas.microsoft.com/office/drawing/2014/main" id="{F4F038BC-E7EF-481C-A6C0-AD4B97CBC0B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75209" y="4783037"/>
            <a:ext cx="1747096" cy="401648"/>
          </a:xfrm>
        </p:spPr>
        <p:txBody>
          <a:bodyPr/>
          <a:lstStyle>
            <a:lvl1pPr algn="ctr">
              <a:defRPr/>
            </a:lvl1pPr>
            <a:lvl2pPr algn="ctr">
              <a:buNone/>
              <a:defRPr lang="fr-FR" sz="17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5pPr>
              <a:defRPr/>
            </a:lvl5pPr>
          </a:lstStyle>
          <a:p>
            <a:pPr lvl="0"/>
            <a:r>
              <a:rPr lang="fr-FR"/>
              <a:t>Lorem ipsum</a:t>
            </a:r>
          </a:p>
          <a:p>
            <a:pPr lvl="1"/>
            <a:r>
              <a:rPr lang="fr-FR"/>
              <a:t>Lorem ipsum</a:t>
            </a:r>
          </a:p>
        </p:txBody>
      </p:sp>
      <p:sp>
        <p:nvSpPr>
          <p:cNvPr id="37" name="Espace réservé du texte 12">
            <a:extLst>
              <a:ext uri="{FF2B5EF4-FFF2-40B4-BE49-F238E27FC236}">
                <a16:creationId xmlns:a16="http://schemas.microsoft.com/office/drawing/2014/main" id="{7A2A836A-3F71-4868-81AE-A35C86521F3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412800" y="3933116"/>
            <a:ext cx="1084809" cy="220060"/>
          </a:xfrm>
        </p:spPr>
        <p:txBody>
          <a:bodyPr/>
          <a:lstStyle>
            <a:lvl1pPr algn="ctr">
              <a:defRPr lang="fr-FR" sz="1500" b="1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algn="ctr">
              <a:buNone/>
              <a:defRPr lang="fr-FR" sz="15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5pPr>
              <a:defRPr/>
            </a:lvl5pPr>
          </a:lstStyle>
          <a:p>
            <a:pPr lvl="0"/>
            <a:r>
              <a:rPr lang="fr-FR" dirty="0"/>
              <a:t>2010</a:t>
            </a:r>
          </a:p>
        </p:txBody>
      </p:sp>
      <p:sp>
        <p:nvSpPr>
          <p:cNvPr id="38" name="Espace réservé du texte 12">
            <a:extLst>
              <a:ext uri="{FF2B5EF4-FFF2-40B4-BE49-F238E27FC236}">
                <a16:creationId xmlns:a16="http://schemas.microsoft.com/office/drawing/2014/main" id="{14F6C40C-55CE-4F53-9169-105D19847CC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081656" y="4783037"/>
            <a:ext cx="1747096" cy="401648"/>
          </a:xfrm>
        </p:spPr>
        <p:txBody>
          <a:bodyPr/>
          <a:lstStyle>
            <a:lvl1pPr algn="ctr">
              <a:defRPr/>
            </a:lvl1pPr>
            <a:lvl2pPr algn="ctr">
              <a:buNone/>
              <a:defRPr lang="fr-FR" sz="17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5pPr>
              <a:defRPr/>
            </a:lvl5pPr>
          </a:lstStyle>
          <a:p>
            <a:pPr lvl="0"/>
            <a:r>
              <a:rPr lang="fr-FR"/>
              <a:t>Lorem ipsum</a:t>
            </a:r>
          </a:p>
          <a:p>
            <a:pPr lvl="1"/>
            <a:r>
              <a:rPr lang="fr-FR"/>
              <a:t>Lorem ipsum</a:t>
            </a:r>
          </a:p>
        </p:txBody>
      </p:sp>
      <p:sp>
        <p:nvSpPr>
          <p:cNvPr id="39" name="Espace réservé du texte 12">
            <a:extLst>
              <a:ext uri="{FF2B5EF4-FFF2-40B4-BE49-F238E27FC236}">
                <a16:creationId xmlns:a16="http://schemas.microsoft.com/office/drawing/2014/main" id="{79CBE28D-83DE-49BC-AA1F-52ABBC701C8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08512" y="3933116"/>
            <a:ext cx="1084809" cy="220060"/>
          </a:xfrm>
        </p:spPr>
        <p:txBody>
          <a:bodyPr/>
          <a:lstStyle>
            <a:lvl1pPr algn="ctr">
              <a:defRPr lang="fr-FR" sz="1500" b="1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algn="ctr">
              <a:buNone/>
              <a:defRPr lang="fr-FR" sz="15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5pPr>
              <a:defRPr/>
            </a:lvl5pPr>
          </a:lstStyle>
          <a:p>
            <a:pPr lvl="0"/>
            <a:r>
              <a:rPr lang="fr-FR" dirty="0"/>
              <a:t>2010</a:t>
            </a:r>
          </a:p>
        </p:txBody>
      </p:sp>
      <p:sp>
        <p:nvSpPr>
          <p:cNvPr id="40" name="Espace réservé du texte 12">
            <a:extLst>
              <a:ext uri="{FF2B5EF4-FFF2-40B4-BE49-F238E27FC236}">
                <a16:creationId xmlns:a16="http://schemas.microsoft.com/office/drawing/2014/main" id="{CA62E8A6-9511-484D-AA87-40D8CD41246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277368" y="4783037"/>
            <a:ext cx="1747096" cy="401648"/>
          </a:xfrm>
        </p:spPr>
        <p:txBody>
          <a:bodyPr/>
          <a:lstStyle>
            <a:lvl1pPr algn="ctr">
              <a:defRPr/>
            </a:lvl1pPr>
            <a:lvl2pPr algn="ctr">
              <a:buNone/>
              <a:defRPr lang="fr-FR" sz="17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5pPr>
              <a:defRPr/>
            </a:lvl5pPr>
          </a:lstStyle>
          <a:p>
            <a:pPr lvl="0"/>
            <a:r>
              <a:rPr lang="fr-FR"/>
              <a:t>Lorem ipsum</a:t>
            </a:r>
          </a:p>
          <a:p>
            <a:pPr lvl="1"/>
            <a:r>
              <a:rPr lang="fr-FR"/>
              <a:t>Lorem ipsum</a:t>
            </a:r>
          </a:p>
        </p:txBody>
      </p:sp>
      <p:sp>
        <p:nvSpPr>
          <p:cNvPr id="41" name="Espace réservé du texte 12">
            <a:extLst>
              <a:ext uri="{FF2B5EF4-FFF2-40B4-BE49-F238E27FC236}">
                <a16:creationId xmlns:a16="http://schemas.microsoft.com/office/drawing/2014/main" id="{23DA2B46-D907-4F62-B45B-74BEA859F69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4224" y="3933116"/>
            <a:ext cx="1084809" cy="220060"/>
          </a:xfrm>
        </p:spPr>
        <p:txBody>
          <a:bodyPr/>
          <a:lstStyle>
            <a:lvl1pPr algn="ctr">
              <a:defRPr lang="fr-FR" sz="1500" b="1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algn="ctr">
              <a:buNone/>
              <a:defRPr lang="fr-FR" sz="15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5pPr>
              <a:defRPr/>
            </a:lvl5pPr>
          </a:lstStyle>
          <a:p>
            <a:pPr lvl="0"/>
            <a:r>
              <a:rPr lang="fr-FR" dirty="0"/>
              <a:t>2010</a:t>
            </a:r>
          </a:p>
        </p:txBody>
      </p:sp>
      <p:sp>
        <p:nvSpPr>
          <p:cNvPr id="42" name="Espace réservé du texte 12">
            <a:extLst>
              <a:ext uri="{FF2B5EF4-FFF2-40B4-BE49-F238E27FC236}">
                <a16:creationId xmlns:a16="http://schemas.microsoft.com/office/drawing/2014/main" id="{9BB4DBD8-CDDB-4443-99A3-71074FFA6E8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473080" y="4783037"/>
            <a:ext cx="1747096" cy="401648"/>
          </a:xfrm>
        </p:spPr>
        <p:txBody>
          <a:bodyPr/>
          <a:lstStyle>
            <a:lvl1pPr algn="ctr">
              <a:defRPr/>
            </a:lvl1pPr>
            <a:lvl2pPr algn="ctr">
              <a:buNone/>
              <a:defRPr lang="fr-FR" sz="17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5pPr>
              <a:defRPr/>
            </a:lvl5pPr>
          </a:lstStyle>
          <a:p>
            <a:pPr lvl="0"/>
            <a:r>
              <a:rPr lang="fr-FR"/>
              <a:t>Lorem ipsum</a:t>
            </a:r>
          </a:p>
          <a:p>
            <a:pPr lvl="1"/>
            <a:r>
              <a:rPr lang="fr-FR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3336457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EC6C1856-89A9-40CF-B4C0-D16A188E2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1" y="488357"/>
            <a:ext cx="11175540" cy="891911"/>
          </a:xfrm>
        </p:spPr>
        <p:txBody>
          <a:bodyPr/>
          <a:lstStyle>
            <a:lvl1pPr>
              <a:lnSpc>
                <a:spcPct val="84000"/>
              </a:lnSpc>
              <a:defRPr sz="3450"/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br>
              <a:rPr lang="fr-FR"/>
            </a:b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nibh</a:t>
            </a:r>
            <a:r>
              <a:rPr lang="fr-FR"/>
              <a:t> </a:t>
            </a:r>
            <a:r>
              <a:rPr lang="fr-FR" err="1"/>
              <a:t>euismod</a:t>
            </a:r>
            <a:endParaRPr lang="fr-FR"/>
          </a:p>
        </p:txBody>
      </p:sp>
      <p:sp>
        <p:nvSpPr>
          <p:cNvPr id="20" name="Espace réservé du texte 12">
            <a:extLst>
              <a:ext uri="{FF2B5EF4-FFF2-40B4-BE49-F238E27FC236}">
                <a16:creationId xmlns:a16="http://schemas.microsoft.com/office/drawing/2014/main" id="{404DED29-E90A-4D3B-89F3-36397AFA9BA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70643" y="2107698"/>
            <a:ext cx="4303825" cy="623248"/>
          </a:xfrm>
        </p:spPr>
        <p:txBody>
          <a:bodyPr/>
          <a:lstStyle>
            <a:lvl1pPr>
              <a:defRPr sz="1500"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fr-FR" err="1"/>
              <a:t>Tation</a:t>
            </a:r>
            <a:r>
              <a:rPr lang="fr-FR"/>
              <a:t> </a:t>
            </a:r>
            <a:r>
              <a:rPr lang="fr-FR" err="1"/>
              <a:t>ullamcorper</a:t>
            </a:r>
            <a:r>
              <a:rPr lang="fr-FR"/>
              <a:t> </a:t>
            </a:r>
            <a:r>
              <a:rPr lang="fr-FR" err="1"/>
              <a:t>suscipit</a:t>
            </a:r>
            <a:r>
              <a:rPr lang="fr-FR"/>
              <a:t> </a:t>
            </a:r>
            <a:r>
              <a:rPr lang="fr-FR" err="1"/>
              <a:t>lobortis</a:t>
            </a:r>
            <a:r>
              <a:rPr lang="fr-FR"/>
              <a:t> </a:t>
            </a:r>
            <a:r>
              <a:rPr lang="fr-FR" err="1"/>
              <a:t>nisl</a:t>
            </a:r>
            <a:r>
              <a:rPr lang="fr-FR"/>
              <a:t> ut</a:t>
            </a:r>
          </a:p>
          <a:p>
            <a:pPr lvl="0"/>
            <a:r>
              <a:rPr lang="fr-FR" err="1"/>
              <a:t>aliquip</a:t>
            </a:r>
            <a:r>
              <a:rPr lang="fr-FR"/>
              <a:t> ex </a:t>
            </a:r>
            <a:r>
              <a:rPr lang="fr-FR" err="1"/>
              <a:t>dolor</a:t>
            </a:r>
            <a:r>
              <a:rPr lang="fr-FR"/>
              <a:t> in </a:t>
            </a:r>
            <a:r>
              <a:rPr lang="fr-FR" err="1"/>
              <a:t>hendrerit</a:t>
            </a:r>
            <a:r>
              <a:rPr lang="fr-FR"/>
              <a:t> in </a:t>
            </a:r>
            <a:r>
              <a:rPr lang="fr-FR" err="1"/>
              <a:t>vulputate</a:t>
            </a:r>
            <a:r>
              <a:rPr lang="fr-FR"/>
              <a:t> </a:t>
            </a:r>
            <a:r>
              <a:rPr lang="fr-FR" err="1"/>
              <a:t>velit</a:t>
            </a:r>
            <a:endParaRPr lang="fr-FR"/>
          </a:p>
          <a:p>
            <a:pPr lvl="0"/>
            <a:r>
              <a:rPr lang="fr-FR"/>
              <a:t>esse </a:t>
            </a:r>
            <a:r>
              <a:rPr lang="fr-FR" err="1"/>
              <a:t>molestie</a:t>
            </a:r>
            <a:r>
              <a:rPr lang="fr-FR"/>
              <a:t> </a:t>
            </a:r>
            <a:r>
              <a:rPr lang="fr-FR" err="1"/>
              <a:t>consequat</a:t>
            </a:r>
            <a:r>
              <a:rPr lang="fr-FR"/>
              <a:t>, </a:t>
            </a:r>
            <a:r>
              <a:rPr lang="fr-FR" err="1"/>
              <a:t>vel</a:t>
            </a:r>
            <a:r>
              <a:rPr lang="fr-FR"/>
              <a:t> </a:t>
            </a:r>
            <a:r>
              <a:rPr lang="fr-FR" err="1"/>
              <a:t>illum</a:t>
            </a:r>
            <a:r>
              <a:rPr lang="fr-FR"/>
              <a:t> </a:t>
            </a:r>
            <a:r>
              <a:rPr lang="fr-FR" err="1"/>
              <a:t>dolore</a:t>
            </a:r>
            <a:r>
              <a:rPr lang="fr-FR"/>
              <a:t> eu</a:t>
            </a:r>
          </a:p>
        </p:txBody>
      </p:sp>
      <p:sp>
        <p:nvSpPr>
          <p:cNvPr id="27" name="Espace réservé du texte 12">
            <a:extLst>
              <a:ext uri="{FF2B5EF4-FFF2-40B4-BE49-F238E27FC236}">
                <a16:creationId xmlns:a16="http://schemas.microsoft.com/office/drawing/2014/main" id="{FB0C6FFF-B7EC-48F5-9C7A-B951B936E9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370643" y="3525865"/>
            <a:ext cx="4303825" cy="623248"/>
          </a:xfrm>
        </p:spPr>
        <p:txBody>
          <a:bodyPr/>
          <a:lstStyle>
            <a:lvl1pPr>
              <a:defRPr sz="1500"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fr-FR" err="1"/>
              <a:t>Tation</a:t>
            </a:r>
            <a:r>
              <a:rPr lang="fr-FR"/>
              <a:t> </a:t>
            </a:r>
            <a:r>
              <a:rPr lang="fr-FR" err="1"/>
              <a:t>ullamcorper</a:t>
            </a:r>
            <a:r>
              <a:rPr lang="fr-FR"/>
              <a:t> </a:t>
            </a:r>
            <a:r>
              <a:rPr lang="fr-FR" err="1"/>
              <a:t>suscipit</a:t>
            </a:r>
            <a:r>
              <a:rPr lang="fr-FR"/>
              <a:t> </a:t>
            </a:r>
            <a:r>
              <a:rPr lang="fr-FR" err="1"/>
              <a:t>lobortis</a:t>
            </a:r>
            <a:r>
              <a:rPr lang="fr-FR"/>
              <a:t> </a:t>
            </a:r>
            <a:r>
              <a:rPr lang="fr-FR" err="1"/>
              <a:t>nisl</a:t>
            </a:r>
            <a:r>
              <a:rPr lang="fr-FR"/>
              <a:t> ut</a:t>
            </a:r>
          </a:p>
          <a:p>
            <a:pPr lvl="0"/>
            <a:r>
              <a:rPr lang="fr-FR" err="1"/>
              <a:t>aliquip</a:t>
            </a:r>
            <a:r>
              <a:rPr lang="fr-FR"/>
              <a:t> ex </a:t>
            </a:r>
            <a:r>
              <a:rPr lang="fr-FR" err="1"/>
              <a:t>dolor</a:t>
            </a:r>
            <a:r>
              <a:rPr lang="fr-FR"/>
              <a:t> in </a:t>
            </a:r>
            <a:r>
              <a:rPr lang="fr-FR" err="1"/>
              <a:t>hendrerit</a:t>
            </a:r>
            <a:r>
              <a:rPr lang="fr-FR"/>
              <a:t> in </a:t>
            </a:r>
            <a:r>
              <a:rPr lang="fr-FR" err="1"/>
              <a:t>vulputate</a:t>
            </a:r>
            <a:r>
              <a:rPr lang="fr-FR"/>
              <a:t> </a:t>
            </a:r>
            <a:r>
              <a:rPr lang="fr-FR" err="1"/>
              <a:t>velit</a:t>
            </a:r>
            <a:endParaRPr lang="fr-FR"/>
          </a:p>
          <a:p>
            <a:pPr lvl="0"/>
            <a:r>
              <a:rPr lang="fr-FR"/>
              <a:t>esse </a:t>
            </a:r>
            <a:r>
              <a:rPr lang="fr-FR" err="1"/>
              <a:t>molestie</a:t>
            </a:r>
            <a:r>
              <a:rPr lang="fr-FR"/>
              <a:t> </a:t>
            </a:r>
            <a:r>
              <a:rPr lang="fr-FR" err="1"/>
              <a:t>consequat</a:t>
            </a:r>
            <a:r>
              <a:rPr lang="fr-FR"/>
              <a:t>, </a:t>
            </a:r>
            <a:r>
              <a:rPr lang="fr-FR" err="1"/>
              <a:t>vel</a:t>
            </a:r>
            <a:r>
              <a:rPr lang="fr-FR"/>
              <a:t> </a:t>
            </a:r>
            <a:r>
              <a:rPr lang="fr-FR" err="1"/>
              <a:t>illum</a:t>
            </a:r>
            <a:r>
              <a:rPr lang="fr-FR"/>
              <a:t> </a:t>
            </a:r>
            <a:r>
              <a:rPr lang="fr-FR" err="1"/>
              <a:t>dolore</a:t>
            </a:r>
            <a:r>
              <a:rPr lang="fr-FR"/>
              <a:t> eu</a:t>
            </a:r>
          </a:p>
        </p:txBody>
      </p:sp>
      <p:sp>
        <p:nvSpPr>
          <p:cNvPr id="28" name="Espace réservé du texte 12">
            <a:extLst>
              <a:ext uri="{FF2B5EF4-FFF2-40B4-BE49-F238E27FC236}">
                <a16:creationId xmlns:a16="http://schemas.microsoft.com/office/drawing/2014/main" id="{73AB8421-8982-49CD-94AB-1D5160F8E58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70643" y="4944032"/>
            <a:ext cx="4303825" cy="623248"/>
          </a:xfrm>
        </p:spPr>
        <p:txBody>
          <a:bodyPr/>
          <a:lstStyle>
            <a:lvl1pPr>
              <a:defRPr sz="1500"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fr-FR" err="1"/>
              <a:t>Tation</a:t>
            </a:r>
            <a:r>
              <a:rPr lang="fr-FR"/>
              <a:t> </a:t>
            </a:r>
            <a:r>
              <a:rPr lang="fr-FR" err="1"/>
              <a:t>ullamcorper</a:t>
            </a:r>
            <a:r>
              <a:rPr lang="fr-FR"/>
              <a:t> </a:t>
            </a:r>
            <a:r>
              <a:rPr lang="fr-FR" err="1"/>
              <a:t>suscipit</a:t>
            </a:r>
            <a:r>
              <a:rPr lang="fr-FR"/>
              <a:t> </a:t>
            </a:r>
            <a:r>
              <a:rPr lang="fr-FR" err="1"/>
              <a:t>lobortis</a:t>
            </a:r>
            <a:r>
              <a:rPr lang="fr-FR"/>
              <a:t> </a:t>
            </a:r>
            <a:r>
              <a:rPr lang="fr-FR" err="1"/>
              <a:t>nisl</a:t>
            </a:r>
            <a:r>
              <a:rPr lang="fr-FR"/>
              <a:t> ut</a:t>
            </a:r>
          </a:p>
          <a:p>
            <a:pPr lvl="0"/>
            <a:r>
              <a:rPr lang="fr-FR" err="1"/>
              <a:t>aliquip</a:t>
            </a:r>
            <a:r>
              <a:rPr lang="fr-FR"/>
              <a:t> ex </a:t>
            </a:r>
            <a:r>
              <a:rPr lang="fr-FR" err="1"/>
              <a:t>dolor</a:t>
            </a:r>
            <a:r>
              <a:rPr lang="fr-FR"/>
              <a:t> in </a:t>
            </a:r>
            <a:r>
              <a:rPr lang="fr-FR" err="1"/>
              <a:t>hendrerit</a:t>
            </a:r>
            <a:r>
              <a:rPr lang="fr-FR"/>
              <a:t> in </a:t>
            </a:r>
            <a:r>
              <a:rPr lang="fr-FR" err="1"/>
              <a:t>vulputate</a:t>
            </a:r>
            <a:r>
              <a:rPr lang="fr-FR"/>
              <a:t> </a:t>
            </a:r>
            <a:r>
              <a:rPr lang="fr-FR" err="1"/>
              <a:t>velit</a:t>
            </a:r>
            <a:endParaRPr lang="fr-FR"/>
          </a:p>
          <a:p>
            <a:pPr lvl="0"/>
            <a:r>
              <a:rPr lang="fr-FR"/>
              <a:t>esse </a:t>
            </a:r>
            <a:r>
              <a:rPr lang="fr-FR" err="1"/>
              <a:t>molestie</a:t>
            </a:r>
            <a:r>
              <a:rPr lang="fr-FR"/>
              <a:t> </a:t>
            </a:r>
            <a:r>
              <a:rPr lang="fr-FR" err="1"/>
              <a:t>consequat</a:t>
            </a:r>
            <a:r>
              <a:rPr lang="fr-FR"/>
              <a:t>, </a:t>
            </a:r>
            <a:r>
              <a:rPr lang="fr-FR" err="1"/>
              <a:t>vel</a:t>
            </a:r>
            <a:r>
              <a:rPr lang="fr-FR"/>
              <a:t> </a:t>
            </a:r>
            <a:r>
              <a:rPr lang="fr-FR" err="1"/>
              <a:t>illum</a:t>
            </a:r>
            <a:r>
              <a:rPr lang="fr-FR"/>
              <a:t> </a:t>
            </a:r>
            <a:r>
              <a:rPr lang="fr-FR" err="1"/>
              <a:t>dolore</a:t>
            </a:r>
            <a:r>
              <a:rPr lang="fr-FR"/>
              <a:t> eu</a:t>
            </a: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1AE3734E-DFDD-46CE-AF8E-01B7083391D4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93391" y="2106304"/>
            <a:ext cx="641350" cy="621854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29" name="Espace réservé pour une image  4">
            <a:extLst>
              <a:ext uri="{FF2B5EF4-FFF2-40B4-BE49-F238E27FC236}">
                <a16:creationId xmlns:a16="http://schemas.microsoft.com/office/drawing/2014/main" id="{26D07B1D-CDDE-491E-A8B1-B4569ED09C80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93391" y="3525865"/>
            <a:ext cx="641350" cy="621854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30" name="Espace réservé pour une image  4">
            <a:extLst>
              <a:ext uri="{FF2B5EF4-FFF2-40B4-BE49-F238E27FC236}">
                <a16:creationId xmlns:a16="http://schemas.microsoft.com/office/drawing/2014/main" id="{B1E7C0BA-F10A-45C2-8FE9-650713D714DF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93391" y="4945426"/>
            <a:ext cx="641350" cy="621854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33" name="Espace réservé du graphique SmartArt 8">
            <a:extLst>
              <a:ext uri="{FF2B5EF4-FFF2-40B4-BE49-F238E27FC236}">
                <a16:creationId xmlns:a16="http://schemas.microsoft.com/office/drawing/2014/main" id="{FB38743D-B914-465A-AB05-740E71C33392}"/>
              </a:ext>
            </a:extLst>
          </p:cNvPr>
          <p:cNvSpPr>
            <a:spLocks noGrp="1" noChangeAspect="1"/>
          </p:cNvSpPr>
          <p:nvPr>
            <p:ph type="dgm" sz="quarter" idx="40"/>
          </p:nvPr>
        </p:nvSpPr>
        <p:spPr>
          <a:xfrm>
            <a:off x="9781863" y="2824643"/>
            <a:ext cx="203211" cy="203211"/>
          </a:xfrm>
          <a:prstGeom prst="ellipse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43" name="Espace réservé du graphique SmartArt 8">
            <a:extLst>
              <a:ext uri="{FF2B5EF4-FFF2-40B4-BE49-F238E27FC236}">
                <a16:creationId xmlns:a16="http://schemas.microsoft.com/office/drawing/2014/main" id="{5FF13226-2B73-4F38-A266-946FB8AC5FE9}"/>
              </a:ext>
            </a:extLst>
          </p:cNvPr>
          <p:cNvSpPr>
            <a:spLocks noGrp="1" noChangeAspect="1"/>
          </p:cNvSpPr>
          <p:nvPr>
            <p:ph type="dgm" sz="quarter" idx="41"/>
          </p:nvPr>
        </p:nvSpPr>
        <p:spPr>
          <a:xfrm>
            <a:off x="9781863" y="3178386"/>
            <a:ext cx="203211" cy="203211"/>
          </a:xfrm>
          <a:prstGeom prst="ellipse">
            <a:avLst/>
          </a:prstGeom>
          <a:solidFill>
            <a:srgbClr val="1D80D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44" name="Espace réservé du graphique SmartArt 8">
            <a:extLst>
              <a:ext uri="{FF2B5EF4-FFF2-40B4-BE49-F238E27FC236}">
                <a16:creationId xmlns:a16="http://schemas.microsoft.com/office/drawing/2014/main" id="{C5EFD2AE-A491-4383-AC38-B141766E7BC1}"/>
              </a:ext>
            </a:extLst>
          </p:cNvPr>
          <p:cNvSpPr>
            <a:spLocks noGrp="1" noChangeAspect="1"/>
          </p:cNvSpPr>
          <p:nvPr>
            <p:ph type="dgm" sz="quarter" idx="42"/>
          </p:nvPr>
        </p:nvSpPr>
        <p:spPr>
          <a:xfrm>
            <a:off x="9781863" y="3532129"/>
            <a:ext cx="203211" cy="203211"/>
          </a:xfrm>
          <a:prstGeom prst="ellipse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45" name="Espace réservé du graphique SmartArt 8">
            <a:extLst>
              <a:ext uri="{FF2B5EF4-FFF2-40B4-BE49-F238E27FC236}">
                <a16:creationId xmlns:a16="http://schemas.microsoft.com/office/drawing/2014/main" id="{20F095A0-F3DA-4512-82C9-4D45D0B9B113}"/>
              </a:ext>
            </a:extLst>
          </p:cNvPr>
          <p:cNvSpPr>
            <a:spLocks noGrp="1" noChangeAspect="1"/>
          </p:cNvSpPr>
          <p:nvPr>
            <p:ph type="dgm" sz="quarter" idx="43"/>
          </p:nvPr>
        </p:nvSpPr>
        <p:spPr>
          <a:xfrm>
            <a:off x="9781863" y="3885872"/>
            <a:ext cx="203211" cy="203211"/>
          </a:xfrm>
          <a:prstGeom prst="ellipse">
            <a:avLst/>
          </a:prstGeom>
          <a:solidFill>
            <a:schemeClr val="accent4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46" name="Espace réservé du graphique SmartArt 8">
            <a:extLst>
              <a:ext uri="{FF2B5EF4-FFF2-40B4-BE49-F238E27FC236}">
                <a16:creationId xmlns:a16="http://schemas.microsoft.com/office/drawing/2014/main" id="{57FB62B4-ACED-4400-BF4F-2271A25AA150}"/>
              </a:ext>
            </a:extLst>
          </p:cNvPr>
          <p:cNvSpPr>
            <a:spLocks noGrp="1" noChangeAspect="1"/>
          </p:cNvSpPr>
          <p:nvPr>
            <p:ph type="dgm" sz="quarter" idx="44"/>
          </p:nvPr>
        </p:nvSpPr>
        <p:spPr>
          <a:xfrm>
            <a:off x="9781863" y="4239615"/>
            <a:ext cx="203211" cy="203211"/>
          </a:xfrm>
          <a:prstGeom prst="ellipse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47" name="Espace réservé du graphique SmartArt 8">
            <a:extLst>
              <a:ext uri="{FF2B5EF4-FFF2-40B4-BE49-F238E27FC236}">
                <a16:creationId xmlns:a16="http://schemas.microsoft.com/office/drawing/2014/main" id="{2CF3F770-1C89-4350-B365-9AEAD60C9418}"/>
              </a:ext>
            </a:extLst>
          </p:cNvPr>
          <p:cNvSpPr>
            <a:spLocks noGrp="1" noChangeAspect="1"/>
          </p:cNvSpPr>
          <p:nvPr>
            <p:ph type="dgm" sz="quarter" idx="45"/>
          </p:nvPr>
        </p:nvSpPr>
        <p:spPr>
          <a:xfrm>
            <a:off x="9781863" y="4593356"/>
            <a:ext cx="203211" cy="203211"/>
          </a:xfrm>
          <a:prstGeom prst="ellipse">
            <a:avLst/>
          </a:prstGeom>
          <a:solidFill>
            <a:schemeClr val="accent5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48" name="Espace réservé du texte 12">
            <a:extLst>
              <a:ext uri="{FF2B5EF4-FFF2-40B4-BE49-F238E27FC236}">
                <a16:creationId xmlns:a16="http://schemas.microsoft.com/office/drawing/2014/main" id="{EC712F8A-CB2E-4C1C-ABA7-9B42D25384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184636" y="2856893"/>
            <a:ext cx="1612078" cy="138499"/>
          </a:xfrm>
        </p:spPr>
        <p:txBody>
          <a:bodyPr/>
          <a:lstStyle>
            <a:lvl1pPr>
              <a:defRPr sz="1000"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fr-FR" err="1"/>
              <a:t>Tation</a:t>
            </a:r>
            <a:r>
              <a:rPr lang="fr-FR"/>
              <a:t> </a:t>
            </a:r>
            <a:r>
              <a:rPr lang="fr-FR" err="1"/>
              <a:t>ullamcorper</a:t>
            </a:r>
            <a:r>
              <a:rPr lang="fr-FR"/>
              <a:t> </a:t>
            </a:r>
          </a:p>
        </p:txBody>
      </p:sp>
      <p:sp>
        <p:nvSpPr>
          <p:cNvPr id="49" name="Espace réservé du texte 12">
            <a:extLst>
              <a:ext uri="{FF2B5EF4-FFF2-40B4-BE49-F238E27FC236}">
                <a16:creationId xmlns:a16="http://schemas.microsoft.com/office/drawing/2014/main" id="{D89A4B58-BC17-4953-A3AA-EC21159DE2F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184636" y="3210537"/>
            <a:ext cx="1612078" cy="138499"/>
          </a:xfrm>
        </p:spPr>
        <p:txBody>
          <a:bodyPr/>
          <a:lstStyle>
            <a:lvl1pPr>
              <a:defRPr sz="1000"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fr-FR" err="1"/>
              <a:t>Tation</a:t>
            </a:r>
            <a:r>
              <a:rPr lang="fr-FR"/>
              <a:t> </a:t>
            </a:r>
            <a:r>
              <a:rPr lang="fr-FR" err="1"/>
              <a:t>ullamcorper</a:t>
            </a:r>
            <a:r>
              <a:rPr lang="fr-FR"/>
              <a:t> </a:t>
            </a:r>
          </a:p>
        </p:txBody>
      </p:sp>
      <p:sp>
        <p:nvSpPr>
          <p:cNvPr id="50" name="Espace réservé du texte 12">
            <a:extLst>
              <a:ext uri="{FF2B5EF4-FFF2-40B4-BE49-F238E27FC236}">
                <a16:creationId xmlns:a16="http://schemas.microsoft.com/office/drawing/2014/main" id="{A9C5CB5B-24F6-434D-8EB5-5B50CD87E31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184636" y="3564181"/>
            <a:ext cx="1612078" cy="138499"/>
          </a:xfrm>
        </p:spPr>
        <p:txBody>
          <a:bodyPr/>
          <a:lstStyle>
            <a:lvl1pPr>
              <a:defRPr sz="1000"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fr-FR" err="1"/>
              <a:t>Tation</a:t>
            </a:r>
            <a:r>
              <a:rPr lang="fr-FR"/>
              <a:t> </a:t>
            </a:r>
            <a:r>
              <a:rPr lang="fr-FR" err="1"/>
              <a:t>ullamcorper</a:t>
            </a:r>
            <a:r>
              <a:rPr lang="fr-FR"/>
              <a:t> </a:t>
            </a:r>
          </a:p>
        </p:txBody>
      </p:sp>
      <p:sp>
        <p:nvSpPr>
          <p:cNvPr id="51" name="Espace réservé du texte 12">
            <a:extLst>
              <a:ext uri="{FF2B5EF4-FFF2-40B4-BE49-F238E27FC236}">
                <a16:creationId xmlns:a16="http://schemas.microsoft.com/office/drawing/2014/main" id="{05305D3E-22A4-4513-98B7-9DF08295FDC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0184636" y="3917825"/>
            <a:ext cx="1612078" cy="138499"/>
          </a:xfrm>
        </p:spPr>
        <p:txBody>
          <a:bodyPr/>
          <a:lstStyle>
            <a:lvl1pPr>
              <a:defRPr sz="1000"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fr-FR" err="1"/>
              <a:t>Tation</a:t>
            </a:r>
            <a:r>
              <a:rPr lang="fr-FR"/>
              <a:t> </a:t>
            </a:r>
            <a:r>
              <a:rPr lang="fr-FR" err="1"/>
              <a:t>ullamcorper</a:t>
            </a:r>
            <a:r>
              <a:rPr lang="fr-FR"/>
              <a:t> </a:t>
            </a:r>
          </a:p>
        </p:txBody>
      </p:sp>
      <p:sp>
        <p:nvSpPr>
          <p:cNvPr id="52" name="Espace réservé du texte 12">
            <a:extLst>
              <a:ext uri="{FF2B5EF4-FFF2-40B4-BE49-F238E27FC236}">
                <a16:creationId xmlns:a16="http://schemas.microsoft.com/office/drawing/2014/main" id="{884A6EAE-8E2C-4CA6-9717-3A8B2ADD210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0184636" y="4271469"/>
            <a:ext cx="1612078" cy="138499"/>
          </a:xfrm>
        </p:spPr>
        <p:txBody>
          <a:bodyPr/>
          <a:lstStyle>
            <a:lvl1pPr>
              <a:defRPr sz="1000"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fr-FR" err="1"/>
              <a:t>Tation</a:t>
            </a:r>
            <a:r>
              <a:rPr lang="fr-FR"/>
              <a:t> </a:t>
            </a:r>
            <a:r>
              <a:rPr lang="fr-FR" err="1"/>
              <a:t>ullamcorper</a:t>
            </a:r>
            <a:r>
              <a:rPr lang="fr-FR"/>
              <a:t> </a:t>
            </a:r>
          </a:p>
        </p:txBody>
      </p:sp>
      <p:sp>
        <p:nvSpPr>
          <p:cNvPr id="53" name="Espace réservé du texte 12">
            <a:extLst>
              <a:ext uri="{FF2B5EF4-FFF2-40B4-BE49-F238E27FC236}">
                <a16:creationId xmlns:a16="http://schemas.microsoft.com/office/drawing/2014/main" id="{512B698A-0523-485F-8381-E4EB026572E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184636" y="4625111"/>
            <a:ext cx="1612078" cy="138499"/>
          </a:xfrm>
        </p:spPr>
        <p:txBody>
          <a:bodyPr/>
          <a:lstStyle>
            <a:lvl1pPr>
              <a:defRPr sz="1000"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fr-FR" err="1"/>
              <a:t>Tation</a:t>
            </a:r>
            <a:r>
              <a:rPr lang="fr-FR"/>
              <a:t> </a:t>
            </a:r>
            <a:r>
              <a:rPr lang="fr-FR" err="1"/>
              <a:t>ullamcorper</a:t>
            </a:r>
            <a:r>
              <a:rPr lang="fr-FR"/>
              <a:t> </a:t>
            </a:r>
          </a:p>
        </p:txBody>
      </p:sp>
      <p:sp>
        <p:nvSpPr>
          <p:cNvPr id="8" name="Espace réservé du graphique 7">
            <a:extLst>
              <a:ext uri="{FF2B5EF4-FFF2-40B4-BE49-F238E27FC236}">
                <a16:creationId xmlns:a16="http://schemas.microsoft.com/office/drawing/2014/main" id="{42E17F2E-9FF4-4C52-B7B6-22A14E399D5A}"/>
              </a:ext>
            </a:extLst>
          </p:cNvPr>
          <p:cNvSpPr>
            <a:spLocks noGrp="1"/>
          </p:cNvSpPr>
          <p:nvPr>
            <p:ph type="chart" sz="quarter" idx="52"/>
          </p:nvPr>
        </p:nvSpPr>
        <p:spPr>
          <a:xfrm>
            <a:off x="6187440" y="2106613"/>
            <a:ext cx="3394710" cy="3460667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7681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id="{DD83137D-7359-4303-B5E0-9B0735C60C74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1539520" y="1856698"/>
            <a:ext cx="3529511" cy="3529511"/>
          </a:xfrm>
          <a:custGeom>
            <a:avLst/>
            <a:gdLst>
              <a:gd name="connsiteX0" fmla="*/ 508380 w 1016760"/>
              <a:gd name="connsiteY0" fmla="*/ 0 h 1016760"/>
              <a:gd name="connsiteX1" fmla="*/ 1016760 w 1016760"/>
              <a:gd name="connsiteY1" fmla="*/ 508380 h 1016760"/>
              <a:gd name="connsiteX2" fmla="*/ 508380 w 1016760"/>
              <a:gd name="connsiteY2" fmla="*/ 1016760 h 1016760"/>
              <a:gd name="connsiteX3" fmla="*/ 0 w 1016760"/>
              <a:gd name="connsiteY3" fmla="*/ 508380 h 1016760"/>
              <a:gd name="connsiteX4" fmla="*/ 508380 w 1016760"/>
              <a:gd name="connsiteY4" fmla="*/ 0 h 101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6760" h="1016760">
                <a:moveTo>
                  <a:pt x="508380" y="0"/>
                </a:moveTo>
                <a:cubicBezTo>
                  <a:pt x="789151" y="0"/>
                  <a:pt x="1016760" y="227609"/>
                  <a:pt x="1016760" y="508380"/>
                </a:cubicBezTo>
                <a:cubicBezTo>
                  <a:pt x="1016760" y="789151"/>
                  <a:pt x="789151" y="1016760"/>
                  <a:pt x="508380" y="1016760"/>
                </a:cubicBezTo>
                <a:cubicBezTo>
                  <a:pt x="227609" y="1016760"/>
                  <a:pt x="0" y="789151"/>
                  <a:pt x="0" y="508380"/>
                </a:cubicBezTo>
                <a:cubicBezTo>
                  <a:pt x="0" y="227609"/>
                  <a:pt x="227609" y="0"/>
                  <a:pt x="50838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108000" anchor="t" anchorCtr="1">
            <a:noAutofit/>
          </a:bodyPr>
          <a:lstStyle>
            <a:lvl1pPr algn="ctr">
              <a:defRPr sz="900">
                <a:solidFill>
                  <a:schemeClr val="bg1"/>
                </a:solidFill>
                <a:latin typeface="Enedis Medium" pitchFamily="50" charset="0"/>
              </a:defRPr>
            </a:lvl1pPr>
            <a:lvl2pPr marL="0" indent="0" algn="ctr">
              <a:buNone/>
              <a:defRPr sz="2400" b="0">
                <a:solidFill>
                  <a:schemeClr val="bg1"/>
                </a:solidFill>
                <a:latin typeface="Enedis Medium" pitchFamily="50" charset="0"/>
              </a:defRPr>
            </a:lvl2pPr>
            <a:lvl3pPr algn="ctr">
              <a:defRPr/>
            </a:lvl3pPr>
            <a:lvl5pPr>
              <a:defRPr/>
            </a:lvl5pPr>
          </a:lstStyle>
          <a:p>
            <a:pPr lvl="0"/>
            <a:r>
              <a:rPr lang="fr-FR"/>
              <a:t>Lorem ipsum </a:t>
            </a:r>
          </a:p>
          <a:p>
            <a:pPr lvl="1"/>
            <a:r>
              <a:rPr lang="fr-FR"/>
              <a:t>3 %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EC6C1856-89A9-40CF-B4C0-D16A188E2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1" y="488357"/>
            <a:ext cx="11175540" cy="891911"/>
          </a:xfrm>
        </p:spPr>
        <p:txBody>
          <a:bodyPr/>
          <a:lstStyle>
            <a:lvl1pPr>
              <a:lnSpc>
                <a:spcPct val="84000"/>
              </a:lnSpc>
              <a:defRPr sz="3450"/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br>
              <a:rPr lang="fr-FR"/>
            </a:b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nibh</a:t>
            </a:r>
            <a:r>
              <a:rPr lang="fr-FR"/>
              <a:t> </a:t>
            </a:r>
            <a:r>
              <a:rPr lang="fr-FR" err="1"/>
              <a:t>euismod</a:t>
            </a:r>
            <a:endParaRPr lang="fr-FR"/>
          </a:p>
        </p:txBody>
      </p:sp>
      <p:sp>
        <p:nvSpPr>
          <p:cNvPr id="31" name="Espace réservé du texte 12">
            <a:extLst>
              <a:ext uri="{FF2B5EF4-FFF2-40B4-BE49-F238E27FC236}">
                <a16:creationId xmlns:a16="http://schemas.microsoft.com/office/drawing/2014/main" id="{383275A6-33E0-4A6F-A8DA-732F79FF1B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0869" y="2523280"/>
            <a:ext cx="5530128" cy="120494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r>
              <a:rPr lang="fr-FR"/>
              <a:t> </a:t>
            </a: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nonummy</a:t>
            </a:r>
            <a:endParaRPr lang="fr-FR"/>
          </a:p>
          <a:p>
            <a:pPr lvl="0"/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4" name="Espace réservé du texte 12">
            <a:extLst>
              <a:ext uri="{FF2B5EF4-FFF2-40B4-BE49-F238E27FC236}">
                <a16:creationId xmlns:a16="http://schemas.microsoft.com/office/drawing/2014/main" id="{C3F8C23B-9090-4E3E-995B-DC4E2403DA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1033" y="5788768"/>
            <a:ext cx="3392317" cy="83100"/>
          </a:xfrm>
        </p:spPr>
        <p:txBody>
          <a:bodyPr/>
          <a:lstStyle>
            <a:lvl1pPr>
              <a:defRPr lang="fr-FR" sz="600" i="1" kern="1200" dirty="0">
                <a:solidFill>
                  <a:schemeClr val="tx1"/>
                </a:solidFill>
                <a:latin typeface="Public Sans" pitchFamily="2" charset="0"/>
                <a:ea typeface="+mn-ea"/>
                <a:cs typeface="+mn-cs"/>
              </a:defRPr>
            </a:lvl1pPr>
            <a:lvl5pPr>
              <a:defRPr/>
            </a:lvl5pPr>
          </a:lstStyle>
          <a:p>
            <a:pPr lvl="0"/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r>
              <a:rPr lang="fr-FR"/>
              <a:t> </a:t>
            </a: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nonummy</a:t>
            </a:r>
            <a:endParaRPr lang="fr-FR"/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22F603DC-A232-4257-9A53-750F8B37AFDD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1929445" y="2636548"/>
            <a:ext cx="2749661" cy="2749661"/>
          </a:xfrm>
          <a:custGeom>
            <a:avLst/>
            <a:gdLst>
              <a:gd name="connsiteX0" fmla="*/ 508380 w 1016760"/>
              <a:gd name="connsiteY0" fmla="*/ 0 h 1016760"/>
              <a:gd name="connsiteX1" fmla="*/ 1016760 w 1016760"/>
              <a:gd name="connsiteY1" fmla="*/ 508380 h 1016760"/>
              <a:gd name="connsiteX2" fmla="*/ 508380 w 1016760"/>
              <a:gd name="connsiteY2" fmla="*/ 1016760 h 1016760"/>
              <a:gd name="connsiteX3" fmla="*/ 0 w 1016760"/>
              <a:gd name="connsiteY3" fmla="*/ 508380 h 1016760"/>
              <a:gd name="connsiteX4" fmla="*/ 508380 w 1016760"/>
              <a:gd name="connsiteY4" fmla="*/ 0 h 101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6760" h="1016760">
                <a:moveTo>
                  <a:pt x="508380" y="0"/>
                </a:moveTo>
                <a:cubicBezTo>
                  <a:pt x="789151" y="0"/>
                  <a:pt x="1016760" y="227609"/>
                  <a:pt x="1016760" y="508380"/>
                </a:cubicBezTo>
                <a:cubicBezTo>
                  <a:pt x="1016760" y="789151"/>
                  <a:pt x="789151" y="1016760"/>
                  <a:pt x="508380" y="1016760"/>
                </a:cubicBezTo>
                <a:cubicBezTo>
                  <a:pt x="227609" y="1016760"/>
                  <a:pt x="0" y="789151"/>
                  <a:pt x="0" y="508380"/>
                </a:cubicBezTo>
                <a:cubicBezTo>
                  <a:pt x="0" y="227609"/>
                  <a:pt x="227609" y="0"/>
                  <a:pt x="50838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108000" anchor="t" anchorCtr="1">
            <a:noAutofit/>
          </a:bodyPr>
          <a:lstStyle>
            <a:lvl1pPr algn="ctr">
              <a:defRPr sz="800">
                <a:solidFill>
                  <a:schemeClr val="bg1"/>
                </a:solidFill>
                <a:latin typeface="Enedis Medium" pitchFamily="50" charset="0"/>
              </a:defRPr>
            </a:lvl1pPr>
            <a:lvl2pPr marL="0" indent="0" algn="ctr">
              <a:buNone/>
              <a:defRPr sz="2000" b="0">
                <a:solidFill>
                  <a:schemeClr val="bg1"/>
                </a:solidFill>
                <a:latin typeface="Enedis Medium" pitchFamily="50" charset="0"/>
              </a:defRPr>
            </a:lvl2pPr>
            <a:lvl3pPr algn="ctr">
              <a:defRPr/>
            </a:lvl3pPr>
            <a:lvl5pPr>
              <a:defRPr/>
            </a:lvl5pPr>
          </a:lstStyle>
          <a:p>
            <a:pPr lvl="0"/>
            <a:r>
              <a:rPr lang="fr-FR"/>
              <a:t>Lorem ipsum </a:t>
            </a:r>
          </a:p>
          <a:p>
            <a:pPr lvl="1"/>
            <a:r>
              <a:rPr lang="fr-FR"/>
              <a:t>3 %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FD508E1A-F47D-45D4-AD32-42AC3D78DFD7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2290621" y="3355795"/>
            <a:ext cx="2027309" cy="2027309"/>
          </a:xfrm>
          <a:custGeom>
            <a:avLst/>
            <a:gdLst>
              <a:gd name="connsiteX0" fmla="*/ 508380 w 1016760"/>
              <a:gd name="connsiteY0" fmla="*/ 0 h 1016760"/>
              <a:gd name="connsiteX1" fmla="*/ 1016760 w 1016760"/>
              <a:gd name="connsiteY1" fmla="*/ 508380 h 1016760"/>
              <a:gd name="connsiteX2" fmla="*/ 508380 w 1016760"/>
              <a:gd name="connsiteY2" fmla="*/ 1016760 h 1016760"/>
              <a:gd name="connsiteX3" fmla="*/ 0 w 1016760"/>
              <a:gd name="connsiteY3" fmla="*/ 508380 h 1016760"/>
              <a:gd name="connsiteX4" fmla="*/ 508380 w 1016760"/>
              <a:gd name="connsiteY4" fmla="*/ 0 h 101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6760" h="1016760">
                <a:moveTo>
                  <a:pt x="508380" y="0"/>
                </a:moveTo>
                <a:cubicBezTo>
                  <a:pt x="789151" y="0"/>
                  <a:pt x="1016760" y="227609"/>
                  <a:pt x="1016760" y="508380"/>
                </a:cubicBezTo>
                <a:cubicBezTo>
                  <a:pt x="1016760" y="789151"/>
                  <a:pt x="789151" y="1016760"/>
                  <a:pt x="508380" y="1016760"/>
                </a:cubicBezTo>
                <a:cubicBezTo>
                  <a:pt x="227609" y="1016760"/>
                  <a:pt x="0" y="789151"/>
                  <a:pt x="0" y="508380"/>
                </a:cubicBezTo>
                <a:cubicBezTo>
                  <a:pt x="0" y="227609"/>
                  <a:pt x="227609" y="0"/>
                  <a:pt x="50838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108000" anchor="t" anchorCtr="1">
            <a:noAutofit/>
          </a:bodyPr>
          <a:lstStyle>
            <a:lvl1pPr algn="ctr">
              <a:defRPr sz="600">
                <a:solidFill>
                  <a:schemeClr val="bg1"/>
                </a:solidFill>
                <a:latin typeface="Enedis Medium" pitchFamily="50" charset="0"/>
              </a:defRPr>
            </a:lvl1pPr>
            <a:lvl2pPr marL="0" indent="0" algn="ctr">
              <a:buNone/>
              <a:defRPr sz="1600" b="0">
                <a:solidFill>
                  <a:schemeClr val="bg1"/>
                </a:solidFill>
                <a:latin typeface="Enedis Medium" pitchFamily="50" charset="0"/>
              </a:defRPr>
            </a:lvl2pPr>
            <a:lvl3pPr algn="ctr">
              <a:defRPr/>
            </a:lvl3pPr>
            <a:lvl5pPr>
              <a:defRPr/>
            </a:lvl5pPr>
          </a:lstStyle>
          <a:p>
            <a:pPr lvl="0"/>
            <a:r>
              <a:rPr lang="fr-FR"/>
              <a:t>Lorem ipsum </a:t>
            </a:r>
          </a:p>
          <a:p>
            <a:pPr lvl="1"/>
            <a:r>
              <a:rPr lang="fr-FR"/>
              <a:t>3 %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E59B1F85-1BF1-4166-9139-BB9ED7E1E87A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516895" y="3809712"/>
            <a:ext cx="1574760" cy="1574760"/>
          </a:xfrm>
          <a:custGeom>
            <a:avLst/>
            <a:gdLst>
              <a:gd name="connsiteX0" fmla="*/ 508380 w 1016760"/>
              <a:gd name="connsiteY0" fmla="*/ 0 h 1016760"/>
              <a:gd name="connsiteX1" fmla="*/ 1016760 w 1016760"/>
              <a:gd name="connsiteY1" fmla="*/ 508380 h 1016760"/>
              <a:gd name="connsiteX2" fmla="*/ 508380 w 1016760"/>
              <a:gd name="connsiteY2" fmla="*/ 1016760 h 1016760"/>
              <a:gd name="connsiteX3" fmla="*/ 0 w 1016760"/>
              <a:gd name="connsiteY3" fmla="*/ 508380 h 1016760"/>
              <a:gd name="connsiteX4" fmla="*/ 508380 w 1016760"/>
              <a:gd name="connsiteY4" fmla="*/ 0 h 101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6760" h="1016760">
                <a:moveTo>
                  <a:pt x="508380" y="0"/>
                </a:moveTo>
                <a:cubicBezTo>
                  <a:pt x="789151" y="0"/>
                  <a:pt x="1016760" y="227609"/>
                  <a:pt x="1016760" y="508380"/>
                </a:cubicBezTo>
                <a:cubicBezTo>
                  <a:pt x="1016760" y="789151"/>
                  <a:pt x="789151" y="1016760"/>
                  <a:pt x="508380" y="1016760"/>
                </a:cubicBezTo>
                <a:cubicBezTo>
                  <a:pt x="227609" y="1016760"/>
                  <a:pt x="0" y="789151"/>
                  <a:pt x="0" y="508380"/>
                </a:cubicBezTo>
                <a:cubicBezTo>
                  <a:pt x="0" y="227609"/>
                  <a:pt x="227609" y="0"/>
                  <a:pt x="508380" y="0"/>
                </a:cubicBezTo>
                <a:close/>
              </a:path>
            </a:pathLst>
          </a:custGeom>
          <a:solidFill>
            <a:srgbClr val="3EA47A"/>
          </a:solidFill>
        </p:spPr>
        <p:txBody>
          <a:bodyPr wrap="square" lIns="0" tIns="108000" anchor="t" anchorCtr="1">
            <a:noAutofit/>
          </a:bodyPr>
          <a:lstStyle>
            <a:lvl1pPr algn="ctr">
              <a:defRPr sz="500">
                <a:solidFill>
                  <a:schemeClr val="bg1"/>
                </a:solidFill>
                <a:latin typeface="Enedis Medium" pitchFamily="50" charset="0"/>
              </a:defRPr>
            </a:lvl1pPr>
            <a:lvl2pPr marL="0" indent="0" algn="ctr">
              <a:buNone/>
              <a:defRPr sz="1400" b="0">
                <a:solidFill>
                  <a:schemeClr val="bg1"/>
                </a:solidFill>
                <a:latin typeface="Enedis Medium" pitchFamily="50" charset="0"/>
              </a:defRPr>
            </a:lvl2pPr>
            <a:lvl3pPr algn="ctr">
              <a:defRPr/>
            </a:lvl3pPr>
            <a:lvl5pPr>
              <a:defRPr/>
            </a:lvl5pPr>
          </a:lstStyle>
          <a:p>
            <a:pPr lvl="0"/>
            <a:r>
              <a:rPr lang="fr-FR"/>
              <a:t>Lorem ipsum </a:t>
            </a:r>
          </a:p>
          <a:p>
            <a:pPr lvl="1"/>
            <a:r>
              <a:rPr lang="fr-FR"/>
              <a:t>3 %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1D746D39-EA69-42B7-B5D3-9C0AD00CCA72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2746275" y="4268472"/>
            <a:ext cx="1116000" cy="1116000"/>
          </a:xfrm>
          <a:custGeom>
            <a:avLst/>
            <a:gdLst>
              <a:gd name="connsiteX0" fmla="*/ 508380 w 1016760"/>
              <a:gd name="connsiteY0" fmla="*/ 0 h 1016760"/>
              <a:gd name="connsiteX1" fmla="*/ 1016760 w 1016760"/>
              <a:gd name="connsiteY1" fmla="*/ 508380 h 1016760"/>
              <a:gd name="connsiteX2" fmla="*/ 508380 w 1016760"/>
              <a:gd name="connsiteY2" fmla="*/ 1016760 h 1016760"/>
              <a:gd name="connsiteX3" fmla="*/ 0 w 1016760"/>
              <a:gd name="connsiteY3" fmla="*/ 508380 h 1016760"/>
              <a:gd name="connsiteX4" fmla="*/ 508380 w 1016760"/>
              <a:gd name="connsiteY4" fmla="*/ 0 h 101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6760" h="1016760">
                <a:moveTo>
                  <a:pt x="508380" y="0"/>
                </a:moveTo>
                <a:cubicBezTo>
                  <a:pt x="789151" y="0"/>
                  <a:pt x="1016760" y="227609"/>
                  <a:pt x="1016760" y="508380"/>
                </a:cubicBezTo>
                <a:cubicBezTo>
                  <a:pt x="1016760" y="789151"/>
                  <a:pt x="789151" y="1016760"/>
                  <a:pt x="508380" y="1016760"/>
                </a:cubicBezTo>
                <a:cubicBezTo>
                  <a:pt x="227609" y="1016760"/>
                  <a:pt x="0" y="789151"/>
                  <a:pt x="0" y="508380"/>
                </a:cubicBezTo>
                <a:cubicBezTo>
                  <a:pt x="0" y="227609"/>
                  <a:pt x="227609" y="0"/>
                  <a:pt x="50838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108000" anchor="t" anchorCtr="1">
            <a:noAutofit/>
          </a:bodyPr>
          <a:lstStyle>
            <a:lvl1pPr algn="ctr">
              <a:defRPr sz="500">
                <a:solidFill>
                  <a:schemeClr val="bg1"/>
                </a:solidFill>
                <a:latin typeface="Enedis Medium" pitchFamily="50" charset="0"/>
              </a:defRPr>
            </a:lvl1pPr>
            <a:lvl2pPr marL="0" indent="0" algn="ctr">
              <a:buNone/>
              <a:defRPr sz="1400" b="0">
                <a:solidFill>
                  <a:schemeClr val="bg1"/>
                </a:solidFill>
                <a:latin typeface="Enedis Medium" pitchFamily="50" charset="0"/>
              </a:defRPr>
            </a:lvl2pPr>
            <a:lvl3pPr algn="ctr">
              <a:defRPr/>
            </a:lvl3pPr>
            <a:lvl5pPr>
              <a:defRPr/>
            </a:lvl5pPr>
          </a:lstStyle>
          <a:p>
            <a:pPr lvl="0"/>
            <a:r>
              <a:rPr lang="fr-FR"/>
              <a:t>Lorem ipsum </a:t>
            </a:r>
          </a:p>
          <a:p>
            <a:pPr lvl="1"/>
            <a:r>
              <a:rPr lang="fr-FR"/>
              <a:t>3 %</a:t>
            </a:r>
          </a:p>
        </p:txBody>
      </p:sp>
    </p:spTree>
    <p:extLst>
      <p:ext uri="{BB962C8B-B14F-4D97-AF65-F5344CB8AC3E}">
        <p14:creationId xmlns:p14="http://schemas.microsoft.com/office/powerpoint/2010/main" val="6819317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EC6C1856-89A9-40CF-B4C0-D16A188E2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1" y="488357"/>
            <a:ext cx="11175540" cy="891911"/>
          </a:xfrm>
        </p:spPr>
        <p:txBody>
          <a:bodyPr/>
          <a:lstStyle>
            <a:lvl1pPr>
              <a:lnSpc>
                <a:spcPct val="84000"/>
              </a:lnSpc>
              <a:defRPr sz="3450"/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br>
              <a:rPr lang="fr-FR"/>
            </a:b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nibh</a:t>
            </a:r>
            <a:r>
              <a:rPr lang="fr-FR"/>
              <a:t> </a:t>
            </a:r>
            <a:r>
              <a:rPr lang="fr-FR" err="1"/>
              <a:t>euismod</a:t>
            </a:r>
            <a:endParaRPr lang="fr-FR"/>
          </a:p>
        </p:txBody>
      </p:sp>
      <p:sp>
        <p:nvSpPr>
          <p:cNvPr id="19" name="Espace réservé du texte 12">
            <a:extLst>
              <a:ext uri="{FF2B5EF4-FFF2-40B4-BE49-F238E27FC236}">
                <a16:creationId xmlns:a16="http://schemas.microsoft.com/office/drawing/2014/main" id="{F0C630BF-41CF-4CB9-8F07-2DB7ACDA18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2439" y="1623034"/>
            <a:ext cx="5717764" cy="87254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EC2E2208-2F77-4260-9C56-272D6A66665B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8105758" y="2705071"/>
            <a:ext cx="2052000" cy="2052000"/>
          </a:xfrm>
          <a:custGeom>
            <a:avLst/>
            <a:gdLst>
              <a:gd name="connsiteX0" fmla="*/ 508380 w 1016760"/>
              <a:gd name="connsiteY0" fmla="*/ 0 h 1016760"/>
              <a:gd name="connsiteX1" fmla="*/ 1016760 w 1016760"/>
              <a:gd name="connsiteY1" fmla="*/ 508380 h 1016760"/>
              <a:gd name="connsiteX2" fmla="*/ 508380 w 1016760"/>
              <a:gd name="connsiteY2" fmla="*/ 1016760 h 1016760"/>
              <a:gd name="connsiteX3" fmla="*/ 0 w 1016760"/>
              <a:gd name="connsiteY3" fmla="*/ 508380 h 1016760"/>
              <a:gd name="connsiteX4" fmla="*/ 508380 w 1016760"/>
              <a:gd name="connsiteY4" fmla="*/ 0 h 101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6760" h="1016760">
                <a:moveTo>
                  <a:pt x="508380" y="0"/>
                </a:moveTo>
                <a:cubicBezTo>
                  <a:pt x="789151" y="0"/>
                  <a:pt x="1016760" y="227609"/>
                  <a:pt x="1016760" y="508380"/>
                </a:cubicBezTo>
                <a:cubicBezTo>
                  <a:pt x="1016760" y="789151"/>
                  <a:pt x="789151" y="1016760"/>
                  <a:pt x="508380" y="1016760"/>
                </a:cubicBezTo>
                <a:cubicBezTo>
                  <a:pt x="227609" y="1016760"/>
                  <a:pt x="0" y="789151"/>
                  <a:pt x="0" y="508380"/>
                </a:cubicBezTo>
                <a:cubicBezTo>
                  <a:pt x="0" y="227609"/>
                  <a:pt x="227609" y="0"/>
                  <a:pt x="50838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anchor="ctr" anchorCtr="1">
            <a:noAutofit/>
          </a:bodyPr>
          <a:lstStyle>
            <a:lvl1pPr algn="ctr">
              <a:lnSpc>
                <a:spcPct val="101000"/>
              </a:lnSpc>
              <a:defRPr sz="900" cap="all" baseline="0">
                <a:solidFill>
                  <a:schemeClr val="bg1"/>
                </a:solidFill>
                <a:latin typeface="Enedis Medium" pitchFamily="50" charset="0"/>
              </a:defRPr>
            </a:lvl1pPr>
            <a:lvl2pPr marL="0" indent="0" algn="ctr">
              <a:lnSpc>
                <a:spcPct val="101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  <a:lvl3pPr algn="ctr">
              <a:defRPr/>
            </a:lvl3pPr>
            <a:lvl5pPr>
              <a:defRPr/>
            </a:lvl5pPr>
          </a:lstStyle>
          <a:p>
            <a:pPr lvl="0"/>
            <a:r>
              <a:rPr lang="fr-FR"/>
              <a:t>Turpe 6 </a:t>
            </a:r>
          </a:p>
          <a:p>
            <a:pPr lvl="1"/>
            <a:r>
              <a:rPr lang="fr-FR"/>
              <a:t>265 M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CD368EA-2ECB-4E12-A103-3538D6E8B9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330" y="2409043"/>
            <a:ext cx="2688857" cy="2644055"/>
          </a:xfrm>
          <a:prstGeom prst="rect">
            <a:avLst/>
          </a:prstGeom>
        </p:spPr>
      </p:pic>
      <p:sp>
        <p:nvSpPr>
          <p:cNvPr id="22" name="Espace réservé du graphique SmartArt 8">
            <a:extLst>
              <a:ext uri="{FF2B5EF4-FFF2-40B4-BE49-F238E27FC236}">
                <a16:creationId xmlns:a16="http://schemas.microsoft.com/office/drawing/2014/main" id="{9308853B-A637-4163-9FB9-88969E99BACC}"/>
              </a:ext>
            </a:extLst>
          </p:cNvPr>
          <p:cNvSpPr>
            <a:spLocks noGrp="1" noChangeAspect="1"/>
          </p:cNvSpPr>
          <p:nvPr>
            <p:ph type="dgm" sz="quarter" idx="37"/>
          </p:nvPr>
        </p:nvSpPr>
        <p:spPr>
          <a:xfrm>
            <a:off x="8139920" y="4569118"/>
            <a:ext cx="167943" cy="167943"/>
          </a:xfrm>
          <a:prstGeom prst="ellipse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23" name="Espace réservé du graphique SmartArt 8">
            <a:extLst>
              <a:ext uri="{FF2B5EF4-FFF2-40B4-BE49-F238E27FC236}">
                <a16:creationId xmlns:a16="http://schemas.microsoft.com/office/drawing/2014/main" id="{CF34D806-5829-45C4-9530-B11964E5AC1E}"/>
              </a:ext>
            </a:extLst>
          </p:cNvPr>
          <p:cNvSpPr>
            <a:spLocks noGrp="1" noChangeAspect="1"/>
          </p:cNvSpPr>
          <p:nvPr>
            <p:ph type="dgm" sz="quarter" idx="38"/>
          </p:nvPr>
        </p:nvSpPr>
        <p:spPr>
          <a:xfrm>
            <a:off x="9047786" y="4949197"/>
            <a:ext cx="167943" cy="167943"/>
          </a:xfrm>
          <a:prstGeom prst="ellipse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24" name="Espace réservé du graphique SmartArt 8">
            <a:extLst>
              <a:ext uri="{FF2B5EF4-FFF2-40B4-BE49-F238E27FC236}">
                <a16:creationId xmlns:a16="http://schemas.microsoft.com/office/drawing/2014/main" id="{9CC9463E-67BA-4E49-88E4-B45AEE411786}"/>
              </a:ext>
            </a:extLst>
          </p:cNvPr>
          <p:cNvSpPr>
            <a:spLocks noGrp="1" noChangeAspect="1"/>
          </p:cNvSpPr>
          <p:nvPr>
            <p:ph type="dgm" sz="quarter" idx="39"/>
          </p:nvPr>
        </p:nvSpPr>
        <p:spPr>
          <a:xfrm>
            <a:off x="9952661" y="4569117"/>
            <a:ext cx="167943" cy="167943"/>
          </a:xfrm>
          <a:prstGeom prst="ellipse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25" name="Espace réservé du graphique SmartArt 8">
            <a:extLst>
              <a:ext uri="{FF2B5EF4-FFF2-40B4-BE49-F238E27FC236}">
                <a16:creationId xmlns:a16="http://schemas.microsoft.com/office/drawing/2014/main" id="{B3FA48D9-581B-450E-9D20-96295C3E355E}"/>
              </a:ext>
            </a:extLst>
          </p:cNvPr>
          <p:cNvSpPr>
            <a:spLocks noGrp="1" noChangeAspect="1"/>
          </p:cNvSpPr>
          <p:nvPr>
            <p:ph type="dgm" sz="quarter" idx="40"/>
          </p:nvPr>
        </p:nvSpPr>
        <p:spPr>
          <a:xfrm>
            <a:off x="10340011" y="3647099"/>
            <a:ext cx="167943" cy="167943"/>
          </a:xfrm>
          <a:prstGeom prst="ellipse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26" name="Espace réservé du graphique SmartArt 8">
            <a:extLst>
              <a:ext uri="{FF2B5EF4-FFF2-40B4-BE49-F238E27FC236}">
                <a16:creationId xmlns:a16="http://schemas.microsoft.com/office/drawing/2014/main" id="{F4E36404-C72D-4C3A-9F42-D847F517CC34}"/>
              </a:ext>
            </a:extLst>
          </p:cNvPr>
          <p:cNvSpPr>
            <a:spLocks noGrp="1" noChangeAspect="1"/>
          </p:cNvSpPr>
          <p:nvPr>
            <p:ph type="dgm" sz="quarter" idx="41"/>
          </p:nvPr>
        </p:nvSpPr>
        <p:spPr>
          <a:xfrm>
            <a:off x="7755562" y="3647099"/>
            <a:ext cx="167943" cy="167943"/>
          </a:xfrm>
          <a:prstGeom prst="ellipse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27" name="Espace réservé du graphique SmartArt 8">
            <a:extLst>
              <a:ext uri="{FF2B5EF4-FFF2-40B4-BE49-F238E27FC236}">
                <a16:creationId xmlns:a16="http://schemas.microsoft.com/office/drawing/2014/main" id="{A4F39823-1042-4F79-AC54-EC1D7CA2A4BF}"/>
              </a:ext>
            </a:extLst>
          </p:cNvPr>
          <p:cNvSpPr>
            <a:spLocks noGrp="1" noChangeAspect="1"/>
          </p:cNvSpPr>
          <p:nvPr>
            <p:ph type="dgm" sz="quarter" idx="42"/>
          </p:nvPr>
        </p:nvSpPr>
        <p:spPr>
          <a:xfrm>
            <a:off x="8139919" y="2725917"/>
            <a:ext cx="167943" cy="167943"/>
          </a:xfrm>
          <a:prstGeom prst="ellipse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29" name="Espace réservé du graphique SmartArt 8">
            <a:extLst>
              <a:ext uri="{FF2B5EF4-FFF2-40B4-BE49-F238E27FC236}">
                <a16:creationId xmlns:a16="http://schemas.microsoft.com/office/drawing/2014/main" id="{18217AA2-6FC2-40A6-B227-6A6F5D9C88CD}"/>
              </a:ext>
            </a:extLst>
          </p:cNvPr>
          <p:cNvSpPr>
            <a:spLocks noGrp="1" noChangeAspect="1"/>
          </p:cNvSpPr>
          <p:nvPr>
            <p:ph type="dgm" sz="quarter" idx="43"/>
          </p:nvPr>
        </p:nvSpPr>
        <p:spPr>
          <a:xfrm>
            <a:off x="9952661" y="2725916"/>
            <a:ext cx="167943" cy="167943"/>
          </a:xfrm>
          <a:prstGeom prst="ellipse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30" name="Espace réservé du graphique SmartArt 8">
            <a:extLst>
              <a:ext uri="{FF2B5EF4-FFF2-40B4-BE49-F238E27FC236}">
                <a16:creationId xmlns:a16="http://schemas.microsoft.com/office/drawing/2014/main" id="{C9735A35-8535-45E4-92DF-DE829F99B24D}"/>
              </a:ext>
            </a:extLst>
          </p:cNvPr>
          <p:cNvSpPr>
            <a:spLocks noGrp="1" noChangeAspect="1"/>
          </p:cNvSpPr>
          <p:nvPr>
            <p:ph type="dgm" sz="quarter" idx="44"/>
          </p:nvPr>
        </p:nvSpPr>
        <p:spPr>
          <a:xfrm>
            <a:off x="9047786" y="2359641"/>
            <a:ext cx="167943" cy="167943"/>
          </a:xfrm>
          <a:prstGeom prst="ellipse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33" name="Espace réservé du texte 12">
            <a:extLst>
              <a:ext uri="{FF2B5EF4-FFF2-40B4-BE49-F238E27FC236}">
                <a16:creationId xmlns:a16="http://schemas.microsoft.com/office/drawing/2014/main" id="{D2278900-8E81-4B4E-9E1D-C20F556F7D9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261098" y="2742223"/>
            <a:ext cx="1612078" cy="145424"/>
          </a:xfrm>
        </p:spPr>
        <p:txBody>
          <a:bodyPr/>
          <a:lstStyle>
            <a:lvl1pPr>
              <a:defRPr sz="1050">
                <a:latin typeface="Enedis Medium" pitchFamily="50" charset="0"/>
              </a:defRPr>
            </a:lvl1pPr>
            <a:lvl5pPr>
              <a:defRPr/>
            </a:lvl5pPr>
          </a:lstStyle>
          <a:p>
            <a:pPr lvl="0"/>
            <a:r>
              <a:rPr lang="fr-FR"/>
              <a:t>Lorem </a:t>
            </a:r>
            <a:r>
              <a:rPr lang="fr-FR" err="1"/>
              <a:t>iipsulm</a:t>
            </a:r>
            <a:endParaRPr lang="fr-FR"/>
          </a:p>
        </p:txBody>
      </p:sp>
      <p:sp>
        <p:nvSpPr>
          <p:cNvPr id="35" name="Espace réservé du texte 12">
            <a:extLst>
              <a:ext uri="{FF2B5EF4-FFF2-40B4-BE49-F238E27FC236}">
                <a16:creationId xmlns:a16="http://schemas.microsoft.com/office/drawing/2014/main" id="{1D54A5FB-59CC-4BB3-9B0F-033BF4AE73C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631789" y="3657135"/>
            <a:ext cx="1612078" cy="145424"/>
          </a:xfrm>
        </p:spPr>
        <p:txBody>
          <a:bodyPr/>
          <a:lstStyle>
            <a:lvl1pPr>
              <a:defRPr sz="1050">
                <a:latin typeface="Enedis Medium" pitchFamily="50" charset="0"/>
              </a:defRPr>
            </a:lvl1pPr>
            <a:lvl5pPr>
              <a:defRPr/>
            </a:lvl5pPr>
          </a:lstStyle>
          <a:p>
            <a:pPr lvl="0"/>
            <a:r>
              <a:rPr lang="fr-FR"/>
              <a:t>Lorem </a:t>
            </a:r>
            <a:r>
              <a:rPr lang="fr-FR" err="1"/>
              <a:t>iipsulm</a:t>
            </a:r>
            <a:endParaRPr lang="fr-FR"/>
          </a:p>
        </p:txBody>
      </p:sp>
      <p:sp>
        <p:nvSpPr>
          <p:cNvPr id="36" name="Espace réservé du texte 12">
            <a:extLst>
              <a:ext uri="{FF2B5EF4-FFF2-40B4-BE49-F238E27FC236}">
                <a16:creationId xmlns:a16="http://schemas.microsoft.com/office/drawing/2014/main" id="{AB6CA24B-8DC9-4B3E-A654-E6C5DA4D393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276666" y="4591636"/>
            <a:ext cx="1612078" cy="145424"/>
          </a:xfrm>
        </p:spPr>
        <p:txBody>
          <a:bodyPr/>
          <a:lstStyle>
            <a:lvl1pPr>
              <a:defRPr sz="1050">
                <a:latin typeface="Enedis Medium" pitchFamily="50" charset="0"/>
              </a:defRPr>
            </a:lvl1pPr>
            <a:lvl5pPr>
              <a:defRPr/>
            </a:lvl5pPr>
          </a:lstStyle>
          <a:p>
            <a:pPr lvl="0"/>
            <a:r>
              <a:rPr lang="fr-FR"/>
              <a:t>Lorem </a:t>
            </a:r>
            <a:r>
              <a:rPr lang="fr-FR" err="1"/>
              <a:t>iipsulm</a:t>
            </a:r>
            <a:endParaRPr lang="fr-FR"/>
          </a:p>
        </p:txBody>
      </p:sp>
      <p:sp>
        <p:nvSpPr>
          <p:cNvPr id="37" name="Espace réservé du texte 12">
            <a:extLst>
              <a:ext uri="{FF2B5EF4-FFF2-40B4-BE49-F238E27FC236}">
                <a16:creationId xmlns:a16="http://schemas.microsoft.com/office/drawing/2014/main" id="{33CCE965-48DA-4D1B-BD83-285FED0C0C8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390979" y="4591636"/>
            <a:ext cx="1612078" cy="145424"/>
          </a:xfrm>
        </p:spPr>
        <p:txBody>
          <a:bodyPr/>
          <a:lstStyle>
            <a:lvl1pPr algn="r">
              <a:defRPr sz="1050">
                <a:latin typeface="Enedis Medium" pitchFamily="50" charset="0"/>
              </a:defRPr>
            </a:lvl1pPr>
            <a:lvl5pPr>
              <a:defRPr/>
            </a:lvl5pPr>
          </a:lstStyle>
          <a:p>
            <a:pPr lvl="0"/>
            <a:r>
              <a:rPr lang="fr-FR"/>
              <a:t>Lorem </a:t>
            </a:r>
            <a:r>
              <a:rPr lang="fr-FR" err="1"/>
              <a:t>iipsulm</a:t>
            </a:r>
            <a:endParaRPr lang="fr-FR"/>
          </a:p>
        </p:txBody>
      </p:sp>
      <p:sp>
        <p:nvSpPr>
          <p:cNvPr id="38" name="Espace réservé du texte 12">
            <a:extLst>
              <a:ext uri="{FF2B5EF4-FFF2-40B4-BE49-F238E27FC236}">
                <a16:creationId xmlns:a16="http://schemas.microsoft.com/office/drawing/2014/main" id="{B1206C18-7BDF-4EAF-86E6-17F19F882B4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316768" y="2109442"/>
            <a:ext cx="1612078" cy="145424"/>
          </a:xfrm>
        </p:spPr>
        <p:txBody>
          <a:bodyPr/>
          <a:lstStyle>
            <a:lvl1pPr algn="ctr">
              <a:defRPr sz="1050">
                <a:latin typeface="Enedis Medium" pitchFamily="50" charset="0"/>
              </a:defRPr>
            </a:lvl1pPr>
            <a:lvl5pPr>
              <a:defRPr/>
            </a:lvl5pPr>
          </a:lstStyle>
          <a:p>
            <a:pPr lvl="0"/>
            <a:r>
              <a:rPr lang="fr-FR"/>
              <a:t>Lorem </a:t>
            </a:r>
            <a:r>
              <a:rPr lang="fr-FR" err="1"/>
              <a:t>iipsulm</a:t>
            </a:r>
            <a:endParaRPr lang="fr-FR"/>
          </a:p>
        </p:txBody>
      </p:sp>
      <p:sp>
        <p:nvSpPr>
          <p:cNvPr id="39" name="Espace réservé du texte 12">
            <a:extLst>
              <a:ext uri="{FF2B5EF4-FFF2-40B4-BE49-F238E27FC236}">
                <a16:creationId xmlns:a16="http://schemas.microsoft.com/office/drawing/2014/main" id="{830A20CD-0B89-4B33-9D5D-B0DB5C50E43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325718" y="5244912"/>
            <a:ext cx="1612078" cy="145424"/>
          </a:xfrm>
        </p:spPr>
        <p:txBody>
          <a:bodyPr/>
          <a:lstStyle>
            <a:lvl1pPr algn="ctr">
              <a:defRPr sz="1050">
                <a:latin typeface="Enedis Medium" pitchFamily="50" charset="0"/>
              </a:defRPr>
            </a:lvl1pPr>
            <a:lvl5pPr>
              <a:defRPr/>
            </a:lvl5pPr>
          </a:lstStyle>
          <a:p>
            <a:pPr lvl="0"/>
            <a:r>
              <a:rPr lang="fr-FR"/>
              <a:t>Lorem </a:t>
            </a:r>
            <a:r>
              <a:rPr lang="fr-FR" err="1"/>
              <a:t>iipsulm</a:t>
            </a:r>
            <a:endParaRPr lang="fr-FR"/>
          </a:p>
        </p:txBody>
      </p:sp>
      <p:sp>
        <p:nvSpPr>
          <p:cNvPr id="40" name="Espace réservé du texte 12">
            <a:extLst>
              <a:ext uri="{FF2B5EF4-FFF2-40B4-BE49-F238E27FC236}">
                <a16:creationId xmlns:a16="http://schemas.microsoft.com/office/drawing/2014/main" id="{09DA45A2-6CDE-414A-9C75-870E2756B09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039749" y="3657135"/>
            <a:ext cx="1612078" cy="145424"/>
          </a:xfrm>
        </p:spPr>
        <p:txBody>
          <a:bodyPr/>
          <a:lstStyle>
            <a:lvl1pPr algn="r">
              <a:defRPr sz="1050">
                <a:latin typeface="Enedis Medium" pitchFamily="50" charset="0"/>
              </a:defRPr>
            </a:lvl1pPr>
            <a:lvl5pPr>
              <a:defRPr/>
            </a:lvl5pPr>
          </a:lstStyle>
          <a:p>
            <a:pPr lvl="0"/>
            <a:r>
              <a:rPr lang="fr-FR"/>
              <a:t>Lorem </a:t>
            </a:r>
            <a:r>
              <a:rPr lang="fr-FR" err="1"/>
              <a:t>iipsulm</a:t>
            </a:r>
            <a:endParaRPr lang="fr-FR"/>
          </a:p>
        </p:txBody>
      </p:sp>
      <p:sp>
        <p:nvSpPr>
          <p:cNvPr id="41" name="Espace réservé du texte 12">
            <a:extLst>
              <a:ext uri="{FF2B5EF4-FFF2-40B4-BE49-F238E27FC236}">
                <a16:creationId xmlns:a16="http://schemas.microsoft.com/office/drawing/2014/main" id="{F2427857-3448-4823-8020-0772F77E64A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389945" y="2742223"/>
            <a:ext cx="1612078" cy="145424"/>
          </a:xfrm>
        </p:spPr>
        <p:txBody>
          <a:bodyPr/>
          <a:lstStyle>
            <a:lvl1pPr algn="r">
              <a:defRPr sz="1050">
                <a:latin typeface="Enedis Medium" pitchFamily="50" charset="0"/>
              </a:defRPr>
            </a:lvl1pPr>
            <a:lvl5pPr>
              <a:defRPr/>
            </a:lvl5pPr>
          </a:lstStyle>
          <a:p>
            <a:pPr lvl="0"/>
            <a:r>
              <a:rPr lang="fr-FR"/>
              <a:t>Lorem </a:t>
            </a:r>
            <a:r>
              <a:rPr lang="fr-FR" err="1"/>
              <a:t>iipsulm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67675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e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EC6C1856-89A9-40CF-B4C0-D16A188E2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1" y="488357"/>
            <a:ext cx="11175540" cy="891911"/>
          </a:xfrm>
        </p:spPr>
        <p:txBody>
          <a:bodyPr/>
          <a:lstStyle>
            <a:lvl1pPr>
              <a:lnSpc>
                <a:spcPct val="84000"/>
              </a:lnSpc>
              <a:defRPr sz="3450"/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br>
              <a:rPr lang="fr-FR"/>
            </a:b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nibh</a:t>
            </a:r>
            <a:r>
              <a:rPr lang="fr-FR"/>
              <a:t> </a:t>
            </a:r>
            <a:r>
              <a:rPr lang="fr-FR" err="1"/>
              <a:t>euismod</a:t>
            </a:r>
            <a:endParaRPr lang="fr-FR"/>
          </a:p>
        </p:txBody>
      </p:sp>
      <p:sp>
        <p:nvSpPr>
          <p:cNvPr id="19" name="Espace réservé du texte 12">
            <a:extLst>
              <a:ext uri="{FF2B5EF4-FFF2-40B4-BE49-F238E27FC236}">
                <a16:creationId xmlns:a16="http://schemas.microsoft.com/office/drawing/2014/main" id="{F0C630BF-41CF-4CB9-8F07-2DB7ACDA18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2439" y="1623034"/>
            <a:ext cx="5717764" cy="87254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EC2E2208-2F77-4260-9C56-272D6A66665B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7051131" y="2967174"/>
            <a:ext cx="1492794" cy="599940"/>
          </a:xfrm>
          <a:prstGeom prst="rect">
            <a:avLst/>
          </a:prstGeom>
          <a:gradFill>
            <a:gsLst>
              <a:gs pos="0">
                <a:srgbClr val="FED36B"/>
              </a:gs>
              <a:gs pos="50000">
                <a:srgbClr val="FED36B"/>
              </a:gs>
              <a:gs pos="100000">
                <a:srgbClr val="FED36B"/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0" tIns="0" anchor="ctr" anchorCtr="1">
            <a:noAutofit/>
          </a:bodyPr>
          <a:lstStyle>
            <a:lvl1pPr algn="ctr">
              <a:lnSpc>
                <a:spcPct val="101000"/>
              </a:lnSpc>
              <a:defRPr sz="1300" b="1" cap="none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1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  <a:lvl3pPr algn="ctr">
              <a:defRPr/>
            </a:lvl3pPr>
            <a:lvl5pPr>
              <a:defRPr/>
            </a:lvl5pPr>
          </a:lstStyle>
          <a:p>
            <a:pPr lvl="0"/>
            <a:r>
              <a:rPr lang="fr-FR"/>
              <a:t>Achats</a:t>
            </a:r>
          </a:p>
        </p:txBody>
      </p:sp>
      <p:sp>
        <p:nvSpPr>
          <p:cNvPr id="38" name="Espace réservé du texte 12">
            <a:extLst>
              <a:ext uri="{FF2B5EF4-FFF2-40B4-BE49-F238E27FC236}">
                <a16:creationId xmlns:a16="http://schemas.microsoft.com/office/drawing/2014/main" id="{B1206C18-7BDF-4EAF-86E6-17F19F882B4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898093" y="2219536"/>
            <a:ext cx="1731270" cy="553998"/>
          </a:xfrm>
        </p:spPr>
        <p:txBody>
          <a:bodyPr/>
          <a:lstStyle>
            <a:lvl1pPr algn="ctr">
              <a:defRPr lang="fr-FR" sz="4000" b="1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5pPr>
              <a:defRPr/>
            </a:lvl5pPr>
          </a:lstStyle>
          <a:p>
            <a:pPr lvl="0"/>
            <a:r>
              <a:rPr lang="fr-FR"/>
              <a:t>5,7 </a:t>
            </a:r>
          </a:p>
        </p:txBody>
      </p:sp>
      <p:sp>
        <p:nvSpPr>
          <p:cNvPr id="28" name="Espace réservé du texte 12">
            <a:extLst>
              <a:ext uri="{FF2B5EF4-FFF2-40B4-BE49-F238E27FC236}">
                <a16:creationId xmlns:a16="http://schemas.microsoft.com/office/drawing/2014/main" id="{C44CA4CE-B74A-40DC-8C5B-FF2B89C6E4A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605349" y="2976699"/>
            <a:ext cx="1731270" cy="443198"/>
          </a:xfrm>
        </p:spPr>
        <p:txBody>
          <a:bodyPr/>
          <a:lstStyle>
            <a:lvl1pPr algn="ctr">
              <a:defRPr lang="fr-FR" sz="3200" b="1" kern="120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5pPr>
              <a:defRPr/>
            </a:lvl5pPr>
          </a:lstStyle>
          <a:p>
            <a:pPr lvl="0"/>
            <a:r>
              <a:rPr lang="fr-FR"/>
              <a:t>4,2 Md€</a:t>
            </a:r>
          </a:p>
        </p:txBody>
      </p:sp>
      <p:sp>
        <p:nvSpPr>
          <p:cNvPr id="31" name="Espace réservé du texte 12">
            <a:extLst>
              <a:ext uri="{FF2B5EF4-FFF2-40B4-BE49-F238E27FC236}">
                <a16:creationId xmlns:a16="http://schemas.microsoft.com/office/drawing/2014/main" id="{E6609425-0DB6-4379-B88A-215A878462C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313540" y="3633644"/>
            <a:ext cx="1731270" cy="387798"/>
          </a:xfrm>
        </p:spPr>
        <p:txBody>
          <a:bodyPr/>
          <a:lstStyle>
            <a:lvl1pPr algn="ctr">
              <a:defRPr lang="fr-FR" sz="2800" b="1" kern="120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5pPr>
              <a:defRPr/>
            </a:lvl5pPr>
          </a:lstStyle>
          <a:p>
            <a:pPr lvl="0"/>
            <a:r>
              <a:rPr lang="fr-FR"/>
              <a:t>3,3 Md€</a:t>
            </a:r>
          </a:p>
        </p:txBody>
      </p:sp>
      <p:sp>
        <p:nvSpPr>
          <p:cNvPr id="32" name="Espace réservé du texte 19">
            <a:extLst>
              <a:ext uri="{FF2B5EF4-FFF2-40B4-BE49-F238E27FC236}">
                <a16:creationId xmlns:a16="http://schemas.microsoft.com/office/drawing/2014/main" id="{D1E61153-84ED-472F-A30C-AEBF0FB66D58}"/>
              </a:ext>
            </a:extLst>
          </p:cNvPr>
          <p:cNvSpPr>
            <a:spLocks noGrp="1" noChangeAspect="1"/>
          </p:cNvSpPr>
          <p:nvPr>
            <p:ph type="body" sz="quarter" idx="53" hasCustomPrompt="1"/>
          </p:nvPr>
        </p:nvSpPr>
        <p:spPr>
          <a:xfrm>
            <a:off x="7051131" y="3573325"/>
            <a:ext cx="1492794" cy="599940"/>
          </a:xfrm>
          <a:prstGeom prst="rect">
            <a:avLst/>
          </a:prstGeom>
          <a:gradFill>
            <a:gsLst>
              <a:gs pos="0">
                <a:srgbClr val="FED36B"/>
              </a:gs>
              <a:gs pos="50000">
                <a:srgbClr val="FED36B"/>
              </a:gs>
              <a:gs pos="100000">
                <a:srgbClr val="FED36B"/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0" tIns="0" anchor="ctr" anchorCtr="1">
            <a:noAutofit/>
          </a:bodyPr>
          <a:lstStyle>
            <a:lvl1pPr algn="ctr">
              <a:lnSpc>
                <a:spcPct val="101000"/>
              </a:lnSpc>
              <a:defRPr sz="1300" b="1" cap="none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1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  <a:lvl3pPr algn="ctr">
              <a:defRPr/>
            </a:lvl3pPr>
            <a:lvl5pPr>
              <a:defRPr/>
            </a:lvl5pPr>
          </a:lstStyle>
          <a:p>
            <a:pPr lvl="0"/>
            <a:r>
              <a:rPr lang="fr-FR"/>
              <a:t>Charges </a:t>
            </a:r>
            <a:br>
              <a:rPr lang="fr-FR"/>
            </a:br>
            <a:r>
              <a:rPr lang="fr-FR"/>
              <a:t>de personnel</a:t>
            </a:r>
          </a:p>
        </p:txBody>
      </p:sp>
      <p:sp>
        <p:nvSpPr>
          <p:cNvPr id="34" name="Espace réservé du texte 19">
            <a:extLst>
              <a:ext uri="{FF2B5EF4-FFF2-40B4-BE49-F238E27FC236}">
                <a16:creationId xmlns:a16="http://schemas.microsoft.com/office/drawing/2014/main" id="{FD56A59D-C171-4075-95F6-4E5D73603454}"/>
              </a:ext>
            </a:extLst>
          </p:cNvPr>
          <p:cNvSpPr>
            <a:spLocks noGrp="1" noChangeAspect="1"/>
          </p:cNvSpPr>
          <p:nvPr>
            <p:ph type="body" sz="quarter" idx="54" hasCustomPrompt="1"/>
          </p:nvPr>
        </p:nvSpPr>
        <p:spPr>
          <a:xfrm>
            <a:off x="7051131" y="4179476"/>
            <a:ext cx="1492794" cy="599940"/>
          </a:xfrm>
          <a:prstGeom prst="rect">
            <a:avLst/>
          </a:prstGeom>
          <a:gradFill>
            <a:gsLst>
              <a:gs pos="0">
                <a:srgbClr val="FED36B"/>
              </a:gs>
              <a:gs pos="50000">
                <a:srgbClr val="FED36B"/>
              </a:gs>
              <a:gs pos="100000">
                <a:srgbClr val="FED36B"/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0" tIns="0" anchor="ctr" anchorCtr="1">
            <a:noAutofit/>
          </a:bodyPr>
          <a:lstStyle>
            <a:lvl1pPr algn="ctr">
              <a:lnSpc>
                <a:spcPct val="101000"/>
              </a:lnSpc>
              <a:defRPr sz="1300" b="1" cap="none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1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  <a:lvl3pPr algn="ctr">
              <a:defRPr/>
            </a:lvl3pPr>
            <a:lvl5pPr>
              <a:defRPr/>
            </a:lvl5pPr>
          </a:lstStyle>
          <a:p>
            <a:pPr lvl="0"/>
            <a:r>
              <a:rPr lang="fr-FR"/>
              <a:t>Taxes</a:t>
            </a:r>
          </a:p>
        </p:txBody>
      </p:sp>
      <p:sp>
        <p:nvSpPr>
          <p:cNvPr id="42" name="Espace réservé du texte 19">
            <a:extLst>
              <a:ext uri="{FF2B5EF4-FFF2-40B4-BE49-F238E27FC236}">
                <a16:creationId xmlns:a16="http://schemas.microsoft.com/office/drawing/2014/main" id="{8B4873CE-6659-48B9-9DE0-FD7877982378}"/>
              </a:ext>
            </a:extLst>
          </p:cNvPr>
          <p:cNvSpPr>
            <a:spLocks noGrp="1" noChangeAspect="1"/>
          </p:cNvSpPr>
          <p:nvPr>
            <p:ph type="body" sz="quarter" idx="55" hasCustomPrompt="1"/>
          </p:nvPr>
        </p:nvSpPr>
        <p:spPr>
          <a:xfrm>
            <a:off x="7051131" y="4785627"/>
            <a:ext cx="1492794" cy="599940"/>
          </a:xfrm>
          <a:prstGeom prst="rect">
            <a:avLst/>
          </a:prstGeom>
          <a:gradFill>
            <a:gsLst>
              <a:gs pos="0">
                <a:srgbClr val="FED36B"/>
              </a:gs>
              <a:gs pos="50000">
                <a:srgbClr val="FED36B"/>
              </a:gs>
              <a:gs pos="100000">
                <a:srgbClr val="FED36B"/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0" tIns="0" anchor="ctr" anchorCtr="1">
            <a:noAutofit/>
          </a:bodyPr>
          <a:lstStyle>
            <a:lvl1pPr algn="ctr">
              <a:lnSpc>
                <a:spcPct val="101000"/>
              </a:lnSpc>
              <a:defRPr sz="1300" b="1" cap="none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1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  <a:lvl3pPr algn="ctr">
              <a:defRPr/>
            </a:lvl3pPr>
            <a:lvl5pPr>
              <a:defRPr/>
            </a:lvl5pPr>
          </a:lstStyle>
          <a:p>
            <a:pPr lvl="0"/>
            <a:r>
              <a:rPr lang="fr-FR"/>
              <a:t>APCO</a:t>
            </a:r>
          </a:p>
        </p:txBody>
      </p:sp>
      <p:sp>
        <p:nvSpPr>
          <p:cNvPr id="43" name="Espace réservé du texte 19">
            <a:extLst>
              <a:ext uri="{FF2B5EF4-FFF2-40B4-BE49-F238E27FC236}">
                <a16:creationId xmlns:a16="http://schemas.microsoft.com/office/drawing/2014/main" id="{5150F004-2334-45DF-9F11-67FEC94E64CA}"/>
              </a:ext>
            </a:extLst>
          </p:cNvPr>
          <p:cNvSpPr>
            <a:spLocks noGrp="1" noChangeAspect="1"/>
          </p:cNvSpPr>
          <p:nvPr>
            <p:ph type="body" sz="quarter" idx="56" hasCustomPrompt="1"/>
          </p:nvPr>
        </p:nvSpPr>
        <p:spPr>
          <a:xfrm>
            <a:off x="8682335" y="3573325"/>
            <a:ext cx="1492794" cy="5999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anchor="ctr" anchorCtr="1">
            <a:noAutofit/>
          </a:bodyPr>
          <a:lstStyle>
            <a:lvl1pPr algn="ctr">
              <a:lnSpc>
                <a:spcPct val="101000"/>
              </a:lnSpc>
              <a:defRPr sz="1300" b="1" cap="none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1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  <a:lvl3pPr algn="ctr">
              <a:defRPr/>
            </a:lvl3pPr>
            <a:lvl5pPr>
              <a:defRPr/>
            </a:lvl5pPr>
          </a:lstStyle>
          <a:p>
            <a:pPr lvl="0"/>
            <a:r>
              <a:rPr lang="fr-FR"/>
              <a:t>Recettes</a:t>
            </a:r>
            <a:br>
              <a:rPr lang="fr-FR"/>
            </a:br>
            <a:r>
              <a:rPr lang="fr-FR"/>
              <a:t>hors TUR</a:t>
            </a:r>
          </a:p>
        </p:txBody>
      </p:sp>
      <p:sp>
        <p:nvSpPr>
          <p:cNvPr id="44" name="Espace réservé du texte 19">
            <a:extLst>
              <a:ext uri="{FF2B5EF4-FFF2-40B4-BE49-F238E27FC236}">
                <a16:creationId xmlns:a16="http://schemas.microsoft.com/office/drawing/2014/main" id="{12410E9B-6EED-4E2F-A284-87BA3B53380E}"/>
              </a:ext>
            </a:extLst>
          </p:cNvPr>
          <p:cNvSpPr>
            <a:spLocks noGrp="1" noChangeAspect="1"/>
          </p:cNvSpPr>
          <p:nvPr>
            <p:ph type="body" sz="quarter" idx="57" hasCustomPrompt="1"/>
          </p:nvPr>
        </p:nvSpPr>
        <p:spPr>
          <a:xfrm>
            <a:off x="8682335" y="4179476"/>
            <a:ext cx="1492794" cy="5999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anchor="ctr" anchorCtr="1">
            <a:noAutofit/>
          </a:bodyPr>
          <a:lstStyle>
            <a:lvl1pPr algn="ctr">
              <a:lnSpc>
                <a:spcPct val="101000"/>
              </a:lnSpc>
              <a:defRPr sz="1300" b="1" cap="none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1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  <a:lvl3pPr algn="ctr">
              <a:defRPr/>
            </a:lvl3pPr>
            <a:lvl5pPr>
              <a:defRPr/>
            </a:lvl5pPr>
          </a:lstStyle>
          <a:p>
            <a:pPr lvl="0"/>
            <a:r>
              <a:rPr lang="fr-FR"/>
              <a:t>Lorem</a:t>
            </a:r>
          </a:p>
        </p:txBody>
      </p:sp>
      <p:sp>
        <p:nvSpPr>
          <p:cNvPr id="45" name="Espace réservé du texte 19">
            <a:extLst>
              <a:ext uri="{FF2B5EF4-FFF2-40B4-BE49-F238E27FC236}">
                <a16:creationId xmlns:a16="http://schemas.microsoft.com/office/drawing/2014/main" id="{E386F85F-4883-424E-99BF-75E330D1F563}"/>
              </a:ext>
            </a:extLst>
          </p:cNvPr>
          <p:cNvSpPr>
            <a:spLocks noGrp="1" noChangeAspect="1"/>
          </p:cNvSpPr>
          <p:nvPr>
            <p:ph type="body" sz="quarter" idx="58" hasCustomPrompt="1"/>
          </p:nvPr>
        </p:nvSpPr>
        <p:spPr>
          <a:xfrm>
            <a:off x="8682335" y="4785627"/>
            <a:ext cx="1492794" cy="5999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anchor="ctr" anchorCtr="1">
            <a:noAutofit/>
          </a:bodyPr>
          <a:lstStyle>
            <a:lvl1pPr algn="ctr">
              <a:lnSpc>
                <a:spcPct val="101000"/>
              </a:lnSpc>
              <a:defRPr sz="1300" b="1" cap="none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1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  <a:lvl3pPr algn="ctr">
              <a:defRPr/>
            </a:lvl3pPr>
            <a:lvl5pPr>
              <a:defRPr/>
            </a:lvl5pPr>
          </a:lstStyle>
          <a:p>
            <a:pPr lvl="0"/>
            <a:r>
              <a:rPr lang="fr-FR"/>
              <a:t>Achats</a:t>
            </a:r>
          </a:p>
        </p:txBody>
      </p:sp>
      <p:sp>
        <p:nvSpPr>
          <p:cNvPr id="47" name="Espace réservé du texte 19">
            <a:extLst>
              <a:ext uri="{FF2B5EF4-FFF2-40B4-BE49-F238E27FC236}">
                <a16:creationId xmlns:a16="http://schemas.microsoft.com/office/drawing/2014/main" id="{6A6EF977-ECF1-4A13-BC62-EBB96DC6FE26}"/>
              </a:ext>
            </a:extLst>
          </p:cNvPr>
          <p:cNvSpPr>
            <a:spLocks noGrp="1" noChangeAspect="1"/>
          </p:cNvSpPr>
          <p:nvPr>
            <p:ph type="body" sz="quarter" idx="60" hasCustomPrompt="1"/>
          </p:nvPr>
        </p:nvSpPr>
        <p:spPr>
          <a:xfrm>
            <a:off x="10364913" y="4179476"/>
            <a:ext cx="1492794" cy="59994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anchor="ctr" anchorCtr="1">
            <a:noAutofit/>
          </a:bodyPr>
          <a:lstStyle>
            <a:lvl1pPr algn="ctr">
              <a:lnSpc>
                <a:spcPct val="101000"/>
              </a:lnSpc>
              <a:defRPr sz="1300" b="1" cap="none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1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  <a:lvl3pPr algn="ctr">
              <a:defRPr/>
            </a:lvl3pPr>
            <a:lvl5pPr>
              <a:defRPr/>
            </a:lvl5pPr>
          </a:lstStyle>
          <a:p>
            <a:pPr lvl="0"/>
            <a:r>
              <a:rPr lang="fr-FR"/>
              <a:t>Lorem</a:t>
            </a:r>
          </a:p>
        </p:txBody>
      </p:sp>
      <p:sp>
        <p:nvSpPr>
          <p:cNvPr id="48" name="Espace réservé du texte 19">
            <a:extLst>
              <a:ext uri="{FF2B5EF4-FFF2-40B4-BE49-F238E27FC236}">
                <a16:creationId xmlns:a16="http://schemas.microsoft.com/office/drawing/2014/main" id="{2C66434E-1D72-4549-96C9-502E8ED5B9D0}"/>
              </a:ext>
            </a:extLst>
          </p:cNvPr>
          <p:cNvSpPr>
            <a:spLocks noGrp="1" noChangeAspect="1"/>
          </p:cNvSpPr>
          <p:nvPr>
            <p:ph type="body" sz="quarter" idx="61" hasCustomPrompt="1"/>
          </p:nvPr>
        </p:nvSpPr>
        <p:spPr>
          <a:xfrm>
            <a:off x="10364913" y="4785627"/>
            <a:ext cx="1492794" cy="59994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anchor="ctr" anchorCtr="1">
            <a:noAutofit/>
          </a:bodyPr>
          <a:lstStyle>
            <a:lvl1pPr algn="ctr">
              <a:lnSpc>
                <a:spcPct val="101000"/>
              </a:lnSpc>
              <a:defRPr sz="1300" b="1" cap="none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1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  <a:lvl3pPr algn="ctr">
              <a:defRPr/>
            </a:lvl3pPr>
            <a:lvl5pPr>
              <a:defRPr/>
            </a:lvl5pPr>
          </a:lstStyle>
          <a:p>
            <a:pPr lvl="0"/>
            <a:r>
              <a:rPr lang="fr-FR"/>
              <a:t>Achats</a:t>
            </a:r>
          </a:p>
        </p:txBody>
      </p:sp>
    </p:spTree>
    <p:extLst>
      <p:ext uri="{BB962C8B-B14F-4D97-AF65-F5344CB8AC3E}">
        <p14:creationId xmlns:p14="http://schemas.microsoft.com/office/powerpoint/2010/main" val="38691539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e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EC6C1856-89A9-40CF-B4C0-D16A188E2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1" y="488357"/>
            <a:ext cx="11175540" cy="891911"/>
          </a:xfrm>
        </p:spPr>
        <p:txBody>
          <a:bodyPr/>
          <a:lstStyle>
            <a:lvl1pPr>
              <a:lnSpc>
                <a:spcPct val="84000"/>
              </a:lnSpc>
              <a:defRPr sz="3450"/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br>
              <a:rPr lang="fr-FR"/>
            </a:b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nibh</a:t>
            </a:r>
            <a:r>
              <a:rPr lang="fr-FR"/>
              <a:t> </a:t>
            </a:r>
            <a:r>
              <a:rPr lang="fr-FR" err="1"/>
              <a:t>euismod</a:t>
            </a:r>
            <a:endParaRPr lang="fr-FR"/>
          </a:p>
        </p:txBody>
      </p:sp>
      <p:sp>
        <p:nvSpPr>
          <p:cNvPr id="19" name="Espace réservé du texte 12">
            <a:extLst>
              <a:ext uri="{FF2B5EF4-FFF2-40B4-BE49-F238E27FC236}">
                <a16:creationId xmlns:a16="http://schemas.microsoft.com/office/drawing/2014/main" id="{F0C630BF-41CF-4CB9-8F07-2DB7ACDA18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3159" y="2712694"/>
            <a:ext cx="5395772" cy="87254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graphique 4">
            <a:extLst>
              <a:ext uri="{FF2B5EF4-FFF2-40B4-BE49-F238E27FC236}">
                <a16:creationId xmlns:a16="http://schemas.microsoft.com/office/drawing/2014/main" id="{F4D9974A-5AD0-43AF-AC80-4A4E090B91CB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549275" y="1882775"/>
            <a:ext cx="4975225" cy="3443288"/>
          </a:xfrm>
        </p:spPr>
        <p:txBody>
          <a:bodyPr>
            <a:noAutofit/>
          </a:bodyPr>
          <a:lstStyle>
            <a:lvl1pPr>
              <a:defRPr sz="900">
                <a:latin typeface="Enedis Medium" pitchFamily="50" charset="0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33293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e 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EC6C1856-89A9-40CF-B4C0-D16A188E2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1" y="488357"/>
            <a:ext cx="11175540" cy="891911"/>
          </a:xfrm>
        </p:spPr>
        <p:txBody>
          <a:bodyPr/>
          <a:lstStyle>
            <a:lvl1pPr>
              <a:lnSpc>
                <a:spcPct val="84000"/>
              </a:lnSpc>
              <a:defRPr sz="3450"/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br>
              <a:rPr lang="fr-FR"/>
            </a:b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nibh</a:t>
            </a:r>
            <a:r>
              <a:rPr lang="fr-FR"/>
              <a:t> </a:t>
            </a:r>
            <a:r>
              <a:rPr lang="fr-FR" err="1"/>
              <a:t>euismod</a:t>
            </a:r>
            <a:endParaRPr lang="fr-FR"/>
          </a:p>
        </p:txBody>
      </p:sp>
      <p:sp>
        <p:nvSpPr>
          <p:cNvPr id="19" name="Espace réservé du texte 12">
            <a:extLst>
              <a:ext uri="{FF2B5EF4-FFF2-40B4-BE49-F238E27FC236}">
                <a16:creationId xmlns:a16="http://schemas.microsoft.com/office/drawing/2014/main" id="{F0C630BF-41CF-4CB9-8F07-2DB7ACDA18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0855" y="1622081"/>
            <a:ext cx="5585146" cy="87254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graphique 4">
            <a:extLst>
              <a:ext uri="{FF2B5EF4-FFF2-40B4-BE49-F238E27FC236}">
                <a16:creationId xmlns:a16="http://schemas.microsoft.com/office/drawing/2014/main" id="{F4D9974A-5AD0-43AF-AC80-4A4E090B91CB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6451113" y="1868625"/>
            <a:ext cx="5230032" cy="3443288"/>
          </a:xfrm>
        </p:spPr>
        <p:txBody>
          <a:bodyPr>
            <a:noAutofit/>
          </a:bodyPr>
          <a:lstStyle>
            <a:lvl1pPr>
              <a:defRPr sz="1050">
                <a:latin typeface="Enedis Medium" pitchFamily="50" charset="0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80567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248" y="461010"/>
            <a:ext cx="7320632" cy="2161361"/>
          </a:xfrm>
        </p:spPr>
        <p:txBody>
          <a:bodyPr anchor="b"/>
          <a:lstStyle>
            <a:lvl1pPr algn="l">
              <a:lnSpc>
                <a:spcPct val="76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fr-FR"/>
              <a:t>Titre de la </a:t>
            </a:r>
            <a:br>
              <a:rPr lang="fr-FR"/>
            </a:br>
            <a:r>
              <a:rPr lang="fr-FR"/>
              <a:t>présentation </a:t>
            </a:r>
            <a:br>
              <a:rPr lang="fr-FR"/>
            </a:br>
            <a:r>
              <a:rPr lang="fr-FR"/>
              <a:t>sur trois lignes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4948" y="2854145"/>
            <a:ext cx="6432902" cy="615553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500">
                <a:solidFill>
                  <a:schemeClr val="tx2"/>
                </a:solidFill>
                <a:latin typeface="Enedis Light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Sous-titre de la présentation 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grpSp>
        <p:nvGrpSpPr>
          <p:cNvPr id="6" name="Graphique 10">
            <a:extLst>
              <a:ext uri="{FF2B5EF4-FFF2-40B4-BE49-F238E27FC236}">
                <a16:creationId xmlns:a16="http://schemas.microsoft.com/office/drawing/2014/main" id="{3270F1C2-39F4-4808-A348-572B35FDA73D}"/>
              </a:ext>
            </a:extLst>
          </p:cNvPr>
          <p:cNvGrpSpPr/>
          <p:nvPr/>
        </p:nvGrpSpPr>
        <p:grpSpPr>
          <a:xfrm>
            <a:off x="513998" y="5991475"/>
            <a:ext cx="1716673" cy="346912"/>
            <a:chOff x="513998" y="5991475"/>
            <a:chExt cx="1716673" cy="346912"/>
          </a:xfrm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91D61045-1864-4893-AB9C-647365F6D11E}"/>
                </a:ext>
              </a:extLst>
            </p:cNvPr>
            <p:cNvSpPr/>
            <p:nvPr/>
          </p:nvSpPr>
          <p:spPr>
            <a:xfrm>
              <a:off x="1129494" y="5991488"/>
              <a:ext cx="373834" cy="346899"/>
            </a:xfrm>
            <a:custGeom>
              <a:avLst/>
              <a:gdLst>
                <a:gd name="connsiteX0" fmla="*/ 173802 w 373834"/>
                <a:gd name="connsiteY0" fmla="*/ 283740 h 346899"/>
                <a:gd name="connsiteX1" fmla="*/ 108846 w 373834"/>
                <a:gd name="connsiteY1" fmla="*/ 223698 h 346899"/>
                <a:gd name="connsiteX2" fmla="*/ 108987 w 373834"/>
                <a:gd name="connsiteY2" fmla="*/ 212802 h 346899"/>
                <a:gd name="connsiteX3" fmla="*/ 247493 w 373834"/>
                <a:gd name="connsiteY3" fmla="*/ 212802 h 346899"/>
                <a:gd name="connsiteX4" fmla="*/ 334413 w 373834"/>
                <a:gd name="connsiteY4" fmla="*/ 132012 h 346899"/>
                <a:gd name="connsiteX5" fmla="*/ 334413 w 373834"/>
                <a:gd name="connsiteY5" fmla="*/ 80827 h 346899"/>
                <a:gd name="connsiteX6" fmla="*/ 247493 w 373834"/>
                <a:gd name="connsiteY6" fmla="*/ 37 h 346899"/>
                <a:gd name="connsiteX7" fmla="*/ 126637 w 373834"/>
                <a:gd name="connsiteY7" fmla="*/ 37 h 346899"/>
                <a:gd name="connsiteX8" fmla="*/ 106457 w 373834"/>
                <a:gd name="connsiteY8" fmla="*/ 1579 h 346899"/>
                <a:gd name="connsiteX9" fmla="*/ 39864 w 373834"/>
                <a:gd name="connsiteY9" fmla="*/ 80827 h 346899"/>
                <a:gd name="connsiteX10" fmla="*/ 39864 w 373834"/>
                <a:gd name="connsiteY10" fmla="*/ 110539 h 346899"/>
                <a:gd name="connsiteX11" fmla="*/ 50958 w 373834"/>
                <a:gd name="connsiteY11" fmla="*/ 122881 h 346899"/>
                <a:gd name="connsiteX12" fmla="*/ 97868 w 373834"/>
                <a:gd name="connsiteY12" fmla="*/ 122881 h 346899"/>
                <a:gd name="connsiteX13" fmla="*/ 108974 w 373834"/>
                <a:gd name="connsiteY13" fmla="*/ 110539 h 346899"/>
                <a:gd name="connsiteX14" fmla="*/ 108974 w 373834"/>
                <a:gd name="connsiteY14" fmla="*/ 91359 h 346899"/>
                <a:gd name="connsiteX15" fmla="*/ 139769 w 373834"/>
                <a:gd name="connsiteY15" fmla="*/ 63240 h 346899"/>
                <a:gd name="connsiteX16" fmla="*/ 234533 w 373834"/>
                <a:gd name="connsiteY16" fmla="*/ 63240 h 346899"/>
                <a:gd name="connsiteX17" fmla="*/ 265335 w 373834"/>
                <a:gd name="connsiteY17" fmla="*/ 91359 h 346899"/>
                <a:gd name="connsiteX18" fmla="*/ 265335 w 373834"/>
                <a:gd name="connsiteY18" fmla="*/ 121741 h 346899"/>
                <a:gd name="connsiteX19" fmla="*/ 234533 w 373834"/>
                <a:gd name="connsiteY19" fmla="*/ 149834 h 346899"/>
                <a:gd name="connsiteX20" fmla="*/ 250 w 373834"/>
                <a:gd name="connsiteY20" fmla="*/ 149834 h 346899"/>
                <a:gd name="connsiteX21" fmla="*/ 250 w 373834"/>
                <a:gd name="connsiteY21" fmla="*/ 212802 h 346899"/>
                <a:gd name="connsiteX22" fmla="*/ 39698 w 373834"/>
                <a:gd name="connsiteY22" fmla="*/ 212802 h 346899"/>
                <a:gd name="connsiteX23" fmla="*/ 39698 w 373834"/>
                <a:gd name="connsiteY23" fmla="*/ 223685 h 346899"/>
                <a:gd name="connsiteX24" fmla="*/ 174031 w 373834"/>
                <a:gd name="connsiteY24" fmla="*/ 346937 h 346899"/>
                <a:gd name="connsiteX25" fmla="*/ 374084 w 373834"/>
                <a:gd name="connsiteY25" fmla="*/ 346937 h 346899"/>
                <a:gd name="connsiteX26" fmla="*/ 374084 w 373834"/>
                <a:gd name="connsiteY26" fmla="*/ 283734 h 346899"/>
                <a:gd name="connsiteX27" fmla="*/ 173802 w 373834"/>
                <a:gd name="connsiteY27" fmla="*/ 283740 h 34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3834" h="346899">
                  <a:moveTo>
                    <a:pt x="173802" y="283740"/>
                  </a:moveTo>
                  <a:cubicBezTo>
                    <a:pt x="137985" y="283740"/>
                    <a:pt x="108846" y="256991"/>
                    <a:pt x="108846" y="223698"/>
                  </a:cubicBezTo>
                  <a:lnTo>
                    <a:pt x="108987" y="212802"/>
                  </a:lnTo>
                  <a:lnTo>
                    <a:pt x="247493" y="212802"/>
                  </a:lnTo>
                  <a:cubicBezTo>
                    <a:pt x="295429" y="212802"/>
                    <a:pt x="334413" y="176564"/>
                    <a:pt x="334413" y="132012"/>
                  </a:cubicBezTo>
                  <a:lnTo>
                    <a:pt x="334413" y="80827"/>
                  </a:lnTo>
                  <a:cubicBezTo>
                    <a:pt x="334413" y="36274"/>
                    <a:pt x="295429" y="37"/>
                    <a:pt x="247493" y="37"/>
                  </a:cubicBezTo>
                  <a:lnTo>
                    <a:pt x="126637" y="37"/>
                  </a:lnTo>
                  <a:cubicBezTo>
                    <a:pt x="119921" y="37"/>
                    <a:pt x="113135" y="101"/>
                    <a:pt x="106457" y="1579"/>
                  </a:cubicBezTo>
                  <a:cubicBezTo>
                    <a:pt x="67161" y="10302"/>
                    <a:pt x="39864" y="43290"/>
                    <a:pt x="39864" y="80827"/>
                  </a:cubicBezTo>
                  <a:lnTo>
                    <a:pt x="39864" y="110539"/>
                  </a:lnTo>
                  <a:cubicBezTo>
                    <a:pt x="39864" y="117338"/>
                    <a:pt x="44834" y="122881"/>
                    <a:pt x="50958" y="122881"/>
                  </a:cubicBezTo>
                  <a:lnTo>
                    <a:pt x="97868" y="122881"/>
                  </a:lnTo>
                  <a:cubicBezTo>
                    <a:pt x="103997" y="122881"/>
                    <a:pt x="108974" y="117338"/>
                    <a:pt x="108974" y="110539"/>
                  </a:cubicBezTo>
                  <a:lnTo>
                    <a:pt x="108974" y="91359"/>
                  </a:lnTo>
                  <a:cubicBezTo>
                    <a:pt x="108974" y="75856"/>
                    <a:pt x="122788" y="63240"/>
                    <a:pt x="139769" y="63240"/>
                  </a:cubicBezTo>
                  <a:lnTo>
                    <a:pt x="234533" y="63240"/>
                  </a:lnTo>
                  <a:cubicBezTo>
                    <a:pt x="251520" y="63240"/>
                    <a:pt x="265335" y="75856"/>
                    <a:pt x="265335" y="91359"/>
                  </a:cubicBezTo>
                  <a:lnTo>
                    <a:pt x="265335" y="121741"/>
                  </a:lnTo>
                  <a:cubicBezTo>
                    <a:pt x="265335" y="137231"/>
                    <a:pt x="251520" y="149834"/>
                    <a:pt x="234533" y="149834"/>
                  </a:cubicBezTo>
                  <a:lnTo>
                    <a:pt x="250" y="149834"/>
                  </a:lnTo>
                  <a:lnTo>
                    <a:pt x="250" y="212802"/>
                  </a:lnTo>
                  <a:lnTo>
                    <a:pt x="39698" y="212802"/>
                  </a:lnTo>
                  <a:lnTo>
                    <a:pt x="39698" y="223685"/>
                  </a:lnTo>
                  <a:cubicBezTo>
                    <a:pt x="39698" y="291871"/>
                    <a:pt x="100130" y="346937"/>
                    <a:pt x="174031" y="346937"/>
                  </a:cubicBezTo>
                  <a:lnTo>
                    <a:pt x="374084" y="346937"/>
                  </a:lnTo>
                  <a:lnTo>
                    <a:pt x="374084" y="283734"/>
                  </a:lnTo>
                  <a:lnTo>
                    <a:pt x="173802" y="283740"/>
                  </a:lnTo>
                  <a:close/>
                </a:path>
              </a:pathLst>
            </a:custGeom>
            <a:solidFill>
              <a:srgbClr val="96CD32"/>
            </a:solidFill>
            <a:ln w="636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90266735-E994-4E7C-84F7-3430D095B16A}"/>
                </a:ext>
              </a:extLst>
            </p:cNvPr>
            <p:cNvSpPr/>
            <p:nvPr/>
          </p:nvSpPr>
          <p:spPr>
            <a:xfrm>
              <a:off x="513998" y="5991475"/>
              <a:ext cx="1716673" cy="346905"/>
            </a:xfrm>
            <a:custGeom>
              <a:avLst/>
              <a:gdLst>
                <a:gd name="connsiteX0" fmla="*/ 1386323 w 1716673"/>
                <a:gd name="connsiteY0" fmla="*/ 26425 h 346905"/>
                <a:gd name="connsiteX1" fmla="*/ 1386221 w 1716673"/>
                <a:gd name="connsiteY1" fmla="*/ 12407 h 346905"/>
                <a:gd name="connsiteX2" fmla="*/ 1375114 w 1716673"/>
                <a:gd name="connsiteY2" fmla="*/ 78 h 346905"/>
                <a:gd name="connsiteX3" fmla="*/ 1328351 w 1716673"/>
                <a:gd name="connsiteY3" fmla="*/ 78 h 346905"/>
                <a:gd name="connsiteX4" fmla="*/ 1317245 w 1716673"/>
                <a:gd name="connsiteY4" fmla="*/ 12407 h 346905"/>
                <a:gd name="connsiteX5" fmla="*/ 1317245 w 1716673"/>
                <a:gd name="connsiteY5" fmla="*/ 26425 h 346905"/>
                <a:gd name="connsiteX6" fmla="*/ 1317251 w 1716673"/>
                <a:gd name="connsiteY6" fmla="*/ 26425 h 346905"/>
                <a:gd name="connsiteX7" fmla="*/ 1317353 w 1716673"/>
                <a:gd name="connsiteY7" fmla="*/ 50976 h 346905"/>
                <a:gd name="connsiteX8" fmla="*/ 1328459 w 1716673"/>
                <a:gd name="connsiteY8" fmla="*/ 63306 h 346905"/>
                <a:gd name="connsiteX9" fmla="*/ 1375223 w 1716673"/>
                <a:gd name="connsiteY9" fmla="*/ 63306 h 346905"/>
                <a:gd name="connsiteX10" fmla="*/ 1386329 w 1716673"/>
                <a:gd name="connsiteY10" fmla="*/ 50976 h 346905"/>
                <a:gd name="connsiteX11" fmla="*/ 1386329 w 1716673"/>
                <a:gd name="connsiteY11" fmla="*/ 26425 h 346905"/>
                <a:gd name="connsiteX12" fmla="*/ 1386323 w 1716673"/>
                <a:gd name="connsiteY12" fmla="*/ 26425 h 346905"/>
                <a:gd name="connsiteX13" fmla="*/ 1386323 w 1716673"/>
                <a:gd name="connsiteY13" fmla="*/ 218602 h 346905"/>
                <a:gd name="connsiteX14" fmla="*/ 1386221 w 1716673"/>
                <a:gd name="connsiteY14" fmla="*/ 102640 h 346905"/>
                <a:gd name="connsiteX15" fmla="*/ 1375114 w 1716673"/>
                <a:gd name="connsiteY15" fmla="*/ 90310 h 346905"/>
                <a:gd name="connsiteX16" fmla="*/ 1328351 w 1716673"/>
                <a:gd name="connsiteY16" fmla="*/ 90310 h 346905"/>
                <a:gd name="connsiteX17" fmla="*/ 1317245 w 1716673"/>
                <a:gd name="connsiteY17" fmla="*/ 102640 h 346905"/>
                <a:gd name="connsiteX18" fmla="*/ 1317245 w 1716673"/>
                <a:gd name="connsiteY18" fmla="*/ 218602 h 346905"/>
                <a:gd name="connsiteX19" fmla="*/ 1317251 w 1716673"/>
                <a:gd name="connsiteY19" fmla="*/ 218602 h 346905"/>
                <a:gd name="connsiteX20" fmla="*/ 1317353 w 1716673"/>
                <a:gd name="connsiteY20" fmla="*/ 334558 h 346905"/>
                <a:gd name="connsiteX21" fmla="*/ 1328459 w 1716673"/>
                <a:gd name="connsiteY21" fmla="*/ 346888 h 346905"/>
                <a:gd name="connsiteX22" fmla="*/ 1375223 w 1716673"/>
                <a:gd name="connsiteY22" fmla="*/ 346888 h 346905"/>
                <a:gd name="connsiteX23" fmla="*/ 1386329 w 1716673"/>
                <a:gd name="connsiteY23" fmla="*/ 334558 h 346905"/>
                <a:gd name="connsiteX24" fmla="*/ 1386329 w 1716673"/>
                <a:gd name="connsiteY24" fmla="*/ 218602 h 346905"/>
                <a:gd name="connsiteX25" fmla="*/ 1386323 w 1716673"/>
                <a:gd name="connsiteY25" fmla="*/ 218602 h 346905"/>
                <a:gd name="connsiteX26" fmla="*/ 1151339 w 1716673"/>
                <a:gd name="connsiteY26" fmla="*/ 78 h 346905"/>
                <a:gd name="connsiteX27" fmla="*/ 1000796 w 1716673"/>
                <a:gd name="connsiteY27" fmla="*/ 78 h 346905"/>
                <a:gd name="connsiteX28" fmla="*/ 989683 w 1716673"/>
                <a:gd name="connsiteY28" fmla="*/ 12439 h 346905"/>
                <a:gd name="connsiteX29" fmla="*/ 989683 w 1716673"/>
                <a:gd name="connsiteY29" fmla="*/ 216448 h 346905"/>
                <a:gd name="connsiteX30" fmla="*/ 1000776 w 1716673"/>
                <a:gd name="connsiteY30" fmla="*/ 228791 h 346905"/>
                <a:gd name="connsiteX31" fmla="*/ 1047636 w 1716673"/>
                <a:gd name="connsiteY31" fmla="*/ 228791 h 346905"/>
                <a:gd name="connsiteX32" fmla="*/ 1058742 w 1716673"/>
                <a:gd name="connsiteY32" fmla="*/ 216448 h 346905"/>
                <a:gd name="connsiteX33" fmla="*/ 1058806 w 1716673"/>
                <a:gd name="connsiteY33" fmla="*/ 63274 h 346905"/>
                <a:gd name="connsiteX34" fmla="*/ 1143597 w 1716673"/>
                <a:gd name="connsiteY34" fmla="*/ 63306 h 346905"/>
                <a:gd name="connsiteX35" fmla="*/ 1208559 w 1716673"/>
                <a:gd name="connsiteY35" fmla="*/ 123731 h 346905"/>
                <a:gd name="connsiteX36" fmla="*/ 1208559 w 1716673"/>
                <a:gd name="connsiteY36" fmla="*/ 235124 h 346905"/>
                <a:gd name="connsiteX37" fmla="*/ 1143597 w 1716673"/>
                <a:gd name="connsiteY37" fmla="*/ 283634 h 346905"/>
                <a:gd name="connsiteX38" fmla="*/ 989683 w 1716673"/>
                <a:gd name="connsiteY38" fmla="*/ 283793 h 346905"/>
                <a:gd name="connsiteX39" fmla="*/ 989683 w 1716673"/>
                <a:gd name="connsiteY39" fmla="*/ 346983 h 346905"/>
                <a:gd name="connsiteX40" fmla="*/ 1143597 w 1716673"/>
                <a:gd name="connsiteY40" fmla="*/ 346888 h 346905"/>
                <a:gd name="connsiteX41" fmla="*/ 1277624 w 1716673"/>
                <a:gd name="connsiteY41" fmla="*/ 235124 h 346905"/>
                <a:gd name="connsiteX42" fmla="*/ 1277624 w 1716673"/>
                <a:gd name="connsiteY42" fmla="*/ 123004 h 346905"/>
                <a:gd name="connsiteX43" fmla="*/ 1151339 w 1716673"/>
                <a:gd name="connsiteY43" fmla="*/ 78 h 346905"/>
                <a:gd name="connsiteX44" fmla="*/ 1717026 w 1716673"/>
                <a:gd name="connsiteY44" fmla="*/ 227440 h 346905"/>
                <a:gd name="connsiteX45" fmla="*/ 1716694 w 1716673"/>
                <a:gd name="connsiteY45" fmla="*/ 217608 h 346905"/>
                <a:gd name="connsiteX46" fmla="*/ 1631712 w 1716673"/>
                <a:gd name="connsiteY46" fmla="*/ 149881 h 346905"/>
                <a:gd name="connsiteX47" fmla="*/ 1527881 w 1716673"/>
                <a:gd name="connsiteY47" fmla="*/ 149881 h 346905"/>
                <a:gd name="connsiteX48" fmla="*/ 1525218 w 1716673"/>
                <a:gd name="connsiteY48" fmla="*/ 149875 h 346905"/>
                <a:gd name="connsiteX49" fmla="*/ 1495066 w 1716673"/>
                <a:gd name="connsiteY49" fmla="*/ 117040 h 346905"/>
                <a:gd name="connsiteX50" fmla="*/ 1495168 w 1716673"/>
                <a:gd name="connsiteY50" fmla="*/ 93477 h 346905"/>
                <a:gd name="connsiteX51" fmla="*/ 1528002 w 1716673"/>
                <a:gd name="connsiteY51" fmla="*/ 63331 h 346905"/>
                <a:gd name="connsiteX52" fmla="*/ 1568980 w 1716673"/>
                <a:gd name="connsiteY52" fmla="*/ 63331 h 346905"/>
                <a:gd name="connsiteX53" fmla="*/ 1569382 w 1716673"/>
                <a:gd name="connsiteY53" fmla="*/ 63344 h 346905"/>
                <a:gd name="connsiteX54" fmla="*/ 1672932 w 1716673"/>
                <a:gd name="connsiteY54" fmla="*/ 63344 h 346905"/>
                <a:gd name="connsiteX55" fmla="*/ 1684599 w 1716673"/>
                <a:gd name="connsiteY55" fmla="*/ 55666 h 346905"/>
                <a:gd name="connsiteX56" fmla="*/ 1685261 w 1716673"/>
                <a:gd name="connsiteY56" fmla="*/ 52238 h 346905"/>
                <a:gd name="connsiteX57" fmla="*/ 1685261 w 1716673"/>
                <a:gd name="connsiteY57" fmla="*/ 11184 h 346905"/>
                <a:gd name="connsiteX58" fmla="*/ 1672932 w 1716673"/>
                <a:gd name="connsiteY58" fmla="*/ 90 h 346905"/>
                <a:gd name="connsiteX59" fmla="*/ 1511391 w 1716673"/>
                <a:gd name="connsiteY59" fmla="*/ 109 h 346905"/>
                <a:gd name="connsiteX60" fmla="*/ 1425943 w 1716673"/>
                <a:gd name="connsiteY60" fmla="*/ 78841 h 346905"/>
                <a:gd name="connsiteX61" fmla="*/ 1425950 w 1716673"/>
                <a:gd name="connsiteY61" fmla="*/ 127955 h 346905"/>
                <a:gd name="connsiteX62" fmla="*/ 1504707 w 1716673"/>
                <a:gd name="connsiteY62" fmla="*/ 212855 h 346905"/>
                <a:gd name="connsiteX63" fmla="*/ 1617904 w 1716673"/>
                <a:gd name="connsiteY63" fmla="*/ 212855 h 346905"/>
                <a:gd name="connsiteX64" fmla="*/ 1647896 w 1716673"/>
                <a:gd name="connsiteY64" fmla="*/ 245695 h 346905"/>
                <a:gd name="connsiteX65" fmla="*/ 1647896 w 1716673"/>
                <a:gd name="connsiteY65" fmla="*/ 253571 h 346905"/>
                <a:gd name="connsiteX66" fmla="*/ 1615221 w 1716673"/>
                <a:gd name="connsiteY66" fmla="*/ 283710 h 346905"/>
                <a:gd name="connsiteX67" fmla="*/ 1438279 w 1716673"/>
                <a:gd name="connsiteY67" fmla="*/ 283710 h 346905"/>
                <a:gd name="connsiteX68" fmla="*/ 1426625 w 1716673"/>
                <a:gd name="connsiteY68" fmla="*/ 291344 h 346905"/>
                <a:gd name="connsiteX69" fmla="*/ 1425937 w 1716673"/>
                <a:gd name="connsiteY69" fmla="*/ 294804 h 346905"/>
                <a:gd name="connsiteX70" fmla="*/ 1425937 w 1716673"/>
                <a:gd name="connsiteY70" fmla="*/ 335858 h 346905"/>
                <a:gd name="connsiteX71" fmla="*/ 1438279 w 1716673"/>
                <a:gd name="connsiteY71" fmla="*/ 346964 h 346905"/>
                <a:gd name="connsiteX72" fmla="*/ 1583113 w 1716673"/>
                <a:gd name="connsiteY72" fmla="*/ 346964 h 346905"/>
                <a:gd name="connsiteX73" fmla="*/ 1632241 w 1716673"/>
                <a:gd name="connsiteY73" fmla="*/ 346939 h 346905"/>
                <a:gd name="connsiteX74" fmla="*/ 1717026 w 1716673"/>
                <a:gd name="connsiteY74" fmla="*/ 268169 h 346905"/>
                <a:gd name="connsiteX75" fmla="*/ 1717026 w 1716673"/>
                <a:gd name="connsiteY75" fmla="*/ 227440 h 346905"/>
                <a:gd name="connsiteX76" fmla="*/ 94179 w 1716673"/>
                <a:gd name="connsiteY76" fmla="*/ 63306 h 346905"/>
                <a:gd name="connsiteX77" fmla="*/ 276199 w 1716673"/>
                <a:gd name="connsiteY77" fmla="*/ 63306 h 346905"/>
                <a:gd name="connsiteX78" fmla="*/ 288293 w 1716673"/>
                <a:gd name="connsiteY78" fmla="*/ 52423 h 346905"/>
                <a:gd name="connsiteX79" fmla="*/ 288293 w 1716673"/>
                <a:gd name="connsiteY79" fmla="*/ 10999 h 346905"/>
                <a:gd name="connsiteX80" fmla="*/ 276199 w 1716673"/>
                <a:gd name="connsiteY80" fmla="*/ 78 h 346905"/>
                <a:gd name="connsiteX81" fmla="*/ 92911 w 1716673"/>
                <a:gd name="connsiteY81" fmla="*/ 78 h 346905"/>
                <a:gd name="connsiteX82" fmla="*/ 352 w 1716673"/>
                <a:gd name="connsiteY82" fmla="*/ 85346 h 346905"/>
                <a:gd name="connsiteX83" fmla="*/ 352 w 1716673"/>
                <a:gd name="connsiteY83" fmla="*/ 261721 h 346905"/>
                <a:gd name="connsiteX84" fmla="*/ 92911 w 1716673"/>
                <a:gd name="connsiteY84" fmla="*/ 346983 h 346905"/>
                <a:gd name="connsiteX85" fmla="*/ 276199 w 1716673"/>
                <a:gd name="connsiteY85" fmla="*/ 346983 h 346905"/>
                <a:gd name="connsiteX86" fmla="*/ 288293 w 1716673"/>
                <a:gd name="connsiteY86" fmla="*/ 336094 h 346905"/>
                <a:gd name="connsiteX87" fmla="*/ 288293 w 1716673"/>
                <a:gd name="connsiteY87" fmla="*/ 294670 h 346905"/>
                <a:gd name="connsiteX88" fmla="*/ 276199 w 1716673"/>
                <a:gd name="connsiteY88" fmla="*/ 283793 h 346905"/>
                <a:gd name="connsiteX89" fmla="*/ 94179 w 1716673"/>
                <a:gd name="connsiteY89" fmla="*/ 283793 h 346905"/>
                <a:gd name="connsiteX90" fmla="*/ 69475 w 1716673"/>
                <a:gd name="connsiteY90" fmla="*/ 260631 h 346905"/>
                <a:gd name="connsiteX91" fmla="*/ 69475 w 1716673"/>
                <a:gd name="connsiteY91" fmla="*/ 212230 h 346905"/>
                <a:gd name="connsiteX92" fmla="*/ 178333 w 1716673"/>
                <a:gd name="connsiteY92" fmla="*/ 212230 h 346905"/>
                <a:gd name="connsiteX93" fmla="*/ 190420 w 1716673"/>
                <a:gd name="connsiteY93" fmla="*/ 201334 h 346905"/>
                <a:gd name="connsiteX94" fmla="*/ 190420 w 1716673"/>
                <a:gd name="connsiteY94" fmla="*/ 160790 h 346905"/>
                <a:gd name="connsiteX95" fmla="*/ 178333 w 1716673"/>
                <a:gd name="connsiteY95" fmla="*/ 149881 h 346905"/>
                <a:gd name="connsiteX96" fmla="*/ 69475 w 1716673"/>
                <a:gd name="connsiteY96" fmla="*/ 149881 h 346905"/>
                <a:gd name="connsiteX97" fmla="*/ 69475 w 1716673"/>
                <a:gd name="connsiteY97" fmla="*/ 86481 h 346905"/>
                <a:gd name="connsiteX98" fmla="*/ 94179 w 1716673"/>
                <a:gd name="connsiteY98" fmla="*/ 63306 h 346905"/>
                <a:gd name="connsiteX99" fmla="*/ 397068 w 1716673"/>
                <a:gd name="connsiteY99" fmla="*/ 63312 h 346905"/>
                <a:gd name="connsiteX100" fmla="*/ 397068 w 1716673"/>
                <a:gd name="connsiteY100" fmla="*/ 334647 h 346905"/>
                <a:gd name="connsiteX101" fmla="*/ 385943 w 1716673"/>
                <a:gd name="connsiteY101" fmla="*/ 346977 h 346905"/>
                <a:gd name="connsiteX102" fmla="*/ 339026 w 1716673"/>
                <a:gd name="connsiteY102" fmla="*/ 346977 h 346905"/>
                <a:gd name="connsiteX103" fmla="*/ 327914 w 1716673"/>
                <a:gd name="connsiteY103" fmla="*/ 334647 h 346905"/>
                <a:gd name="connsiteX104" fmla="*/ 327914 w 1716673"/>
                <a:gd name="connsiteY104" fmla="*/ 12439 h 346905"/>
                <a:gd name="connsiteX105" fmla="*/ 339026 w 1716673"/>
                <a:gd name="connsiteY105" fmla="*/ 90 h 346905"/>
                <a:gd name="connsiteX106" fmla="*/ 481840 w 1716673"/>
                <a:gd name="connsiteY106" fmla="*/ 90 h 346905"/>
                <a:gd name="connsiteX107" fmla="*/ 615855 w 1716673"/>
                <a:gd name="connsiteY107" fmla="*/ 123756 h 346905"/>
                <a:gd name="connsiteX108" fmla="*/ 615855 w 1716673"/>
                <a:gd name="connsiteY108" fmla="*/ 335883 h 346905"/>
                <a:gd name="connsiteX109" fmla="*/ 603519 w 1716673"/>
                <a:gd name="connsiteY109" fmla="*/ 346977 h 346905"/>
                <a:gd name="connsiteX110" fmla="*/ 559119 w 1716673"/>
                <a:gd name="connsiteY110" fmla="*/ 346977 h 346905"/>
                <a:gd name="connsiteX111" fmla="*/ 546789 w 1716673"/>
                <a:gd name="connsiteY111" fmla="*/ 335883 h 346905"/>
                <a:gd name="connsiteX112" fmla="*/ 546789 w 1716673"/>
                <a:gd name="connsiteY112" fmla="*/ 123756 h 346905"/>
                <a:gd name="connsiteX113" fmla="*/ 481840 w 1716673"/>
                <a:gd name="connsiteY113" fmla="*/ 63344 h 346905"/>
                <a:gd name="connsiteX114" fmla="*/ 397068 w 1716673"/>
                <a:gd name="connsiteY114" fmla="*/ 63312 h 34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716673" h="346905">
                  <a:moveTo>
                    <a:pt x="1386323" y="26425"/>
                  </a:moveTo>
                  <a:lnTo>
                    <a:pt x="1386221" y="12407"/>
                  </a:lnTo>
                  <a:cubicBezTo>
                    <a:pt x="1386221" y="5608"/>
                    <a:pt x="1381238" y="78"/>
                    <a:pt x="1375114" y="78"/>
                  </a:cubicBezTo>
                  <a:lnTo>
                    <a:pt x="1328351" y="78"/>
                  </a:lnTo>
                  <a:cubicBezTo>
                    <a:pt x="1322234" y="78"/>
                    <a:pt x="1317245" y="5608"/>
                    <a:pt x="1317245" y="12407"/>
                  </a:cubicBezTo>
                  <a:lnTo>
                    <a:pt x="1317245" y="26425"/>
                  </a:lnTo>
                  <a:lnTo>
                    <a:pt x="1317251" y="26425"/>
                  </a:lnTo>
                  <a:lnTo>
                    <a:pt x="1317353" y="50976"/>
                  </a:lnTo>
                  <a:cubicBezTo>
                    <a:pt x="1317353" y="57775"/>
                    <a:pt x="1322329" y="63306"/>
                    <a:pt x="1328459" y="63306"/>
                  </a:cubicBezTo>
                  <a:lnTo>
                    <a:pt x="1375223" y="63306"/>
                  </a:lnTo>
                  <a:cubicBezTo>
                    <a:pt x="1381340" y="63306"/>
                    <a:pt x="1386329" y="57775"/>
                    <a:pt x="1386329" y="50976"/>
                  </a:cubicBezTo>
                  <a:lnTo>
                    <a:pt x="1386329" y="26425"/>
                  </a:lnTo>
                  <a:lnTo>
                    <a:pt x="1386323" y="26425"/>
                  </a:lnTo>
                  <a:close/>
                  <a:moveTo>
                    <a:pt x="1386323" y="218602"/>
                  </a:moveTo>
                  <a:lnTo>
                    <a:pt x="1386221" y="102640"/>
                  </a:lnTo>
                  <a:cubicBezTo>
                    <a:pt x="1386221" y="95835"/>
                    <a:pt x="1381238" y="90310"/>
                    <a:pt x="1375114" y="90310"/>
                  </a:cubicBezTo>
                  <a:lnTo>
                    <a:pt x="1328351" y="90310"/>
                  </a:lnTo>
                  <a:cubicBezTo>
                    <a:pt x="1322234" y="90310"/>
                    <a:pt x="1317245" y="95835"/>
                    <a:pt x="1317245" y="102640"/>
                  </a:cubicBezTo>
                  <a:lnTo>
                    <a:pt x="1317245" y="218602"/>
                  </a:lnTo>
                  <a:lnTo>
                    <a:pt x="1317251" y="218602"/>
                  </a:lnTo>
                  <a:lnTo>
                    <a:pt x="1317353" y="334558"/>
                  </a:lnTo>
                  <a:cubicBezTo>
                    <a:pt x="1317353" y="341357"/>
                    <a:pt x="1322329" y="346888"/>
                    <a:pt x="1328459" y="346888"/>
                  </a:cubicBezTo>
                  <a:lnTo>
                    <a:pt x="1375223" y="346888"/>
                  </a:lnTo>
                  <a:cubicBezTo>
                    <a:pt x="1381340" y="346888"/>
                    <a:pt x="1386329" y="341357"/>
                    <a:pt x="1386329" y="334558"/>
                  </a:cubicBezTo>
                  <a:lnTo>
                    <a:pt x="1386329" y="218602"/>
                  </a:lnTo>
                  <a:lnTo>
                    <a:pt x="1386323" y="218602"/>
                  </a:lnTo>
                  <a:close/>
                  <a:moveTo>
                    <a:pt x="1151339" y="78"/>
                  </a:moveTo>
                  <a:lnTo>
                    <a:pt x="1000796" y="78"/>
                  </a:lnTo>
                  <a:cubicBezTo>
                    <a:pt x="994666" y="78"/>
                    <a:pt x="989683" y="5627"/>
                    <a:pt x="989683" y="12439"/>
                  </a:cubicBezTo>
                  <a:lnTo>
                    <a:pt x="989683" y="216448"/>
                  </a:lnTo>
                  <a:cubicBezTo>
                    <a:pt x="989683" y="223260"/>
                    <a:pt x="994659" y="228791"/>
                    <a:pt x="1000776" y="228791"/>
                  </a:cubicBezTo>
                  <a:lnTo>
                    <a:pt x="1047636" y="228791"/>
                  </a:lnTo>
                  <a:cubicBezTo>
                    <a:pt x="1053765" y="228791"/>
                    <a:pt x="1058742" y="223260"/>
                    <a:pt x="1058742" y="216448"/>
                  </a:cubicBezTo>
                  <a:lnTo>
                    <a:pt x="1058806" y="63274"/>
                  </a:lnTo>
                  <a:lnTo>
                    <a:pt x="1143597" y="63306"/>
                  </a:lnTo>
                  <a:cubicBezTo>
                    <a:pt x="1179420" y="63306"/>
                    <a:pt x="1208559" y="90412"/>
                    <a:pt x="1208559" y="123731"/>
                  </a:cubicBezTo>
                  <a:lnTo>
                    <a:pt x="1208559" y="235124"/>
                  </a:lnTo>
                  <a:cubicBezTo>
                    <a:pt x="1208559" y="268430"/>
                    <a:pt x="1179420" y="283634"/>
                    <a:pt x="1143597" y="283634"/>
                  </a:cubicBezTo>
                  <a:lnTo>
                    <a:pt x="989683" y="283793"/>
                  </a:lnTo>
                  <a:lnTo>
                    <a:pt x="989683" y="346983"/>
                  </a:lnTo>
                  <a:lnTo>
                    <a:pt x="1143597" y="346888"/>
                  </a:lnTo>
                  <a:cubicBezTo>
                    <a:pt x="1217498" y="346888"/>
                    <a:pt x="1277624" y="303310"/>
                    <a:pt x="1277624" y="235124"/>
                  </a:cubicBezTo>
                  <a:lnTo>
                    <a:pt x="1277624" y="123004"/>
                  </a:lnTo>
                  <a:cubicBezTo>
                    <a:pt x="1277624" y="57578"/>
                    <a:pt x="1222730" y="78"/>
                    <a:pt x="1151339" y="78"/>
                  </a:cubicBezTo>
                  <a:moveTo>
                    <a:pt x="1717026" y="227440"/>
                  </a:moveTo>
                  <a:cubicBezTo>
                    <a:pt x="1717026" y="224305"/>
                    <a:pt x="1717000" y="221094"/>
                    <a:pt x="1716694" y="217608"/>
                  </a:cubicBezTo>
                  <a:cubicBezTo>
                    <a:pt x="1713285" y="179077"/>
                    <a:pt x="1673575" y="149881"/>
                    <a:pt x="1631712" y="149881"/>
                  </a:cubicBezTo>
                  <a:lnTo>
                    <a:pt x="1527881" y="149881"/>
                  </a:lnTo>
                  <a:lnTo>
                    <a:pt x="1525218" y="149875"/>
                  </a:lnTo>
                  <a:cubicBezTo>
                    <a:pt x="1508587" y="149875"/>
                    <a:pt x="1495066" y="135137"/>
                    <a:pt x="1495066" y="117040"/>
                  </a:cubicBezTo>
                  <a:lnTo>
                    <a:pt x="1495168" y="93477"/>
                  </a:lnTo>
                  <a:cubicBezTo>
                    <a:pt x="1495168" y="76859"/>
                    <a:pt x="1509900" y="63331"/>
                    <a:pt x="1528002" y="63331"/>
                  </a:cubicBezTo>
                  <a:lnTo>
                    <a:pt x="1568980" y="63331"/>
                  </a:lnTo>
                  <a:lnTo>
                    <a:pt x="1569382" y="63344"/>
                  </a:lnTo>
                  <a:lnTo>
                    <a:pt x="1672932" y="63344"/>
                  </a:lnTo>
                  <a:cubicBezTo>
                    <a:pt x="1678227" y="63344"/>
                    <a:pt x="1682917" y="60260"/>
                    <a:pt x="1684599" y="55666"/>
                  </a:cubicBezTo>
                  <a:cubicBezTo>
                    <a:pt x="1685045" y="54443"/>
                    <a:pt x="1685261" y="53321"/>
                    <a:pt x="1685261" y="52238"/>
                  </a:cubicBezTo>
                  <a:lnTo>
                    <a:pt x="1685261" y="11184"/>
                  </a:lnTo>
                  <a:cubicBezTo>
                    <a:pt x="1685261" y="5054"/>
                    <a:pt x="1679731" y="90"/>
                    <a:pt x="1672932" y="90"/>
                  </a:cubicBezTo>
                  <a:lnTo>
                    <a:pt x="1511391" y="109"/>
                  </a:lnTo>
                  <a:cubicBezTo>
                    <a:pt x="1464583" y="109"/>
                    <a:pt x="1425943" y="35442"/>
                    <a:pt x="1425943" y="78841"/>
                  </a:cubicBezTo>
                  <a:lnTo>
                    <a:pt x="1425950" y="127955"/>
                  </a:lnTo>
                  <a:cubicBezTo>
                    <a:pt x="1425950" y="174770"/>
                    <a:pt x="1461276" y="212855"/>
                    <a:pt x="1504707" y="212855"/>
                  </a:cubicBezTo>
                  <a:lnTo>
                    <a:pt x="1617904" y="212855"/>
                  </a:lnTo>
                  <a:cubicBezTo>
                    <a:pt x="1634522" y="212855"/>
                    <a:pt x="1647896" y="227587"/>
                    <a:pt x="1647896" y="245695"/>
                  </a:cubicBezTo>
                  <a:lnTo>
                    <a:pt x="1647896" y="253571"/>
                  </a:lnTo>
                  <a:cubicBezTo>
                    <a:pt x="1647896" y="270195"/>
                    <a:pt x="1633324" y="283710"/>
                    <a:pt x="1615221" y="283710"/>
                  </a:cubicBezTo>
                  <a:lnTo>
                    <a:pt x="1438279" y="283710"/>
                  </a:lnTo>
                  <a:cubicBezTo>
                    <a:pt x="1432978" y="283710"/>
                    <a:pt x="1428288" y="286775"/>
                    <a:pt x="1426625" y="291344"/>
                  </a:cubicBezTo>
                  <a:cubicBezTo>
                    <a:pt x="1426160" y="292593"/>
                    <a:pt x="1425937" y="293727"/>
                    <a:pt x="1425937" y="294804"/>
                  </a:cubicBezTo>
                  <a:lnTo>
                    <a:pt x="1425937" y="335858"/>
                  </a:lnTo>
                  <a:cubicBezTo>
                    <a:pt x="1425937" y="341981"/>
                    <a:pt x="1431474" y="346964"/>
                    <a:pt x="1438279" y="346964"/>
                  </a:cubicBezTo>
                  <a:lnTo>
                    <a:pt x="1583113" y="346964"/>
                  </a:lnTo>
                  <a:lnTo>
                    <a:pt x="1632241" y="346939"/>
                  </a:lnTo>
                  <a:cubicBezTo>
                    <a:pt x="1679036" y="346939"/>
                    <a:pt x="1717026" y="311613"/>
                    <a:pt x="1717026" y="268169"/>
                  </a:cubicBezTo>
                  <a:lnTo>
                    <a:pt x="1717026" y="227440"/>
                  </a:lnTo>
                  <a:close/>
                  <a:moveTo>
                    <a:pt x="94179" y="63306"/>
                  </a:moveTo>
                  <a:lnTo>
                    <a:pt x="276199" y="63306"/>
                  </a:lnTo>
                  <a:cubicBezTo>
                    <a:pt x="282864" y="63306"/>
                    <a:pt x="288293" y="58425"/>
                    <a:pt x="288293" y="52423"/>
                  </a:cubicBezTo>
                  <a:lnTo>
                    <a:pt x="288293" y="10999"/>
                  </a:lnTo>
                  <a:cubicBezTo>
                    <a:pt x="288293" y="4984"/>
                    <a:pt x="283119" y="78"/>
                    <a:pt x="276199" y="78"/>
                  </a:cubicBezTo>
                  <a:lnTo>
                    <a:pt x="92911" y="78"/>
                  </a:lnTo>
                  <a:cubicBezTo>
                    <a:pt x="41878" y="78"/>
                    <a:pt x="352" y="38283"/>
                    <a:pt x="352" y="85346"/>
                  </a:cubicBezTo>
                  <a:lnTo>
                    <a:pt x="352" y="261721"/>
                  </a:lnTo>
                  <a:cubicBezTo>
                    <a:pt x="352" y="308765"/>
                    <a:pt x="41878" y="346983"/>
                    <a:pt x="92911" y="346983"/>
                  </a:cubicBezTo>
                  <a:lnTo>
                    <a:pt x="276199" y="346983"/>
                  </a:lnTo>
                  <a:cubicBezTo>
                    <a:pt x="282864" y="346983"/>
                    <a:pt x="288293" y="342096"/>
                    <a:pt x="288293" y="336094"/>
                  </a:cubicBezTo>
                  <a:lnTo>
                    <a:pt x="288293" y="294670"/>
                  </a:lnTo>
                  <a:cubicBezTo>
                    <a:pt x="288293" y="288668"/>
                    <a:pt x="282864" y="283793"/>
                    <a:pt x="276199" y="283793"/>
                  </a:cubicBezTo>
                  <a:lnTo>
                    <a:pt x="94179" y="283793"/>
                  </a:lnTo>
                  <a:cubicBezTo>
                    <a:pt x="80791" y="283793"/>
                    <a:pt x="69475" y="273184"/>
                    <a:pt x="69475" y="260631"/>
                  </a:cubicBezTo>
                  <a:lnTo>
                    <a:pt x="69475" y="212230"/>
                  </a:lnTo>
                  <a:lnTo>
                    <a:pt x="178333" y="212230"/>
                  </a:lnTo>
                  <a:cubicBezTo>
                    <a:pt x="184998" y="212230"/>
                    <a:pt x="190420" y="207337"/>
                    <a:pt x="190420" y="201334"/>
                  </a:cubicBezTo>
                  <a:lnTo>
                    <a:pt x="190420" y="160790"/>
                  </a:lnTo>
                  <a:cubicBezTo>
                    <a:pt x="190420" y="154775"/>
                    <a:pt x="184998" y="149881"/>
                    <a:pt x="178333" y="149881"/>
                  </a:cubicBezTo>
                  <a:lnTo>
                    <a:pt x="69475" y="149881"/>
                  </a:lnTo>
                  <a:lnTo>
                    <a:pt x="69475" y="86481"/>
                  </a:lnTo>
                  <a:cubicBezTo>
                    <a:pt x="69475" y="73915"/>
                    <a:pt x="80791" y="63306"/>
                    <a:pt x="94179" y="63306"/>
                  </a:cubicBezTo>
                  <a:moveTo>
                    <a:pt x="397068" y="63312"/>
                  </a:moveTo>
                  <a:lnTo>
                    <a:pt x="397068" y="334647"/>
                  </a:lnTo>
                  <a:cubicBezTo>
                    <a:pt x="397068" y="341446"/>
                    <a:pt x="392073" y="346977"/>
                    <a:pt x="385943" y="346977"/>
                  </a:cubicBezTo>
                  <a:lnTo>
                    <a:pt x="339026" y="346977"/>
                  </a:lnTo>
                  <a:cubicBezTo>
                    <a:pt x="332897" y="346977"/>
                    <a:pt x="327914" y="341446"/>
                    <a:pt x="327914" y="334647"/>
                  </a:cubicBezTo>
                  <a:lnTo>
                    <a:pt x="327914" y="12439"/>
                  </a:lnTo>
                  <a:cubicBezTo>
                    <a:pt x="327914" y="5627"/>
                    <a:pt x="332897" y="90"/>
                    <a:pt x="339026" y="90"/>
                  </a:cubicBezTo>
                  <a:lnTo>
                    <a:pt x="481840" y="90"/>
                  </a:lnTo>
                  <a:cubicBezTo>
                    <a:pt x="555736" y="90"/>
                    <a:pt x="615855" y="55558"/>
                    <a:pt x="615855" y="123756"/>
                  </a:cubicBezTo>
                  <a:lnTo>
                    <a:pt x="615855" y="335883"/>
                  </a:lnTo>
                  <a:cubicBezTo>
                    <a:pt x="615855" y="342007"/>
                    <a:pt x="610324" y="346977"/>
                    <a:pt x="603519" y="346977"/>
                  </a:cubicBezTo>
                  <a:lnTo>
                    <a:pt x="559119" y="346977"/>
                  </a:lnTo>
                  <a:cubicBezTo>
                    <a:pt x="552320" y="346977"/>
                    <a:pt x="546789" y="342007"/>
                    <a:pt x="546789" y="335883"/>
                  </a:cubicBezTo>
                  <a:lnTo>
                    <a:pt x="546789" y="123756"/>
                  </a:lnTo>
                  <a:cubicBezTo>
                    <a:pt x="546789" y="90450"/>
                    <a:pt x="517657" y="63344"/>
                    <a:pt x="481840" y="63344"/>
                  </a:cubicBezTo>
                  <a:lnTo>
                    <a:pt x="397068" y="63312"/>
                  </a:lnTo>
                  <a:close/>
                </a:path>
              </a:pathLst>
            </a:custGeom>
            <a:solidFill>
              <a:schemeClr val="tx2"/>
            </a:solidFill>
            <a:ln w="636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F9B6F8A9-9A1E-478A-8B80-2A55B884E0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58786" y="6168695"/>
            <a:ext cx="2636837" cy="207749"/>
          </a:xfrm>
        </p:spPr>
        <p:txBody>
          <a:bodyPr/>
          <a:lstStyle>
            <a:lvl1pPr algn="r">
              <a:defRPr sz="1500">
                <a:solidFill>
                  <a:schemeClr val="tx2"/>
                </a:solidFill>
                <a:latin typeface="Enedis Light" pitchFamily="50" charset="0"/>
              </a:defRPr>
            </a:lvl1pPr>
          </a:lstStyle>
          <a:p>
            <a:pPr lvl="0"/>
            <a:r>
              <a:rPr lang="fr-FR"/>
              <a:t>00 / 00 / 2021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B8B49D24-AAE8-4F13-AFEA-073C45BC55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702273"/>
            <a:ext cx="12192000" cy="171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98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EC6C1856-89A9-40CF-B4C0-D16A188E2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1" y="488357"/>
            <a:ext cx="11175540" cy="891911"/>
          </a:xfrm>
        </p:spPr>
        <p:txBody>
          <a:bodyPr/>
          <a:lstStyle>
            <a:lvl1pPr>
              <a:lnSpc>
                <a:spcPct val="84000"/>
              </a:lnSpc>
              <a:defRPr sz="3450"/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br>
              <a:rPr lang="fr-FR"/>
            </a:b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nibh</a:t>
            </a:r>
            <a:r>
              <a:rPr lang="fr-FR"/>
              <a:t> </a:t>
            </a:r>
            <a:r>
              <a:rPr lang="fr-FR" err="1"/>
              <a:t>euismod</a:t>
            </a:r>
            <a:endParaRPr lang="fr-FR"/>
          </a:p>
        </p:txBody>
      </p:sp>
      <p:sp>
        <p:nvSpPr>
          <p:cNvPr id="19" name="Espace réservé du texte 12">
            <a:extLst>
              <a:ext uri="{FF2B5EF4-FFF2-40B4-BE49-F238E27FC236}">
                <a16:creationId xmlns:a16="http://schemas.microsoft.com/office/drawing/2014/main" id="{F0C630BF-41CF-4CB9-8F07-2DB7ACDA18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0855" y="1622081"/>
            <a:ext cx="5585146" cy="87254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489495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ibliothèque de form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6797FC5-6C3D-4138-A22B-25A93A47052F}"/>
              </a:ext>
            </a:extLst>
          </p:cNvPr>
          <p:cNvSpPr txBox="1"/>
          <p:nvPr userDrawn="1"/>
        </p:nvSpPr>
        <p:spPr>
          <a:xfrm>
            <a:off x="389572" y="732751"/>
            <a:ext cx="8191500" cy="193899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6000" b="1" err="1">
                <a:solidFill>
                  <a:schemeClr val="bg1"/>
                </a:solidFill>
                <a:latin typeface="+mj-lt"/>
              </a:rPr>
              <a:t>Manifesto</a:t>
            </a:r>
            <a:endParaRPr lang="fr-FR" sz="6000" b="1">
              <a:solidFill>
                <a:schemeClr val="bg1"/>
              </a:solidFill>
              <a:latin typeface="+mj-lt"/>
            </a:endParaRPr>
          </a:p>
          <a:p>
            <a:r>
              <a:rPr lang="fr-FR" sz="6000" b="1">
                <a:solidFill>
                  <a:schemeClr val="bg1"/>
                </a:solidFill>
                <a:latin typeface="+mj-lt"/>
              </a:rPr>
              <a:t>et données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92475B-7CF7-49DA-A68D-80D222243F11}"/>
              </a:ext>
            </a:extLst>
          </p:cNvPr>
          <p:cNvSpPr/>
          <p:nvPr userDrawn="1"/>
        </p:nvSpPr>
        <p:spPr>
          <a:xfrm>
            <a:off x="521495" y="2962275"/>
            <a:ext cx="357187" cy="500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C82C95D8-4AA6-4827-9B60-6B7D03DA46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307" y="6473187"/>
            <a:ext cx="765479" cy="1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914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ifesto  B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EDBB6A-57E7-4893-9FB9-DF2A14404713}"/>
              </a:ext>
            </a:extLst>
          </p:cNvPr>
          <p:cNvSpPr/>
          <p:nvPr userDrawn="1"/>
        </p:nvSpPr>
        <p:spPr>
          <a:xfrm>
            <a:off x="0" y="0"/>
            <a:ext cx="12192000" cy="1924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EC6C1856-89A9-40CF-B4C0-D16A188E2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230" y="764205"/>
            <a:ext cx="11175540" cy="1240981"/>
          </a:xfrm>
        </p:spPr>
        <p:txBody>
          <a:bodyPr anchor="b"/>
          <a:lstStyle>
            <a:lvl1pPr algn="ctr">
              <a:lnSpc>
                <a:spcPct val="84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br>
              <a:rPr lang="fr-FR"/>
            </a:br>
            <a:r>
              <a:rPr lang="fr-FR" err="1"/>
              <a:t>consectetuer</a:t>
            </a:r>
            <a:r>
              <a:rPr lang="fr-FR"/>
              <a:t> </a:t>
            </a:r>
            <a:r>
              <a:rPr lang="fr-FR" err="1"/>
              <a:t>adipiscing</a:t>
            </a:r>
            <a:r>
              <a:rPr lang="fr-FR"/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68CC851-B4DD-4473-BCFC-BFF1A95A79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81275"/>
            <a:ext cx="12192000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298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ifesto  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EC6C1856-89A9-40CF-B4C0-D16A188E2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230" y="2990664"/>
            <a:ext cx="11175540" cy="930768"/>
          </a:xfrm>
        </p:spPr>
        <p:txBody>
          <a:bodyPr/>
          <a:lstStyle>
            <a:lvl1pPr algn="ctr">
              <a:lnSpc>
                <a:spcPct val="84000"/>
              </a:lnSpc>
              <a:defRPr sz="3550">
                <a:solidFill>
                  <a:schemeClr val="bg1"/>
                </a:solidFill>
              </a:defRPr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br>
              <a:rPr lang="fr-FR"/>
            </a:br>
            <a:r>
              <a:rPr lang="fr-FR" err="1"/>
              <a:t>consectetuer</a:t>
            </a:r>
            <a:r>
              <a:rPr lang="fr-FR"/>
              <a:t> </a:t>
            </a:r>
            <a:r>
              <a:rPr lang="fr-FR" err="1"/>
              <a:t>adipiscing</a:t>
            </a:r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7637A2C-17F7-4A73-BB0B-418C1F485C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301" y="972429"/>
            <a:ext cx="13212134" cy="4932000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E6681AD9-8C84-4734-884D-C3FC7B15B8C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8307" y="6473033"/>
            <a:ext cx="767567" cy="155112"/>
            <a:chOff x="3231832" y="7185063"/>
            <a:chExt cx="5132298" cy="1037158"/>
          </a:xfrm>
        </p:grpSpPr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89C3A237-4DFE-45DD-AAE2-CBBEB70A9C5E}"/>
                </a:ext>
              </a:extLst>
            </p:cNvPr>
            <p:cNvSpPr/>
            <p:nvPr/>
          </p:nvSpPr>
          <p:spPr>
            <a:xfrm>
              <a:off x="5071966" y="7185101"/>
              <a:ext cx="1117644" cy="1037120"/>
            </a:xfrm>
            <a:custGeom>
              <a:avLst/>
              <a:gdLst>
                <a:gd name="connsiteX0" fmla="*/ 519115 w 1117644"/>
                <a:gd name="connsiteY0" fmla="*/ 848219 h 1037120"/>
                <a:gd name="connsiteX1" fmla="*/ 324919 w 1117644"/>
                <a:gd name="connsiteY1" fmla="*/ 668711 h 1037120"/>
                <a:gd name="connsiteX2" fmla="*/ 325338 w 1117644"/>
                <a:gd name="connsiteY2" fmla="*/ 636136 h 1037120"/>
                <a:gd name="connsiteX3" fmla="*/ 739428 w 1117644"/>
                <a:gd name="connsiteY3" fmla="*/ 636136 h 1037120"/>
                <a:gd name="connsiteX4" fmla="*/ 999289 w 1117644"/>
                <a:gd name="connsiteY4" fmla="*/ 394601 h 1037120"/>
                <a:gd name="connsiteX5" fmla="*/ 999289 w 1117644"/>
                <a:gd name="connsiteY5" fmla="*/ 241572 h 1037120"/>
                <a:gd name="connsiteX6" fmla="*/ 739428 w 1117644"/>
                <a:gd name="connsiteY6" fmla="*/ 37 h 1037120"/>
                <a:gd name="connsiteX7" fmla="*/ 378107 w 1117644"/>
                <a:gd name="connsiteY7" fmla="*/ 37 h 1037120"/>
                <a:gd name="connsiteX8" fmla="*/ 317775 w 1117644"/>
                <a:gd name="connsiteY8" fmla="*/ 4647 h 1037120"/>
                <a:gd name="connsiteX9" fmla="*/ 118684 w 1117644"/>
                <a:gd name="connsiteY9" fmla="*/ 241572 h 1037120"/>
                <a:gd name="connsiteX10" fmla="*/ 118684 w 1117644"/>
                <a:gd name="connsiteY10" fmla="*/ 330402 h 1037120"/>
                <a:gd name="connsiteX11" fmla="*/ 151850 w 1117644"/>
                <a:gd name="connsiteY11" fmla="*/ 367302 h 1037120"/>
                <a:gd name="connsiteX12" fmla="*/ 292096 w 1117644"/>
                <a:gd name="connsiteY12" fmla="*/ 367302 h 1037120"/>
                <a:gd name="connsiteX13" fmla="*/ 325300 w 1117644"/>
                <a:gd name="connsiteY13" fmla="*/ 330402 h 1037120"/>
                <a:gd name="connsiteX14" fmla="*/ 325300 w 1117644"/>
                <a:gd name="connsiteY14" fmla="*/ 273062 h 1037120"/>
                <a:gd name="connsiteX15" fmla="*/ 417369 w 1117644"/>
                <a:gd name="connsiteY15" fmla="*/ 188994 h 1037120"/>
                <a:gd name="connsiteX16" fmla="*/ 700680 w 1117644"/>
                <a:gd name="connsiteY16" fmla="*/ 188994 h 1037120"/>
                <a:gd name="connsiteX17" fmla="*/ 792768 w 1117644"/>
                <a:gd name="connsiteY17" fmla="*/ 273062 h 1037120"/>
                <a:gd name="connsiteX18" fmla="*/ 792768 w 1117644"/>
                <a:gd name="connsiteY18" fmla="*/ 363892 h 1037120"/>
                <a:gd name="connsiteX19" fmla="*/ 700680 w 1117644"/>
                <a:gd name="connsiteY19" fmla="*/ 447884 h 1037120"/>
                <a:gd name="connsiteX20" fmla="*/ 250 w 1117644"/>
                <a:gd name="connsiteY20" fmla="*/ 447884 h 1037120"/>
                <a:gd name="connsiteX21" fmla="*/ 250 w 1117644"/>
                <a:gd name="connsiteY21" fmla="*/ 636136 h 1037120"/>
                <a:gd name="connsiteX22" fmla="*/ 118188 w 1117644"/>
                <a:gd name="connsiteY22" fmla="*/ 636136 h 1037120"/>
                <a:gd name="connsiteX23" fmla="*/ 118188 w 1117644"/>
                <a:gd name="connsiteY23" fmla="*/ 668673 h 1037120"/>
                <a:gd name="connsiteX24" fmla="*/ 519800 w 1117644"/>
                <a:gd name="connsiteY24" fmla="*/ 1037157 h 1037120"/>
                <a:gd name="connsiteX25" fmla="*/ 1117894 w 1117644"/>
                <a:gd name="connsiteY25" fmla="*/ 1037157 h 1037120"/>
                <a:gd name="connsiteX26" fmla="*/ 1117894 w 1117644"/>
                <a:gd name="connsiteY26" fmla="*/ 848200 h 1037120"/>
                <a:gd name="connsiteX27" fmla="*/ 519115 w 1117644"/>
                <a:gd name="connsiteY27" fmla="*/ 848219 h 103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17644" h="1037120">
                  <a:moveTo>
                    <a:pt x="519115" y="848219"/>
                  </a:moveTo>
                  <a:cubicBezTo>
                    <a:pt x="412035" y="848219"/>
                    <a:pt x="324919" y="768248"/>
                    <a:pt x="324919" y="668711"/>
                  </a:cubicBezTo>
                  <a:lnTo>
                    <a:pt x="325338" y="636136"/>
                  </a:lnTo>
                  <a:lnTo>
                    <a:pt x="739428" y="636136"/>
                  </a:lnTo>
                  <a:cubicBezTo>
                    <a:pt x="882741" y="636136"/>
                    <a:pt x="999289" y="527798"/>
                    <a:pt x="999289" y="394601"/>
                  </a:cubicBezTo>
                  <a:lnTo>
                    <a:pt x="999289" y="241572"/>
                  </a:lnTo>
                  <a:cubicBezTo>
                    <a:pt x="999289" y="108375"/>
                    <a:pt x="882741" y="37"/>
                    <a:pt x="739428" y="37"/>
                  </a:cubicBezTo>
                  <a:lnTo>
                    <a:pt x="378107" y="37"/>
                  </a:lnTo>
                  <a:cubicBezTo>
                    <a:pt x="358028" y="37"/>
                    <a:pt x="337740" y="228"/>
                    <a:pt x="317775" y="4647"/>
                  </a:cubicBezTo>
                  <a:cubicBezTo>
                    <a:pt x="200294" y="30727"/>
                    <a:pt x="118684" y="129349"/>
                    <a:pt x="118684" y="241572"/>
                  </a:cubicBezTo>
                  <a:lnTo>
                    <a:pt x="118684" y="330402"/>
                  </a:lnTo>
                  <a:cubicBezTo>
                    <a:pt x="118684" y="350729"/>
                    <a:pt x="133543" y="367302"/>
                    <a:pt x="151850" y="367302"/>
                  </a:cubicBezTo>
                  <a:lnTo>
                    <a:pt x="292096" y="367302"/>
                  </a:lnTo>
                  <a:cubicBezTo>
                    <a:pt x="310422" y="367302"/>
                    <a:pt x="325300" y="350729"/>
                    <a:pt x="325300" y="330402"/>
                  </a:cubicBezTo>
                  <a:lnTo>
                    <a:pt x="325300" y="273062"/>
                  </a:lnTo>
                  <a:cubicBezTo>
                    <a:pt x="325300" y="226713"/>
                    <a:pt x="366600" y="188994"/>
                    <a:pt x="417369" y="188994"/>
                  </a:cubicBezTo>
                  <a:lnTo>
                    <a:pt x="700680" y="188994"/>
                  </a:lnTo>
                  <a:cubicBezTo>
                    <a:pt x="751467" y="188994"/>
                    <a:pt x="792768" y="226713"/>
                    <a:pt x="792768" y="273062"/>
                  </a:cubicBezTo>
                  <a:lnTo>
                    <a:pt x="792768" y="363892"/>
                  </a:lnTo>
                  <a:cubicBezTo>
                    <a:pt x="792768" y="410203"/>
                    <a:pt x="751467" y="447884"/>
                    <a:pt x="700680" y="447884"/>
                  </a:cubicBezTo>
                  <a:lnTo>
                    <a:pt x="250" y="447884"/>
                  </a:lnTo>
                  <a:lnTo>
                    <a:pt x="250" y="636136"/>
                  </a:lnTo>
                  <a:lnTo>
                    <a:pt x="118188" y="636136"/>
                  </a:lnTo>
                  <a:lnTo>
                    <a:pt x="118188" y="668673"/>
                  </a:lnTo>
                  <a:cubicBezTo>
                    <a:pt x="118188" y="872527"/>
                    <a:pt x="298859" y="1037157"/>
                    <a:pt x="519800" y="1037157"/>
                  </a:cubicBezTo>
                  <a:lnTo>
                    <a:pt x="1117894" y="1037157"/>
                  </a:lnTo>
                  <a:lnTo>
                    <a:pt x="1117894" y="848200"/>
                  </a:lnTo>
                  <a:lnTo>
                    <a:pt x="519115" y="848219"/>
                  </a:lnTo>
                  <a:close/>
                </a:path>
              </a:pathLst>
            </a:custGeom>
            <a:solidFill>
              <a:srgbClr val="96CD3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120B2156-1F20-43D9-B1B9-0E53B17C588C}"/>
                </a:ext>
              </a:extLst>
            </p:cNvPr>
            <p:cNvSpPr/>
            <p:nvPr/>
          </p:nvSpPr>
          <p:spPr>
            <a:xfrm>
              <a:off x="3231832" y="7185063"/>
              <a:ext cx="5132298" cy="1037139"/>
            </a:xfrm>
            <a:custGeom>
              <a:avLst/>
              <a:gdLst>
                <a:gd name="connsiteX0" fmla="*/ 4143956 w 5132298"/>
                <a:gd name="connsiteY0" fmla="*/ 78849 h 1037139"/>
                <a:gd name="connsiteX1" fmla="*/ 4143651 w 5132298"/>
                <a:gd name="connsiteY1" fmla="*/ 36939 h 1037139"/>
                <a:gd name="connsiteX2" fmla="*/ 4110447 w 5132298"/>
                <a:gd name="connsiteY2" fmla="*/ 78 h 1037139"/>
                <a:gd name="connsiteX3" fmla="*/ 3970639 w 5132298"/>
                <a:gd name="connsiteY3" fmla="*/ 78 h 1037139"/>
                <a:gd name="connsiteX4" fmla="*/ 3937435 w 5132298"/>
                <a:gd name="connsiteY4" fmla="*/ 36939 h 1037139"/>
                <a:gd name="connsiteX5" fmla="*/ 3937435 w 5132298"/>
                <a:gd name="connsiteY5" fmla="*/ 78849 h 1037139"/>
                <a:gd name="connsiteX6" fmla="*/ 3937454 w 5132298"/>
                <a:gd name="connsiteY6" fmla="*/ 78849 h 1037139"/>
                <a:gd name="connsiteX7" fmla="*/ 3937759 w 5132298"/>
                <a:gd name="connsiteY7" fmla="*/ 152249 h 1037139"/>
                <a:gd name="connsiteX8" fmla="*/ 3970963 w 5132298"/>
                <a:gd name="connsiteY8" fmla="*/ 189111 h 1037139"/>
                <a:gd name="connsiteX9" fmla="*/ 4110771 w 5132298"/>
                <a:gd name="connsiteY9" fmla="*/ 189111 h 1037139"/>
                <a:gd name="connsiteX10" fmla="*/ 4143975 w 5132298"/>
                <a:gd name="connsiteY10" fmla="*/ 152249 h 1037139"/>
                <a:gd name="connsiteX11" fmla="*/ 4143975 w 5132298"/>
                <a:gd name="connsiteY11" fmla="*/ 78849 h 1037139"/>
                <a:gd name="connsiteX12" fmla="*/ 4143956 w 5132298"/>
                <a:gd name="connsiteY12" fmla="*/ 78849 h 1037139"/>
                <a:gd name="connsiteX13" fmla="*/ 4143956 w 5132298"/>
                <a:gd name="connsiteY13" fmla="*/ 653397 h 1037139"/>
                <a:gd name="connsiteX14" fmla="*/ 4143651 w 5132298"/>
                <a:gd name="connsiteY14" fmla="*/ 306706 h 1037139"/>
                <a:gd name="connsiteX15" fmla="*/ 4110447 w 5132298"/>
                <a:gd name="connsiteY15" fmla="*/ 269845 h 1037139"/>
                <a:gd name="connsiteX16" fmla="*/ 3970639 w 5132298"/>
                <a:gd name="connsiteY16" fmla="*/ 269845 h 1037139"/>
                <a:gd name="connsiteX17" fmla="*/ 3937435 w 5132298"/>
                <a:gd name="connsiteY17" fmla="*/ 306706 h 1037139"/>
                <a:gd name="connsiteX18" fmla="*/ 3937435 w 5132298"/>
                <a:gd name="connsiteY18" fmla="*/ 653397 h 1037139"/>
                <a:gd name="connsiteX19" fmla="*/ 3937454 w 5132298"/>
                <a:gd name="connsiteY19" fmla="*/ 653397 h 1037139"/>
                <a:gd name="connsiteX20" fmla="*/ 3937759 w 5132298"/>
                <a:gd name="connsiteY20" fmla="*/ 1000069 h 1037139"/>
                <a:gd name="connsiteX21" fmla="*/ 3970963 w 5132298"/>
                <a:gd name="connsiteY21" fmla="*/ 1036931 h 1037139"/>
                <a:gd name="connsiteX22" fmla="*/ 4110771 w 5132298"/>
                <a:gd name="connsiteY22" fmla="*/ 1036931 h 1037139"/>
                <a:gd name="connsiteX23" fmla="*/ 4143975 w 5132298"/>
                <a:gd name="connsiteY23" fmla="*/ 1000069 h 1037139"/>
                <a:gd name="connsiteX24" fmla="*/ 4143975 w 5132298"/>
                <a:gd name="connsiteY24" fmla="*/ 653397 h 1037139"/>
                <a:gd name="connsiteX25" fmla="*/ 4143956 w 5132298"/>
                <a:gd name="connsiteY25" fmla="*/ 653397 h 1037139"/>
                <a:gd name="connsiteX26" fmla="*/ 3441430 w 5132298"/>
                <a:gd name="connsiteY26" fmla="*/ 78 h 1037139"/>
                <a:gd name="connsiteX27" fmla="*/ 2991355 w 5132298"/>
                <a:gd name="connsiteY27" fmla="*/ 78 h 1037139"/>
                <a:gd name="connsiteX28" fmla="*/ 2958131 w 5132298"/>
                <a:gd name="connsiteY28" fmla="*/ 37035 h 1037139"/>
                <a:gd name="connsiteX29" fmla="*/ 2958131 w 5132298"/>
                <a:gd name="connsiteY29" fmla="*/ 646958 h 1037139"/>
                <a:gd name="connsiteX30" fmla="*/ 2991297 w 5132298"/>
                <a:gd name="connsiteY30" fmla="*/ 683858 h 1037139"/>
                <a:gd name="connsiteX31" fmla="*/ 3131391 w 5132298"/>
                <a:gd name="connsiteY31" fmla="*/ 683858 h 1037139"/>
                <a:gd name="connsiteX32" fmla="*/ 3164595 w 5132298"/>
                <a:gd name="connsiteY32" fmla="*/ 646958 h 1037139"/>
                <a:gd name="connsiteX33" fmla="*/ 3164786 w 5132298"/>
                <a:gd name="connsiteY33" fmla="*/ 189015 h 1037139"/>
                <a:gd name="connsiteX34" fmla="*/ 3418284 w 5132298"/>
                <a:gd name="connsiteY34" fmla="*/ 189111 h 1037139"/>
                <a:gd name="connsiteX35" fmla="*/ 3612499 w 5132298"/>
                <a:gd name="connsiteY35" fmla="*/ 369762 h 1037139"/>
                <a:gd name="connsiteX36" fmla="*/ 3612499 w 5132298"/>
                <a:gd name="connsiteY36" fmla="*/ 702794 h 1037139"/>
                <a:gd name="connsiteX37" fmla="*/ 3418284 w 5132298"/>
                <a:gd name="connsiteY37" fmla="*/ 847822 h 1037139"/>
                <a:gd name="connsiteX38" fmla="*/ 2958131 w 5132298"/>
                <a:gd name="connsiteY38" fmla="*/ 848298 h 1037139"/>
                <a:gd name="connsiteX39" fmla="*/ 2958131 w 5132298"/>
                <a:gd name="connsiteY39" fmla="*/ 1037217 h 1037139"/>
                <a:gd name="connsiteX40" fmla="*/ 3418284 w 5132298"/>
                <a:gd name="connsiteY40" fmla="*/ 1036931 h 1037139"/>
                <a:gd name="connsiteX41" fmla="*/ 3818982 w 5132298"/>
                <a:gd name="connsiteY41" fmla="*/ 702794 h 1037139"/>
                <a:gd name="connsiteX42" fmla="*/ 3818982 w 5132298"/>
                <a:gd name="connsiteY42" fmla="*/ 367590 h 1037139"/>
                <a:gd name="connsiteX43" fmla="*/ 3441430 w 5132298"/>
                <a:gd name="connsiteY43" fmla="*/ 78 h 1037139"/>
                <a:gd name="connsiteX44" fmla="*/ 5132651 w 5132298"/>
                <a:gd name="connsiteY44" fmla="*/ 679820 h 1037139"/>
                <a:gd name="connsiteX45" fmla="*/ 5131660 w 5132298"/>
                <a:gd name="connsiteY45" fmla="*/ 650425 h 1037139"/>
                <a:gd name="connsiteX46" fmla="*/ 4877591 w 5132298"/>
                <a:gd name="connsiteY46" fmla="*/ 447943 h 1037139"/>
                <a:gd name="connsiteX47" fmla="*/ 4567171 w 5132298"/>
                <a:gd name="connsiteY47" fmla="*/ 447943 h 1037139"/>
                <a:gd name="connsiteX48" fmla="*/ 4559208 w 5132298"/>
                <a:gd name="connsiteY48" fmla="*/ 447924 h 1037139"/>
                <a:gd name="connsiteX49" fmla="*/ 4469063 w 5132298"/>
                <a:gd name="connsiteY49" fmla="*/ 349759 h 1037139"/>
                <a:gd name="connsiteX50" fmla="*/ 4469368 w 5132298"/>
                <a:gd name="connsiteY50" fmla="*/ 279312 h 1037139"/>
                <a:gd name="connsiteX51" fmla="*/ 4567533 w 5132298"/>
                <a:gd name="connsiteY51" fmla="*/ 189187 h 1037139"/>
                <a:gd name="connsiteX52" fmla="*/ 4690043 w 5132298"/>
                <a:gd name="connsiteY52" fmla="*/ 189187 h 1037139"/>
                <a:gd name="connsiteX53" fmla="*/ 4691243 w 5132298"/>
                <a:gd name="connsiteY53" fmla="*/ 189225 h 1037139"/>
                <a:gd name="connsiteX54" fmla="*/ 5000825 w 5132298"/>
                <a:gd name="connsiteY54" fmla="*/ 189225 h 1037139"/>
                <a:gd name="connsiteX55" fmla="*/ 5035706 w 5132298"/>
                <a:gd name="connsiteY55" fmla="*/ 166270 h 1037139"/>
                <a:gd name="connsiteX56" fmla="*/ 5037687 w 5132298"/>
                <a:gd name="connsiteY56" fmla="*/ 156021 h 1037139"/>
                <a:gd name="connsiteX57" fmla="*/ 5037687 w 5132298"/>
                <a:gd name="connsiteY57" fmla="*/ 33282 h 1037139"/>
                <a:gd name="connsiteX58" fmla="*/ 5000825 w 5132298"/>
                <a:gd name="connsiteY58" fmla="*/ 116 h 1037139"/>
                <a:gd name="connsiteX59" fmla="*/ 4517869 w 5132298"/>
                <a:gd name="connsiteY59" fmla="*/ 173 h 1037139"/>
                <a:gd name="connsiteX60" fmla="*/ 4262409 w 5132298"/>
                <a:gd name="connsiteY60" fmla="*/ 235555 h 1037139"/>
                <a:gd name="connsiteX61" fmla="*/ 4262428 w 5132298"/>
                <a:gd name="connsiteY61" fmla="*/ 382392 h 1037139"/>
                <a:gd name="connsiteX62" fmla="*/ 4497886 w 5132298"/>
                <a:gd name="connsiteY62" fmla="*/ 636214 h 1037139"/>
                <a:gd name="connsiteX63" fmla="*/ 4836309 w 5132298"/>
                <a:gd name="connsiteY63" fmla="*/ 636214 h 1037139"/>
                <a:gd name="connsiteX64" fmla="*/ 4925977 w 5132298"/>
                <a:gd name="connsiteY64" fmla="*/ 734398 h 1037139"/>
                <a:gd name="connsiteX65" fmla="*/ 4925977 w 5132298"/>
                <a:gd name="connsiteY65" fmla="*/ 757944 h 1037139"/>
                <a:gd name="connsiteX66" fmla="*/ 4828289 w 5132298"/>
                <a:gd name="connsiteY66" fmla="*/ 848050 h 1037139"/>
                <a:gd name="connsiteX67" fmla="*/ 4299290 w 5132298"/>
                <a:gd name="connsiteY67" fmla="*/ 848050 h 1037139"/>
                <a:gd name="connsiteX68" fmla="*/ 4264447 w 5132298"/>
                <a:gd name="connsiteY68" fmla="*/ 870872 h 1037139"/>
                <a:gd name="connsiteX69" fmla="*/ 4262390 w 5132298"/>
                <a:gd name="connsiteY69" fmla="*/ 881216 h 1037139"/>
                <a:gd name="connsiteX70" fmla="*/ 4262390 w 5132298"/>
                <a:gd name="connsiteY70" fmla="*/ 1003955 h 1037139"/>
                <a:gd name="connsiteX71" fmla="*/ 4299290 w 5132298"/>
                <a:gd name="connsiteY71" fmla="*/ 1037160 h 1037139"/>
                <a:gd name="connsiteX72" fmla="*/ 4732296 w 5132298"/>
                <a:gd name="connsiteY72" fmla="*/ 1037160 h 1037139"/>
                <a:gd name="connsiteX73" fmla="*/ 4879172 w 5132298"/>
                <a:gd name="connsiteY73" fmla="*/ 1037083 h 1037139"/>
                <a:gd name="connsiteX74" fmla="*/ 5132651 w 5132298"/>
                <a:gd name="connsiteY74" fmla="*/ 801587 h 1037139"/>
                <a:gd name="connsiteX75" fmla="*/ 5132651 w 5132298"/>
                <a:gd name="connsiteY75" fmla="*/ 679820 h 1037139"/>
                <a:gd name="connsiteX76" fmla="*/ 280863 w 5132298"/>
                <a:gd name="connsiteY76" fmla="*/ 189111 h 1037139"/>
                <a:gd name="connsiteX77" fmla="*/ 825046 w 5132298"/>
                <a:gd name="connsiteY77" fmla="*/ 189111 h 1037139"/>
                <a:gd name="connsiteX78" fmla="*/ 861203 w 5132298"/>
                <a:gd name="connsiteY78" fmla="*/ 156573 h 1037139"/>
                <a:gd name="connsiteX79" fmla="*/ 861203 w 5132298"/>
                <a:gd name="connsiteY79" fmla="*/ 32729 h 1037139"/>
                <a:gd name="connsiteX80" fmla="*/ 825046 w 5132298"/>
                <a:gd name="connsiteY80" fmla="*/ 78 h 1037139"/>
                <a:gd name="connsiteX81" fmla="*/ 277073 w 5132298"/>
                <a:gd name="connsiteY81" fmla="*/ 78 h 1037139"/>
                <a:gd name="connsiteX82" fmla="*/ 352 w 5132298"/>
                <a:gd name="connsiteY82" fmla="*/ 255005 h 1037139"/>
                <a:gd name="connsiteX83" fmla="*/ 352 w 5132298"/>
                <a:gd name="connsiteY83" fmla="*/ 782309 h 1037139"/>
                <a:gd name="connsiteX84" fmla="*/ 277073 w 5132298"/>
                <a:gd name="connsiteY84" fmla="*/ 1037217 h 1037139"/>
                <a:gd name="connsiteX85" fmla="*/ 825046 w 5132298"/>
                <a:gd name="connsiteY85" fmla="*/ 1037217 h 1037139"/>
                <a:gd name="connsiteX86" fmla="*/ 861203 w 5132298"/>
                <a:gd name="connsiteY86" fmla="*/ 1004660 h 1037139"/>
                <a:gd name="connsiteX87" fmla="*/ 861203 w 5132298"/>
                <a:gd name="connsiteY87" fmla="*/ 880816 h 1037139"/>
                <a:gd name="connsiteX88" fmla="*/ 825046 w 5132298"/>
                <a:gd name="connsiteY88" fmla="*/ 848298 h 1037139"/>
                <a:gd name="connsiteX89" fmla="*/ 280863 w 5132298"/>
                <a:gd name="connsiteY89" fmla="*/ 848298 h 1037139"/>
                <a:gd name="connsiteX90" fmla="*/ 207006 w 5132298"/>
                <a:gd name="connsiteY90" fmla="*/ 779051 h 1037139"/>
                <a:gd name="connsiteX91" fmla="*/ 207006 w 5132298"/>
                <a:gd name="connsiteY91" fmla="*/ 634347 h 1037139"/>
                <a:gd name="connsiteX92" fmla="*/ 532457 w 5132298"/>
                <a:gd name="connsiteY92" fmla="*/ 634347 h 1037139"/>
                <a:gd name="connsiteX93" fmla="*/ 568595 w 5132298"/>
                <a:gd name="connsiteY93" fmla="*/ 601772 h 1037139"/>
                <a:gd name="connsiteX94" fmla="*/ 568595 w 5132298"/>
                <a:gd name="connsiteY94" fmla="*/ 480557 h 1037139"/>
                <a:gd name="connsiteX95" fmla="*/ 532457 w 5132298"/>
                <a:gd name="connsiteY95" fmla="*/ 447943 h 1037139"/>
                <a:gd name="connsiteX96" fmla="*/ 207006 w 5132298"/>
                <a:gd name="connsiteY96" fmla="*/ 447943 h 1037139"/>
                <a:gd name="connsiteX97" fmla="*/ 207006 w 5132298"/>
                <a:gd name="connsiteY97" fmla="*/ 258395 h 1037139"/>
                <a:gd name="connsiteX98" fmla="*/ 280863 w 5132298"/>
                <a:gd name="connsiteY98" fmla="*/ 189111 h 1037139"/>
                <a:gd name="connsiteX99" fmla="*/ 1186405 w 5132298"/>
                <a:gd name="connsiteY99" fmla="*/ 189130 h 1037139"/>
                <a:gd name="connsiteX100" fmla="*/ 1186405 w 5132298"/>
                <a:gd name="connsiteY100" fmla="*/ 1000336 h 1037139"/>
                <a:gd name="connsiteX101" fmla="*/ 1153144 w 5132298"/>
                <a:gd name="connsiteY101" fmla="*/ 1037198 h 1037139"/>
                <a:gd name="connsiteX102" fmla="*/ 1012879 w 5132298"/>
                <a:gd name="connsiteY102" fmla="*/ 1037198 h 1037139"/>
                <a:gd name="connsiteX103" fmla="*/ 979656 w 5132298"/>
                <a:gd name="connsiteY103" fmla="*/ 1000336 h 1037139"/>
                <a:gd name="connsiteX104" fmla="*/ 979656 w 5132298"/>
                <a:gd name="connsiteY104" fmla="*/ 37035 h 1037139"/>
                <a:gd name="connsiteX105" fmla="*/ 1012879 w 5132298"/>
                <a:gd name="connsiteY105" fmla="*/ 116 h 1037139"/>
                <a:gd name="connsiteX106" fmla="*/ 1439846 w 5132298"/>
                <a:gd name="connsiteY106" fmla="*/ 116 h 1037139"/>
                <a:gd name="connsiteX107" fmla="*/ 1840506 w 5132298"/>
                <a:gd name="connsiteY107" fmla="*/ 369838 h 1037139"/>
                <a:gd name="connsiteX108" fmla="*/ 1840506 w 5132298"/>
                <a:gd name="connsiteY108" fmla="*/ 1004032 h 1037139"/>
                <a:gd name="connsiteX109" fmla="*/ 1803625 w 5132298"/>
                <a:gd name="connsiteY109" fmla="*/ 1037198 h 1037139"/>
                <a:gd name="connsiteX110" fmla="*/ 1670885 w 5132298"/>
                <a:gd name="connsiteY110" fmla="*/ 1037198 h 1037139"/>
                <a:gd name="connsiteX111" fmla="*/ 1634023 w 5132298"/>
                <a:gd name="connsiteY111" fmla="*/ 1004032 h 1037139"/>
                <a:gd name="connsiteX112" fmla="*/ 1634023 w 5132298"/>
                <a:gd name="connsiteY112" fmla="*/ 369838 h 1037139"/>
                <a:gd name="connsiteX113" fmla="*/ 1439846 w 5132298"/>
                <a:gd name="connsiteY113" fmla="*/ 189225 h 1037139"/>
                <a:gd name="connsiteX114" fmla="*/ 1186405 w 5132298"/>
                <a:gd name="connsiteY114" fmla="*/ 189130 h 103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5132298" h="1037139">
                  <a:moveTo>
                    <a:pt x="4143956" y="78849"/>
                  </a:moveTo>
                  <a:lnTo>
                    <a:pt x="4143651" y="36939"/>
                  </a:lnTo>
                  <a:cubicBezTo>
                    <a:pt x="4143651" y="16613"/>
                    <a:pt x="4128754" y="78"/>
                    <a:pt x="4110447" y="78"/>
                  </a:cubicBezTo>
                  <a:lnTo>
                    <a:pt x="3970639" y="78"/>
                  </a:lnTo>
                  <a:cubicBezTo>
                    <a:pt x="3952351" y="78"/>
                    <a:pt x="3937435" y="16613"/>
                    <a:pt x="3937435" y="36939"/>
                  </a:cubicBezTo>
                  <a:lnTo>
                    <a:pt x="3937435" y="78849"/>
                  </a:lnTo>
                  <a:lnTo>
                    <a:pt x="3937454" y="78849"/>
                  </a:lnTo>
                  <a:lnTo>
                    <a:pt x="3937759" y="152249"/>
                  </a:lnTo>
                  <a:cubicBezTo>
                    <a:pt x="3937759" y="172575"/>
                    <a:pt x="3952637" y="189111"/>
                    <a:pt x="3970963" y="189111"/>
                  </a:cubicBezTo>
                  <a:lnTo>
                    <a:pt x="4110771" y="189111"/>
                  </a:lnTo>
                  <a:cubicBezTo>
                    <a:pt x="4129059" y="189111"/>
                    <a:pt x="4143975" y="172575"/>
                    <a:pt x="4143975" y="152249"/>
                  </a:cubicBezTo>
                  <a:lnTo>
                    <a:pt x="4143975" y="78849"/>
                  </a:lnTo>
                  <a:lnTo>
                    <a:pt x="4143956" y="78849"/>
                  </a:lnTo>
                  <a:close/>
                  <a:moveTo>
                    <a:pt x="4143956" y="653397"/>
                  </a:moveTo>
                  <a:lnTo>
                    <a:pt x="4143651" y="306706"/>
                  </a:lnTo>
                  <a:cubicBezTo>
                    <a:pt x="4143651" y="286361"/>
                    <a:pt x="4128754" y="269845"/>
                    <a:pt x="4110447" y="269845"/>
                  </a:cubicBezTo>
                  <a:lnTo>
                    <a:pt x="3970639" y="269845"/>
                  </a:lnTo>
                  <a:cubicBezTo>
                    <a:pt x="3952351" y="269845"/>
                    <a:pt x="3937435" y="286361"/>
                    <a:pt x="3937435" y="306706"/>
                  </a:cubicBezTo>
                  <a:lnTo>
                    <a:pt x="3937435" y="653397"/>
                  </a:lnTo>
                  <a:lnTo>
                    <a:pt x="3937454" y="653397"/>
                  </a:lnTo>
                  <a:lnTo>
                    <a:pt x="3937759" y="1000069"/>
                  </a:lnTo>
                  <a:cubicBezTo>
                    <a:pt x="3937759" y="1020396"/>
                    <a:pt x="3952637" y="1036931"/>
                    <a:pt x="3970963" y="1036931"/>
                  </a:cubicBezTo>
                  <a:lnTo>
                    <a:pt x="4110771" y="1036931"/>
                  </a:lnTo>
                  <a:cubicBezTo>
                    <a:pt x="4129059" y="1036931"/>
                    <a:pt x="4143975" y="1020396"/>
                    <a:pt x="4143975" y="1000069"/>
                  </a:cubicBezTo>
                  <a:lnTo>
                    <a:pt x="4143975" y="653397"/>
                  </a:lnTo>
                  <a:lnTo>
                    <a:pt x="4143956" y="653397"/>
                  </a:lnTo>
                  <a:close/>
                  <a:moveTo>
                    <a:pt x="3441430" y="78"/>
                  </a:moveTo>
                  <a:lnTo>
                    <a:pt x="2991355" y="78"/>
                  </a:lnTo>
                  <a:cubicBezTo>
                    <a:pt x="2973029" y="78"/>
                    <a:pt x="2958131" y="16670"/>
                    <a:pt x="2958131" y="37035"/>
                  </a:cubicBezTo>
                  <a:lnTo>
                    <a:pt x="2958131" y="646958"/>
                  </a:lnTo>
                  <a:cubicBezTo>
                    <a:pt x="2958131" y="667323"/>
                    <a:pt x="2973009" y="683858"/>
                    <a:pt x="2991297" y="683858"/>
                  </a:cubicBezTo>
                  <a:lnTo>
                    <a:pt x="3131391" y="683858"/>
                  </a:lnTo>
                  <a:cubicBezTo>
                    <a:pt x="3149717" y="683858"/>
                    <a:pt x="3164595" y="667323"/>
                    <a:pt x="3164595" y="646958"/>
                  </a:cubicBezTo>
                  <a:lnTo>
                    <a:pt x="3164786" y="189015"/>
                  </a:lnTo>
                  <a:lnTo>
                    <a:pt x="3418284" y="189111"/>
                  </a:lnTo>
                  <a:cubicBezTo>
                    <a:pt x="3525383" y="189111"/>
                    <a:pt x="3612499" y="270149"/>
                    <a:pt x="3612499" y="369762"/>
                  </a:cubicBezTo>
                  <a:lnTo>
                    <a:pt x="3612499" y="702794"/>
                  </a:lnTo>
                  <a:cubicBezTo>
                    <a:pt x="3612499" y="802368"/>
                    <a:pt x="3525383" y="847822"/>
                    <a:pt x="3418284" y="847822"/>
                  </a:cubicBezTo>
                  <a:lnTo>
                    <a:pt x="2958131" y="848298"/>
                  </a:lnTo>
                  <a:lnTo>
                    <a:pt x="2958131" y="1037217"/>
                  </a:lnTo>
                  <a:lnTo>
                    <a:pt x="3418284" y="1036931"/>
                  </a:lnTo>
                  <a:cubicBezTo>
                    <a:pt x="3639226" y="1036931"/>
                    <a:pt x="3818982" y="906648"/>
                    <a:pt x="3818982" y="702794"/>
                  </a:cubicBezTo>
                  <a:lnTo>
                    <a:pt x="3818982" y="367590"/>
                  </a:lnTo>
                  <a:cubicBezTo>
                    <a:pt x="3818982" y="171985"/>
                    <a:pt x="3654866" y="78"/>
                    <a:pt x="3441430" y="78"/>
                  </a:cubicBezTo>
                  <a:moveTo>
                    <a:pt x="5132651" y="679820"/>
                  </a:moveTo>
                  <a:cubicBezTo>
                    <a:pt x="5132651" y="670447"/>
                    <a:pt x="5132575" y="660846"/>
                    <a:pt x="5131660" y="650425"/>
                  </a:cubicBezTo>
                  <a:cubicBezTo>
                    <a:pt x="5121469" y="535230"/>
                    <a:pt x="5002749" y="447943"/>
                    <a:pt x="4877591" y="447943"/>
                  </a:cubicBezTo>
                  <a:lnTo>
                    <a:pt x="4567171" y="447943"/>
                  </a:lnTo>
                  <a:lnTo>
                    <a:pt x="4559208" y="447924"/>
                  </a:lnTo>
                  <a:cubicBezTo>
                    <a:pt x="4509487" y="447924"/>
                    <a:pt x="4469063" y="403861"/>
                    <a:pt x="4469063" y="349759"/>
                  </a:cubicBezTo>
                  <a:lnTo>
                    <a:pt x="4469368" y="279312"/>
                  </a:lnTo>
                  <a:cubicBezTo>
                    <a:pt x="4469368" y="229630"/>
                    <a:pt x="4513412" y="189187"/>
                    <a:pt x="4567533" y="189187"/>
                  </a:cubicBezTo>
                  <a:lnTo>
                    <a:pt x="4690043" y="189187"/>
                  </a:lnTo>
                  <a:lnTo>
                    <a:pt x="4691243" y="189225"/>
                  </a:lnTo>
                  <a:lnTo>
                    <a:pt x="5000825" y="189225"/>
                  </a:lnTo>
                  <a:cubicBezTo>
                    <a:pt x="5016656" y="189225"/>
                    <a:pt x="5030676" y="180005"/>
                    <a:pt x="5035706" y="166270"/>
                  </a:cubicBezTo>
                  <a:cubicBezTo>
                    <a:pt x="5037039" y="162612"/>
                    <a:pt x="5037687" y="159259"/>
                    <a:pt x="5037687" y="156021"/>
                  </a:cubicBezTo>
                  <a:lnTo>
                    <a:pt x="5037687" y="33282"/>
                  </a:lnTo>
                  <a:cubicBezTo>
                    <a:pt x="5037687" y="14956"/>
                    <a:pt x="5021151" y="116"/>
                    <a:pt x="5000825" y="116"/>
                  </a:cubicBezTo>
                  <a:lnTo>
                    <a:pt x="4517869" y="173"/>
                  </a:lnTo>
                  <a:cubicBezTo>
                    <a:pt x="4377928" y="173"/>
                    <a:pt x="4262409" y="105805"/>
                    <a:pt x="4262409" y="235555"/>
                  </a:cubicBezTo>
                  <a:lnTo>
                    <a:pt x="4262428" y="382392"/>
                  </a:lnTo>
                  <a:cubicBezTo>
                    <a:pt x="4262428" y="522352"/>
                    <a:pt x="4368041" y="636214"/>
                    <a:pt x="4497886" y="636214"/>
                  </a:cubicBezTo>
                  <a:lnTo>
                    <a:pt x="4836309" y="636214"/>
                  </a:lnTo>
                  <a:cubicBezTo>
                    <a:pt x="4885992" y="636214"/>
                    <a:pt x="4925977" y="680258"/>
                    <a:pt x="4925977" y="734398"/>
                  </a:cubicBezTo>
                  <a:lnTo>
                    <a:pt x="4925977" y="757944"/>
                  </a:lnTo>
                  <a:cubicBezTo>
                    <a:pt x="4925977" y="807645"/>
                    <a:pt x="4882410" y="848050"/>
                    <a:pt x="4828289" y="848050"/>
                  </a:cubicBezTo>
                  <a:lnTo>
                    <a:pt x="4299290" y="848050"/>
                  </a:lnTo>
                  <a:cubicBezTo>
                    <a:pt x="4283440" y="848050"/>
                    <a:pt x="4269419" y="857213"/>
                    <a:pt x="4264447" y="870872"/>
                  </a:cubicBezTo>
                  <a:cubicBezTo>
                    <a:pt x="4263057" y="874606"/>
                    <a:pt x="4262390" y="877997"/>
                    <a:pt x="4262390" y="881216"/>
                  </a:cubicBezTo>
                  <a:lnTo>
                    <a:pt x="4262390" y="1003955"/>
                  </a:lnTo>
                  <a:cubicBezTo>
                    <a:pt x="4262390" y="1022262"/>
                    <a:pt x="4278944" y="1037160"/>
                    <a:pt x="4299290" y="1037160"/>
                  </a:cubicBezTo>
                  <a:lnTo>
                    <a:pt x="4732296" y="1037160"/>
                  </a:lnTo>
                  <a:lnTo>
                    <a:pt x="4879172" y="1037083"/>
                  </a:lnTo>
                  <a:cubicBezTo>
                    <a:pt x="5019075" y="1037083"/>
                    <a:pt x="5132651" y="931470"/>
                    <a:pt x="5132651" y="801587"/>
                  </a:cubicBezTo>
                  <a:lnTo>
                    <a:pt x="5132651" y="679820"/>
                  </a:lnTo>
                  <a:close/>
                  <a:moveTo>
                    <a:pt x="280863" y="189111"/>
                  </a:moveTo>
                  <a:lnTo>
                    <a:pt x="825046" y="189111"/>
                  </a:lnTo>
                  <a:cubicBezTo>
                    <a:pt x="844972" y="189111"/>
                    <a:pt x="861203" y="174518"/>
                    <a:pt x="861203" y="156573"/>
                  </a:cubicBezTo>
                  <a:lnTo>
                    <a:pt x="861203" y="32729"/>
                  </a:lnTo>
                  <a:cubicBezTo>
                    <a:pt x="861203" y="14746"/>
                    <a:pt x="845734" y="78"/>
                    <a:pt x="825046" y="78"/>
                  </a:cubicBezTo>
                  <a:lnTo>
                    <a:pt x="277073" y="78"/>
                  </a:lnTo>
                  <a:cubicBezTo>
                    <a:pt x="124501" y="78"/>
                    <a:pt x="352" y="114301"/>
                    <a:pt x="352" y="255005"/>
                  </a:cubicBezTo>
                  <a:lnTo>
                    <a:pt x="352" y="782309"/>
                  </a:lnTo>
                  <a:cubicBezTo>
                    <a:pt x="352" y="922955"/>
                    <a:pt x="124501" y="1037217"/>
                    <a:pt x="277073" y="1037217"/>
                  </a:cubicBezTo>
                  <a:lnTo>
                    <a:pt x="825046" y="1037217"/>
                  </a:lnTo>
                  <a:cubicBezTo>
                    <a:pt x="844972" y="1037217"/>
                    <a:pt x="861203" y="1022605"/>
                    <a:pt x="861203" y="1004660"/>
                  </a:cubicBezTo>
                  <a:lnTo>
                    <a:pt x="861203" y="880816"/>
                  </a:lnTo>
                  <a:cubicBezTo>
                    <a:pt x="861203" y="862871"/>
                    <a:pt x="844972" y="848298"/>
                    <a:pt x="825046" y="848298"/>
                  </a:cubicBezTo>
                  <a:lnTo>
                    <a:pt x="280863" y="848298"/>
                  </a:lnTo>
                  <a:cubicBezTo>
                    <a:pt x="240839" y="848298"/>
                    <a:pt x="207006" y="816580"/>
                    <a:pt x="207006" y="779051"/>
                  </a:cubicBezTo>
                  <a:lnTo>
                    <a:pt x="207006" y="634347"/>
                  </a:lnTo>
                  <a:lnTo>
                    <a:pt x="532457" y="634347"/>
                  </a:lnTo>
                  <a:cubicBezTo>
                    <a:pt x="552383" y="634347"/>
                    <a:pt x="568595" y="619717"/>
                    <a:pt x="568595" y="601772"/>
                  </a:cubicBezTo>
                  <a:lnTo>
                    <a:pt x="568595" y="480557"/>
                  </a:lnTo>
                  <a:cubicBezTo>
                    <a:pt x="568595" y="462573"/>
                    <a:pt x="552383" y="447943"/>
                    <a:pt x="532457" y="447943"/>
                  </a:cubicBezTo>
                  <a:lnTo>
                    <a:pt x="207006" y="447943"/>
                  </a:lnTo>
                  <a:lnTo>
                    <a:pt x="207006" y="258395"/>
                  </a:lnTo>
                  <a:cubicBezTo>
                    <a:pt x="207006" y="220829"/>
                    <a:pt x="240839" y="189111"/>
                    <a:pt x="280863" y="189111"/>
                  </a:cubicBezTo>
                  <a:moveTo>
                    <a:pt x="1186405" y="189130"/>
                  </a:moveTo>
                  <a:lnTo>
                    <a:pt x="1186405" y="1000336"/>
                  </a:lnTo>
                  <a:cubicBezTo>
                    <a:pt x="1186405" y="1020662"/>
                    <a:pt x="1171470" y="1037198"/>
                    <a:pt x="1153144" y="1037198"/>
                  </a:cubicBezTo>
                  <a:lnTo>
                    <a:pt x="1012879" y="1037198"/>
                  </a:lnTo>
                  <a:cubicBezTo>
                    <a:pt x="994553" y="1037198"/>
                    <a:pt x="979656" y="1020662"/>
                    <a:pt x="979656" y="1000336"/>
                  </a:cubicBezTo>
                  <a:lnTo>
                    <a:pt x="979656" y="37035"/>
                  </a:lnTo>
                  <a:cubicBezTo>
                    <a:pt x="979656" y="16670"/>
                    <a:pt x="994553" y="116"/>
                    <a:pt x="1012879" y="116"/>
                  </a:cubicBezTo>
                  <a:lnTo>
                    <a:pt x="1439846" y="116"/>
                  </a:lnTo>
                  <a:cubicBezTo>
                    <a:pt x="1660769" y="116"/>
                    <a:pt x="1840506" y="165946"/>
                    <a:pt x="1840506" y="369838"/>
                  </a:cubicBezTo>
                  <a:lnTo>
                    <a:pt x="1840506" y="1004032"/>
                  </a:lnTo>
                  <a:cubicBezTo>
                    <a:pt x="1840506" y="1022339"/>
                    <a:pt x="1823971" y="1037198"/>
                    <a:pt x="1803625" y="1037198"/>
                  </a:cubicBezTo>
                  <a:lnTo>
                    <a:pt x="1670885" y="1037198"/>
                  </a:lnTo>
                  <a:cubicBezTo>
                    <a:pt x="1650559" y="1037198"/>
                    <a:pt x="1634023" y="1022339"/>
                    <a:pt x="1634023" y="1004032"/>
                  </a:cubicBezTo>
                  <a:lnTo>
                    <a:pt x="1634023" y="369838"/>
                  </a:lnTo>
                  <a:cubicBezTo>
                    <a:pt x="1634023" y="270264"/>
                    <a:pt x="1546926" y="189225"/>
                    <a:pt x="1439846" y="189225"/>
                  </a:cubicBezTo>
                  <a:lnTo>
                    <a:pt x="1186405" y="18913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5238701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ifesto C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19A4B2A-8736-4B82-A793-007180C52A5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8307" y="6473033"/>
            <a:ext cx="767567" cy="155112"/>
            <a:chOff x="3231832" y="7185063"/>
            <a:chExt cx="5132298" cy="1037158"/>
          </a:xfrm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E84B3FD2-F691-45FF-87E5-C621BA65D5B6}"/>
                </a:ext>
              </a:extLst>
            </p:cNvPr>
            <p:cNvSpPr/>
            <p:nvPr/>
          </p:nvSpPr>
          <p:spPr>
            <a:xfrm>
              <a:off x="5071966" y="7185101"/>
              <a:ext cx="1117644" cy="1037120"/>
            </a:xfrm>
            <a:custGeom>
              <a:avLst/>
              <a:gdLst>
                <a:gd name="connsiteX0" fmla="*/ 519115 w 1117644"/>
                <a:gd name="connsiteY0" fmla="*/ 848219 h 1037120"/>
                <a:gd name="connsiteX1" fmla="*/ 324919 w 1117644"/>
                <a:gd name="connsiteY1" fmla="*/ 668711 h 1037120"/>
                <a:gd name="connsiteX2" fmla="*/ 325338 w 1117644"/>
                <a:gd name="connsiteY2" fmla="*/ 636136 h 1037120"/>
                <a:gd name="connsiteX3" fmla="*/ 739428 w 1117644"/>
                <a:gd name="connsiteY3" fmla="*/ 636136 h 1037120"/>
                <a:gd name="connsiteX4" fmla="*/ 999289 w 1117644"/>
                <a:gd name="connsiteY4" fmla="*/ 394601 h 1037120"/>
                <a:gd name="connsiteX5" fmla="*/ 999289 w 1117644"/>
                <a:gd name="connsiteY5" fmla="*/ 241572 h 1037120"/>
                <a:gd name="connsiteX6" fmla="*/ 739428 w 1117644"/>
                <a:gd name="connsiteY6" fmla="*/ 37 h 1037120"/>
                <a:gd name="connsiteX7" fmla="*/ 378107 w 1117644"/>
                <a:gd name="connsiteY7" fmla="*/ 37 h 1037120"/>
                <a:gd name="connsiteX8" fmla="*/ 317775 w 1117644"/>
                <a:gd name="connsiteY8" fmla="*/ 4647 h 1037120"/>
                <a:gd name="connsiteX9" fmla="*/ 118684 w 1117644"/>
                <a:gd name="connsiteY9" fmla="*/ 241572 h 1037120"/>
                <a:gd name="connsiteX10" fmla="*/ 118684 w 1117644"/>
                <a:gd name="connsiteY10" fmla="*/ 330402 h 1037120"/>
                <a:gd name="connsiteX11" fmla="*/ 151850 w 1117644"/>
                <a:gd name="connsiteY11" fmla="*/ 367302 h 1037120"/>
                <a:gd name="connsiteX12" fmla="*/ 292096 w 1117644"/>
                <a:gd name="connsiteY12" fmla="*/ 367302 h 1037120"/>
                <a:gd name="connsiteX13" fmla="*/ 325300 w 1117644"/>
                <a:gd name="connsiteY13" fmla="*/ 330402 h 1037120"/>
                <a:gd name="connsiteX14" fmla="*/ 325300 w 1117644"/>
                <a:gd name="connsiteY14" fmla="*/ 273062 h 1037120"/>
                <a:gd name="connsiteX15" fmla="*/ 417369 w 1117644"/>
                <a:gd name="connsiteY15" fmla="*/ 188994 h 1037120"/>
                <a:gd name="connsiteX16" fmla="*/ 700680 w 1117644"/>
                <a:gd name="connsiteY16" fmla="*/ 188994 h 1037120"/>
                <a:gd name="connsiteX17" fmla="*/ 792768 w 1117644"/>
                <a:gd name="connsiteY17" fmla="*/ 273062 h 1037120"/>
                <a:gd name="connsiteX18" fmla="*/ 792768 w 1117644"/>
                <a:gd name="connsiteY18" fmla="*/ 363892 h 1037120"/>
                <a:gd name="connsiteX19" fmla="*/ 700680 w 1117644"/>
                <a:gd name="connsiteY19" fmla="*/ 447884 h 1037120"/>
                <a:gd name="connsiteX20" fmla="*/ 250 w 1117644"/>
                <a:gd name="connsiteY20" fmla="*/ 447884 h 1037120"/>
                <a:gd name="connsiteX21" fmla="*/ 250 w 1117644"/>
                <a:gd name="connsiteY21" fmla="*/ 636136 h 1037120"/>
                <a:gd name="connsiteX22" fmla="*/ 118188 w 1117644"/>
                <a:gd name="connsiteY22" fmla="*/ 636136 h 1037120"/>
                <a:gd name="connsiteX23" fmla="*/ 118188 w 1117644"/>
                <a:gd name="connsiteY23" fmla="*/ 668673 h 1037120"/>
                <a:gd name="connsiteX24" fmla="*/ 519800 w 1117644"/>
                <a:gd name="connsiteY24" fmla="*/ 1037157 h 1037120"/>
                <a:gd name="connsiteX25" fmla="*/ 1117894 w 1117644"/>
                <a:gd name="connsiteY25" fmla="*/ 1037157 h 1037120"/>
                <a:gd name="connsiteX26" fmla="*/ 1117894 w 1117644"/>
                <a:gd name="connsiteY26" fmla="*/ 848200 h 1037120"/>
                <a:gd name="connsiteX27" fmla="*/ 519115 w 1117644"/>
                <a:gd name="connsiteY27" fmla="*/ 848219 h 103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17644" h="1037120">
                  <a:moveTo>
                    <a:pt x="519115" y="848219"/>
                  </a:moveTo>
                  <a:cubicBezTo>
                    <a:pt x="412035" y="848219"/>
                    <a:pt x="324919" y="768248"/>
                    <a:pt x="324919" y="668711"/>
                  </a:cubicBezTo>
                  <a:lnTo>
                    <a:pt x="325338" y="636136"/>
                  </a:lnTo>
                  <a:lnTo>
                    <a:pt x="739428" y="636136"/>
                  </a:lnTo>
                  <a:cubicBezTo>
                    <a:pt x="882741" y="636136"/>
                    <a:pt x="999289" y="527798"/>
                    <a:pt x="999289" y="394601"/>
                  </a:cubicBezTo>
                  <a:lnTo>
                    <a:pt x="999289" y="241572"/>
                  </a:lnTo>
                  <a:cubicBezTo>
                    <a:pt x="999289" y="108375"/>
                    <a:pt x="882741" y="37"/>
                    <a:pt x="739428" y="37"/>
                  </a:cubicBezTo>
                  <a:lnTo>
                    <a:pt x="378107" y="37"/>
                  </a:lnTo>
                  <a:cubicBezTo>
                    <a:pt x="358028" y="37"/>
                    <a:pt x="337740" y="228"/>
                    <a:pt x="317775" y="4647"/>
                  </a:cubicBezTo>
                  <a:cubicBezTo>
                    <a:pt x="200294" y="30727"/>
                    <a:pt x="118684" y="129349"/>
                    <a:pt x="118684" y="241572"/>
                  </a:cubicBezTo>
                  <a:lnTo>
                    <a:pt x="118684" y="330402"/>
                  </a:lnTo>
                  <a:cubicBezTo>
                    <a:pt x="118684" y="350729"/>
                    <a:pt x="133543" y="367302"/>
                    <a:pt x="151850" y="367302"/>
                  </a:cubicBezTo>
                  <a:lnTo>
                    <a:pt x="292096" y="367302"/>
                  </a:lnTo>
                  <a:cubicBezTo>
                    <a:pt x="310422" y="367302"/>
                    <a:pt x="325300" y="350729"/>
                    <a:pt x="325300" y="330402"/>
                  </a:cubicBezTo>
                  <a:lnTo>
                    <a:pt x="325300" y="273062"/>
                  </a:lnTo>
                  <a:cubicBezTo>
                    <a:pt x="325300" y="226713"/>
                    <a:pt x="366600" y="188994"/>
                    <a:pt x="417369" y="188994"/>
                  </a:cubicBezTo>
                  <a:lnTo>
                    <a:pt x="700680" y="188994"/>
                  </a:lnTo>
                  <a:cubicBezTo>
                    <a:pt x="751467" y="188994"/>
                    <a:pt x="792768" y="226713"/>
                    <a:pt x="792768" y="273062"/>
                  </a:cubicBezTo>
                  <a:lnTo>
                    <a:pt x="792768" y="363892"/>
                  </a:lnTo>
                  <a:cubicBezTo>
                    <a:pt x="792768" y="410203"/>
                    <a:pt x="751467" y="447884"/>
                    <a:pt x="700680" y="447884"/>
                  </a:cubicBezTo>
                  <a:lnTo>
                    <a:pt x="250" y="447884"/>
                  </a:lnTo>
                  <a:lnTo>
                    <a:pt x="250" y="636136"/>
                  </a:lnTo>
                  <a:lnTo>
                    <a:pt x="118188" y="636136"/>
                  </a:lnTo>
                  <a:lnTo>
                    <a:pt x="118188" y="668673"/>
                  </a:lnTo>
                  <a:cubicBezTo>
                    <a:pt x="118188" y="872527"/>
                    <a:pt x="298859" y="1037157"/>
                    <a:pt x="519800" y="1037157"/>
                  </a:cubicBezTo>
                  <a:lnTo>
                    <a:pt x="1117894" y="1037157"/>
                  </a:lnTo>
                  <a:lnTo>
                    <a:pt x="1117894" y="848200"/>
                  </a:lnTo>
                  <a:lnTo>
                    <a:pt x="519115" y="848219"/>
                  </a:lnTo>
                  <a:close/>
                </a:path>
              </a:pathLst>
            </a:custGeom>
            <a:solidFill>
              <a:srgbClr val="96CD3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140C30BB-7156-4C7C-9EA1-A28421DBB5B2}"/>
                </a:ext>
              </a:extLst>
            </p:cNvPr>
            <p:cNvSpPr/>
            <p:nvPr/>
          </p:nvSpPr>
          <p:spPr>
            <a:xfrm>
              <a:off x="3231832" y="7185063"/>
              <a:ext cx="5132298" cy="1037139"/>
            </a:xfrm>
            <a:custGeom>
              <a:avLst/>
              <a:gdLst>
                <a:gd name="connsiteX0" fmla="*/ 4143956 w 5132298"/>
                <a:gd name="connsiteY0" fmla="*/ 78849 h 1037139"/>
                <a:gd name="connsiteX1" fmla="*/ 4143651 w 5132298"/>
                <a:gd name="connsiteY1" fmla="*/ 36939 h 1037139"/>
                <a:gd name="connsiteX2" fmla="*/ 4110447 w 5132298"/>
                <a:gd name="connsiteY2" fmla="*/ 78 h 1037139"/>
                <a:gd name="connsiteX3" fmla="*/ 3970639 w 5132298"/>
                <a:gd name="connsiteY3" fmla="*/ 78 h 1037139"/>
                <a:gd name="connsiteX4" fmla="*/ 3937435 w 5132298"/>
                <a:gd name="connsiteY4" fmla="*/ 36939 h 1037139"/>
                <a:gd name="connsiteX5" fmla="*/ 3937435 w 5132298"/>
                <a:gd name="connsiteY5" fmla="*/ 78849 h 1037139"/>
                <a:gd name="connsiteX6" fmla="*/ 3937454 w 5132298"/>
                <a:gd name="connsiteY6" fmla="*/ 78849 h 1037139"/>
                <a:gd name="connsiteX7" fmla="*/ 3937759 w 5132298"/>
                <a:gd name="connsiteY7" fmla="*/ 152249 h 1037139"/>
                <a:gd name="connsiteX8" fmla="*/ 3970963 w 5132298"/>
                <a:gd name="connsiteY8" fmla="*/ 189111 h 1037139"/>
                <a:gd name="connsiteX9" fmla="*/ 4110771 w 5132298"/>
                <a:gd name="connsiteY9" fmla="*/ 189111 h 1037139"/>
                <a:gd name="connsiteX10" fmla="*/ 4143975 w 5132298"/>
                <a:gd name="connsiteY10" fmla="*/ 152249 h 1037139"/>
                <a:gd name="connsiteX11" fmla="*/ 4143975 w 5132298"/>
                <a:gd name="connsiteY11" fmla="*/ 78849 h 1037139"/>
                <a:gd name="connsiteX12" fmla="*/ 4143956 w 5132298"/>
                <a:gd name="connsiteY12" fmla="*/ 78849 h 1037139"/>
                <a:gd name="connsiteX13" fmla="*/ 4143956 w 5132298"/>
                <a:gd name="connsiteY13" fmla="*/ 653397 h 1037139"/>
                <a:gd name="connsiteX14" fmla="*/ 4143651 w 5132298"/>
                <a:gd name="connsiteY14" fmla="*/ 306706 h 1037139"/>
                <a:gd name="connsiteX15" fmla="*/ 4110447 w 5132298"/>
                <a:gd name="connsiteY15" fmla="*/ 269845 h 1037139"/>
                <a:gd name="connsiteX16" fmla="*/ 3970639 w 5132298"/>
                <a:gd name="connsiteY16" fmla="*/ 269845 h 1037139"/>
                <a:gd name="connsiteX17" fmla="*/ 3937435 w 5132298"/>
                <a:gd name="connsiteY17" fmla="*/ 306706 h 1037139"/>
                <a:gd name="connsiteX18" fmla="*/ 3937435 w 5132298"/>
                <a:gd name="connsiteY18" fmla="*/ 653397 h 1037139"/>
                <a:gd name="connsiteX19" fmla="*/ 3937454 w 5132298"/>
                <a:gd name="connsiteY19" fmla="*/ 653397 h 1037139"/>
                <a:gd name="connsiteX20" fmla="*/ 3937759 w 5132298"/>
                <a:gd name="connsiteY20" fmla="*/ 1000069 h 1037139"/>
                <a:gd name="connsiteX21" fmla="*/ 3970963 w 5132298"/>
                <a:gd name="connsiteY21" fmla="*/ 1036931 h 1037139"/>
                <a:gd name="connsiteX22" fmla="*/ 4110771 w 5132298"/>
                <a:gd name="connsiteY22" fmla="*/ 1036931 h 1037139"/>
                <a:gd name="connsiteX23" fmla="*/ 4143975 w 5132298"/>
                <a:gd name="connsiteY23" fmla="*/ 1000069 h 1037139"/>
                <a:gd name="connsiteX24" fmla="*/ 4143975 w 5132298"/>
                <a:gd name="connsiteY24" fmla="*/ 653397 h 1037139"/>
                <a:gd name="connsiteX25" fmla="*/ 4143956 w 5132298"/>
                <a:gd name="connsiteY25" fmla="*/ 653397 h 1037139"/>
                <a:gd name="connsiteX26" fmla="*/ 3441430 w 5132298"/>
                <a:gd name="connsiteY26" fmla="*/ 78 h 1037139"/>
                <a:gd name="connsiteX27" fmla="*/ 2991355 w 5132298"/>
                <a:gd name="connsiteY27" fmla="*/ 78 h 1037139"/>
                <a:gd name="connsiteX28" fmla="*/ 2958131 w 5132298"/>
                <a:gd name="connsiteY28" fmla="*/ 37035 h 1037139"/>
                <a:gd name="connsiteX29" fmla="*/ 2958131 w 5132298"/>
                <a:gd name="connsiteY29" fmla="*/ 646958 h 1037139"/>
                <a:gd name="connsiteX30" fmla="*/ 2991297 w 5132298"/>
                <a:gd name="connsiteY30" fmla="*/ 683858 h 1037139"/>
                <a:gd name="connsiteX31" fmla="*/ 3131391 w 5132298"/>
                <a:gd name="connsiteY31" fmla="*/ 683858 h 1037139"/>
                <a:gd name="connsiteX32" fmla="*/ 3164595 w 5132298"/>
                <a:gd name="connsiteY32" fmla="*/ 646958 h 1037139"/>
                <a:gd name="connsiteX33" fmla="*/ 3164786 w 5132298"/>
                <a:gd name="connsiteY33" fmla="*/ 189015 h 1037139"/>
                <a:gd name="connsiteX34" fmla="*/ 3418284 w 5132298"/>
                <a:gd name="connsiteY34" fmla="*/ 189111 h 1037139"/>
                <a:gd name="connsiteX35" fmla="*/ 3612499 w 5132298"/>
                <a:gd name="connsiteY35" fmla="*/ 369762 h 1037139"/>
                <a:gd name="connsiteX36" fmla="*/ 3612499 w 5132298"/>
                <a:gd name="connsiteY36" fmla="*/ 702794 h 1037139"/>
                <a:gd name="connsiteX37" fmla="*/ 3418284 w 5132298"/>
                <a:gd name="connsiteY37" fmla="*/ 847822 h 1037139"/>
                <a:gd name="connsiteX38" fmla="*/ 2958131 w 5132298"/>
                <a:gd name="connsiteY38" fmla="*/ 848298 h 1037139"/>
                <a:gd name="connsiteX39" fmla="*/ 2958131 w 5132298"/>
                <a:gd name="connsiteY39" fmla="*/ 1037217 h 1037139"/>
                <a:gd name="connsiteX40" fmla="*/ 3418284 w 5132298"/>
                <a:gd name="connsiteY40" fmla="*/ 1036931 h 1037139"/>
                <a:gd name="connsiteX41" fmla="*/ 3818982 w 5132298"/>
                <a:gd name="connsiteY41" fmla="*/ 702794 h 1037139"/>
                <a:gd name="connsiteX42" fmla="*/ 3818982 w 5132298"/>
                <a:gd name="connsiteY42" fmla="*/ 367590 h 1037139"/>
                <a:gd name="connsiteX43" fmla="*/ 3441430 w 5132298"/>
                <a:gd name="connsiteY43" fmla="*/ 78 h 1037139"/>
                <a:gd name="connsiteX44" fmla="*/ 5132651 w 5132298"/>
                <a:gd name="connsiteY44" fmla="*/ 679820 h 1037139"/>
                <a:gd name="connsiteX45" fmla="*/ 5131660 w 5132298"/>
                <a:gd name="connsiteY45" fmla="*/ 650425 h 1037139"/>
                <a:gd name="connsiteX46" fmla="*/ 4877591 w 5132298"/>
                <a:gd name="connsiteY46" fmla="*/ 447943 h 1037139"/>
                <a:gd name="connsiteX47" fmla="*/ 4567171 w 5132298"/>
                <a:gd name="connsiteY47" fmla="*/ 447943 h 1037139"/>
                <a:gd name="connsiteX48" fmla="*/ 4559208 w 5132298"/>
                <a:gd name="connsiteY48" fmla="*/ 447924 h 1037139"/>
                <a:gd name="connsiteX49" fmla="*/ 4469063 w 5132298"/>
                <a:gd name="connsiteY49" fmla="*/ 349759 h 1037139"/>
                <a:gd name="connsiteX50" fmla="*/ 4469368 w 5132298"/>
                <a:gd name="connsiteY50" fmla="*/ 279312 h 1037139"/>
                <a:gd name="connsiteX51" fmla="*/ 4567533 w 5132298"/>
                <a:gd name="connsiteY51" fmla="*/ 189187 h 1037139"/>
                <a:gd name="connsiteX52" fmla="*/ 4690043 w 5132298"/>
                <a:gd name="connsiteY52" fmla="*/ 189187 h 1037139"/>
                <a:gd name="connsiteX53" fmla="*/ 4691243 w 5132298"/>
                <a:gd name="connsiteY53" fmla="*/ 189225 h 1037139"/>
                <a:gd name="connsiteX54" fmla="*/ 5000825 w 5132298"/>
                <a:gd name="connsiteY54" fmla="*/ 189225 h 1037139"/>
                <a:gd name="connsiteX55" fmla="*/ 5035706 w 5132298"/>
                <a:gd name="connsiteY55" fmla="*/ 166270 h 1037139"/>
                <a:gd name="connsiteX56" fmla="*/ 5037687 w 5132298"/>
                <a:gd name="connsiteY56" fmla="*/ 156021 h 1037139"/>
                <a:gd name="connsiteX57" fmla="*/ 5037687 w 5132298"/>
                <a:gd name="connsiteY57" fmla="*/ 33282 h 1037139"/>
                <a:gd name="connsiteX58" fmla="*/ 5000825 w 5132298"/>
                <a:gd name="connsiteY58" fmla="*/ 116 h 1037139"/>
                <a:gd name="connsiteX59" fmla="*/ 4517869 w 5132298"/>
                <a:gd name="connsiteY59" fmla="*/ 173 h 1037139"/>
                <a:gd name="connsiteX60" fmla="*/ 4262409 w 5132298"/>
                <a:gd name="connsiteY60" fmla="*/ 235555 h 1037139"/>
                <a:gd name="connsiteX61" fmla="*/ 4262428 w 5132298"/>
                <a:gd name="connsiteY61" fmla="*/ 382392 h 1037139"/>
                <a:gd name="connsiteX62" fmla="*/ 4497886 w 5132298"/>
                <a:gd name="connsiteY62" fmla="*/ 636214 h 1037139"/>
                <a:gd name="connsiteX63" fmla="*/ 4836309 w 5132298"/>
                <a:gd name="connsiteY63" fmla="*/ 636214 h 1037139"/>
                <a:gd name="connsiteX64" fmla="*/ 4925977 w 5132298"/>
                <a:gd name="connsiteY64" fmla="*/ 734398 h 1037139"/>
                <a:gd name="connsiteX65" fmla="*/ 4925977 w 5132298"/>
                <a:gd name="connsiteY65" fmla="*/ 757944 h 1037139"/>
                <a:gd name="connsiteX66" fmla="*/ 4828289 w 5132298"/>
                <a:gd name="connsiteY66" fmla="*/ 848050 h 1037139"/>
                <a:gd name="connsiteX67" fmla="*/ 4299290 w 5132298"/>
                <a:gd name="connsiteY67" fmla="*/ 848050 h 1037139"/>
                <a:gd name="connsiteX68" fmla="*/ 4264447 w 5132298"/>
                <a:gd name="connsiteY68" fmla="*/ 870872 h 1037139"/>
                <a:gd name="connsiteX69" fmla="*/ 4262390 w 5132298"/>
                <a:gd name="connsiteY69" fmla="*/ 881216 h 1037139"/>
                <a:gd name="connsiteX70" fmla="*/ 4262390 w 5132298"/>
                <a:gd name="connsiteY70" fmla="*/ 1003955 h 1037139"/>
                <a:gd name="connsiteX71" fmla="*/ 4299290 w 5132298"/>
                <a:gd name="connsiteY71" fmla="*/ 1037160 h 1037139"/>
                <a:gd name="connsiteX72" fmla="*/ 4732296 w 5132298"/>
                <a:gd name="connsiteY72" fmla="*/ 1037160 h 1037139"/>
                <a:gd name="connsiteX73" fmla="*/ 4879172 w 5132298"/>
                <a:gd name="connsiteY73" fmla="*/ 1037083 h 1037139"/>
                <a:gd name="connsiteX74" fmla="*/ 5132651 w 5132298"/>
                <a:gd name="connsiteY74" fmla="*/ 801587 h 1037139"/>
                <a:gd name="connsiteX75" fmla="*/ 5132651 w 5132298"/>
                <a:gd name="connsiteY75" fmla="*/ 679820 h 1037139"/>
                <a:gd name="connsiteX76" fmla="*/ 280863 w 5132298"/>
                <a:gd name="connsiteY76" fmla="*/ 189111 h 1037139"/>
                <a:gd name="connsiteX77" fmla="*/ 825046 w 5132298"/>
                <a:gd name="connsiteY77" fmla="*/ 189111 h 1037139"/>
                <a:gd name="connsiteX78" fmla="*/ 861203 w 5132298"/>
                <a:gd name="connsiteY78" fmla="*/ 156573 h 1037139"/>
                <a:gd name="connsiteX79" fmla="*/ 861203 w 5132298"/>
                <a:gd name="connsiteY79" fmla="*/ 32729 h 1037139"/>
                <a:gd name="connsiteX80" fmla="*/ 825046 w 5132298"/>
                <a:gd name="connsiteY80" fmla="*/ 78 h 1037139"/>
                <a:gd name="connsiteX81" fmla="*/ 277073 w 5132298"/>
                <a:gd name="connsiteY81" fmla="*/ 78 h 1037139"/>
                <a:gd name="connsiteX82" fmla="*/ 352 w 5132298"/>
                <a:gd name="connsiteY82" fmla="*/ 255005 h 1037139"/>
                <a:gd name="connsiteX83" fmla="*/ 352 w 5132298"/>
                <a:gd name="connsiteY83" fmla="*/ 782309 h 1037139"/>
                <a:gd name="connsiteX84" fmla="*/ 277073 w 5132298"/>
                <a:gd name="connsiteY84" fmla="*/ 1037217 h 1037139"/>
                <a:gd name="connsiteX85" fmla="*/ 825046 w 5132298"/>
                <a:gd name="connsiteY85" fmla="*/ 1037217 h 1037139"/>
                <a:gd name="connsiteX86" fmla="*/ 861203 w 5132298"/>
                <a:gd name="connsiteY86" fmla="*/ 1004660 h 1037139"/>
                <a:gd name="connsiteX87" fmla="*/ 861203 w 5132298"/>
                <a:gd name="connsiteY87" fmla="*/ 880816 h 1037139"/>
                <a:gd name="connsiteX88" fmla="*/ 825046 w 5132298"/>
                <a:gd name="connsiteY88" fmla="*/ 848298 h 1037139"/>
                <a:gd name="connsiteX89" fmla="*/ 280863 w 5132298"/>
                <a:gd name="connsiteY89" fmla="*/ 848298 h 1037139"/>
                <a:gd name="connsiteX90" fmla="*/ 207006 w 5132298"/>
                <a:gd name="connsiteY90" fmla="*/ 779051 h 1037139"/>
                <a:gd name="connsiteX91" fmla="*/ 207006 w 5132298"/>
                <a:gd name="connsiteY91" fmla="*/ 634347 h 1037139"/>
                <a:gd name="connsiteX92" fmla="*/ 532457 w 5132298"/>
                <a:gd name="connsiteY92" fmla="*/ 634347 h 1037139"/>
                <a:gd name="connsiteX93" fmla="*/ 568595 w 5132298"/>
                <a:gd name="connsiteY93" fmla="*/ 601772 h 1037139"/>
                <a:gd name="connsiteX94" fmla="*/ 568595 w 5132298"/>
                <a:gd name="connsiteY94" fmla="*/ 480557 h 1037139"/>
                <a:gd name="connsiteX95" fmla="*/ 532457 w 5132298"/>
                <a:gd name="connsiteY95" fmla="*/ 447943 h 1037139"/>
                <a:gd name="connsiteX96" fmla="*/ 207006 w 5132298"/>
                <a:gd name="connsiteY96" fmla="*/ 447943 h 1037139"/>
                <a:gd name="connsiteX97" fmla="*/ 207006 w 5132298"/>
                <a:gd name="connsiteY97" fmla="*/ 258395 h 1037139"/>
                <a:gd name="connsiteX98" fmla="*/ 280863 w 5132298"/>
                <a:gd name="connsiteY98" fmla="*/ 189111 h 1037139"/>
                <a:gd name="connsiteX99" fmla="*/ 1186405 w 5132298"/>
                <a:gd name="connsiteY99" fmla="*/ 189130 h 1037139"/>
                <a:gd name="connsiteX100" fmla="*/ 1186405 w 5132298"/>
                <a:gd name="connsiteY100" fmla="*/ 1000336 h 1037139"/>
                <a:gd name="connsiteX101" fmla="*/ 1153144 w 5132298"/>
                <a:gd name="connsiteY101" fmla="*/ 1037198 h 1037139"/>
                <a:gd name="connsiteX102" fmla="*/ 1012879 w 5132298"/>
                <a:gd name="connsiteY102" fmla="*/ 1037198 h 1037139"/>
                <a:gd name="connsiteX103" fmla="*/ 979656 w 5132298"/>
                <a:gd name="connsiteY103" fmla="*/ 1000336 h 1037139"/>
                <a:gd name="connsiteX104" fmla="*/ 979656 w 5132298"/>
                <a:gd name="connsiteY104" fmla="*/ 37035 h 1037139"/>
                <a:gd name="connsiteX105" fmla="*/ 1012879 w 5132298"/>
                <a:gd name="connsiteY105" fmla="*/ 116 h 1037139"/>
                <a:gd name="connsiteX106" fmla="*/ 1439846 w 5132298"/>
                <a:gd name="connsiteY106" fmla="*/ 116 h 1037139"/>
                <a:gd name="connsiteX107" fmla="*/ 1840506 w 5132298"/>
                <a:gd name="connsiteY107" fmla="*/ 369838 h 1037139"/>
                <a:gd name="connsiteX108" fmla="*/ 1840506 w 5132298"/>
                <a:gd name="connsiteY108" fmla="*/ 1004032 h 1037139"/>
                <a:gd name="connsiteX109" fmla="*/ 1803625 w 5132298"/>
                <a:gd name="connsiteY109" fmla="*/ 1037198 h 1037139"/>
                <a:gd name="connsiteX110" fmla="*/ 1670885 w 5132298"/>
                <a:gd name="connsiteY110" fmla="*/ 1037198 h 1037139"/>
                <a:gd name="connsiteX111" fmla="*/ 1634023 w 5132298"/>
                <a:gd name="connsiteY111" fmla="*/ 1004032 h 1037139"/>
                <a:gd name="connsiteX112" fmla="*/ 1634023 w 5132298"/>
                <a:gd name="connsiteY112" fmla="*/ 369838 h 1037139"/>
                <a:gd name="connsiteX113" fmla="*/ 1439846 w 5132298"/>
                <a:gd name="connsiteY113" fmla="*/ 189225 h 1037139"/>
                <a:gd name="connsiteX114" fmla="*/ 1186405 w 5132298"/>
                <a:gd name="connsiteY114" fmla="*/ 189130 h 103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5132298" h="1037139">
                  <a:moveTo>
                    <a:pt x="4143956" y="78849"/>
                  </a:moveTo>
                  <a:lnTo>
                    <a:pt x="4143651" y="36939"/>
                  </a:lnTo>
                  <a:cubicBezTo>
                    <a:pt x="4143651" y="16613"/>
                    <a:pt x="4128754" y="78"/>
                    <a:pt x="4110447" y="78"/>
                  </a:cubicBezTo>
                  <a:lnTo>
                    <a:pt x="3970639" y="78"/>
                  </a:lnTo>
                  <a:cubicBezTo>
                    <a:pt x="3952351" y="78"/>
                    <a:pt x="3937435" y="16613"/>
                    <a:pt x="3937435" y="36939"/>
                  </a:cubicBezTo>
                  <a:lnTo>
                    <a:pt x="3937435" y="78849"/>
                  </a:lnTo>
                  <a:lnTo>
                    <a:pt x="3937454" y="78849"/>
                  </a:lnTo>
                  <a:lnTo>
                    <a:pt x="3937759" y="152249"/>
                  </a:lnTo>
                  <a:cubicBezTo>
                    <a:pt x="3937759" y="172575"/>
                    <a:pt x="3952637" y="189111"/>
                    <a:pt x="3970963" y="189111"/>
                  </a:cubicBezTo>
                  <a:lnTo>
                    <a:pt x="4110771" y="189111"/>
                  </a:lnTo>
                  <a:cubicBezTo>
                    <a:pt x="4129059" y="189111"/>
                    <a:pt x="4143975" y="172575"/>
                    <a:pt x="4143975" y="152249"/>
                  </a:cubicBezTo>
                  <a:lnTo>
                    <a:pt x="4143975" y="78849"/>
                  </a:lnTo>
                  <a:lnTo>
                    <a:pt x="4143956" y="78849"/>
                  </a:lnTo>
                  <a:close/>
                  <a:moveTo>
                    <a:pt x="4143956" y="653397"/>
                  </a:moveTo>
                  <a:lnTo>
                    <a:pt x="4143651" y="306706"/>
                  </a:lnTo>
                  <a:cubicBezTo>
                    <a:pt x="4143651" y="286361"/>
                    <a:pt x="4128754" y="269845"/>
                    <a:pt x="4110447" y="269845"/>
                  </a:cubicBezTo>
                  <a:lnTo>
                    <a:pt x="3970639" y="269845"/>
                  </a:lnTo>
                  <a:cubicBezTo>
                    <a:pt x="3952351" y="269845"/>
                    <a:pt x="3937435" y="286361"/>
                    <a:pt x="3937435" y="306706"/>
                  </a:cubicBezTo>
                  <a:lnTo>
                    <a:pt x="3937435" y="653397"/>
                  </a:lnTo>
                  <a:lnTo>
                    <a:pt x="3937454" y="653397"/>
                  </a:lnTo>
                  <a:lnTo>
                    <a:pt x="3937759" y="1000069"/>
                  </a:lnTo>
                  <a:cubicBezTo>
                    <a:pt x="3937759" y="1020396"/>
                    <a:pt x="3952637" y="1036931"/>
                    <a:pt x="3970963" y="1036931"/>
                  </a:cubicBezTo>
                  <a:lnTo>
                    <a:pt x="4110771" y="1036931"/>
                  </a:lnTo>
                  <a:cubicBezTo>
                    <a:pt x="4129059" y="1036931"/>
                    <a:pt x="4143975" y="1020396"/>
                    <a:pt x="4143975" y="1000069"/>
                  </a:cubicBezTo>
                  <a:lnTo>
                    <a:pt x="4143975" y="653397"/>
                  </a:lnTo>
                  <a:lnTo>
                    <a:pt x="4143956" y="653397"/>
                  </a:lnTo>
                  <a:close/>
                  <a:moveTo>
                    <a:pt x="3441430" y="78"/>
                  </a:moveTo>
                  <a:lnTo>
                    <a:pt x="2991355" y="78"/>
                  </a:lnTo>
                  <a:cubicBezTo>
                    <a:pt x="2973029" y="78"/>
                    <a:pt x="2958131" y="16670"/>
                    <a:pt x="2958131" y="37035"/>
                  </a:cubicBezTo>
                  <a:lnTo>
                    <a:pt x="2958131" y="646958"/>
                  </a:lnTo>
                  <a:cubicBezTo>
                    <a:pt x="2958131" y="667323"/>
                    <a:pt x="2973009" y="683858"/>
                    <a:pt x="2991297" y="683858"/>
                  </a:cubicBezTo>
                  <a:lnTo>
                    <a:pt x="3131391" y="683858"/>
                  </a:lnTo>
                  <a:cubicBezTo>
                    <a:pt x="3149717" y="683858"/>
                    <a:pt x="3164595" y="667323"/>
                    <a:pt x="3164595" y="646958"/>
                  </a:cubicBezTo>
                  <a:lnTo>
                    <a:pt x="3164786" y="189015"/>
                  </a:lnTo>
                  <a:lnTo>
                    <a:pt x="3418284" y="189111"/>
                  </a:lnTo>
                  <a:cubicBezTo>
                    <a:pt x="3525383" y="189111"/>
                    <a:pt x="3612499" y="270149"/>
                    <a:pt x="3612499" y="369762"/>
                  </a:cubicBezTo>
                  <a:lnTo>
                    <a:pt x="3612499" y="702794"/>
                  </a:lnTo>
                  <a:cubicBezTo>
                    <a:pt x="3612499" y="802368"/>
                    <a:pt x="3525383" y="847822"/>
                    <a:pt x="3418284" y="847822"/>
                  </a:cubicBezTo>
                  <a:lnTo>
                    <a:pt x="2958131" y="848298"/>
                  </a:lnTo>
                  <a:lnTo>
                    <a:pt x="2958131" y="1037217"/>
                  </a:lnTo>
                  <a:lnTo>
                    <a:pt x="3418284" y="1036931"/>
                  </a:lnTo>
                  <a:cubicBezTo>
                    <a:pt x="3639226" y="1036931"/>
                    <a:pt x="3818982" y="906648"/>
                    <a:pt x="3818982" y="702794"/>
                  </a:cubicBezTo>
                  <a:lnTo>
                    <a:pt x="3818982" y="367590"/>
                  </a:lnTo>
                  <a:cubicBezTo>
                    <a:pt x="3818982" y="171985"/>
                    <a:pt x="3654866" y="78"/>
                    <a:pt x="3441430" y="78"/>
                  </a:cubicBezTo>
                  <a:moveTo>
                    <a:pt x="5132651" y="679820"/>
                  </a:moveTo>
                  <a:cubicBezTo>
                    <a:pt x="5132651" y="670447"/>
                    <a:pt x="5132575" y="660846"/>
                    <a:pt x="5131660" y="650425"/>
                  </a:cubicBezTo>
                  <a:cubicBezTo>
                    <a:pt x="5121469" y="535230"/>
                    <a:pt x="5002749" y="447943"/>
                    <a:pt x="4877591" y="447943"/>
                  </a:cubicBezTo>
                  <a:lnTo>
                    <a:pt x="4567171" y="447943"/>
                  </a:lnTo>
                  <a:lnTo>
                    <a:pt x="4559208" y="447924"/>
                  </a:lnTo>
                  <a:cubicBezTo>
                    <a:pt x="4509487" y="447924"/>
                    <a:pt x="4469063" y="403861"/>
                    <a:pt x="4469063" y="349759"/>
                  </a:cubicBezTo>
                  <a:lnTo>
                    <a:pt x="4469368" y="279312"/>
                  </a:lnTo>
                  <a:cubicBezTo>
                    <a:pt x="4469368" y="229630"/>
                    <a:pt x="4513412" y="189187"/>
                    <a:pt x="4567533" y="189187"/>
                  </a:cubicBezTo>
                  <a:lnTo>
                    <a:pt x="4690043" y="189187"/>
                  </a:lnTo>
                  <a:lnTo>
                    <a:pt x="4691243" y="189225"/>
                  </a:lnTo>
                  <a:lnTo>
                    <a:pt x="5000825" y="189225"/>
                  </a:lnTo>
                  <a:cubicBezTo>
                    <a:pt x="5016656" y="189225"/>
                    <a:pt x="5030676" y="180005"/>
                    <a:pt x="5035706" y="166270"/>
                  </a:cubicBezTo>
                  <a:cubicBezTo>
                    <a:pt x="5037039" y="162612"/>
                    <a:pt x="5037687" y="159259"/>
                    <a:pt x="5037687" y="156021"/>
                  </a:cubicBezTo>
                  <a:lnTo>
                    <a:pt x="5037687" y="33282"/>
                  </a:lnTo>
                  <a:cubicBezTo>
                    <a:pt x="5037687" y="14956"/>
                    <a:pt x="5021151" y="116"/>
                    <a:pt x="5000825" y="116"/>
                  </a:cubicBezTo>
                  <a:lnTo>
                    <a:pt x="4517869" y="173"/>
                  </a:lnTo>
                  <a:cubicBezTo>
                    <a:pt x="4377928" y="173"/>
                    <a:pt x="4262409" y="105805"/>
                    <a:pt x="4262409" y="235555"/>
                  </a:cubicBezTo>
                  <a:lnTo>
                    <a:pt x="4262428" y="382392"/>
                  </a:lnTo>
                  <a:cubicBezTo>
                    <a:pt x="4262428" y="522352"/>
                    <a:pt x="4368041" y="636214"/>
                    <a:pt x="4497886" y="636214"/>
                  </a:cubicBezTo>
                  <a:lnTo>
                    <a:pt x="4836309" y="636214"/>
                  </a:lnTo>
                  <a:cubicBezTo>
                    <a:pt x="4885992" y="636214"/>
                    <a:pt x="4925977" y="680258"/>
                    <a:pt x="4925977" y="734398"/>
                  </a:cubicBezTo>
                  <a:lnTo>
                    <a:pt x="4925977" y="757944"/>
                  </a:lnTo>
                  <a:cubicBezTo>
                    <a:pt x="4925977" y="807645"/>
                    <a:pt x="4882410" y="848050"/>
                    <a:pt x="4828289" y="848050"/>
                  </a:cubicBezTo>
                  <a:lnTo>
                    <a:pt x="4299290" y="848050"/>
                  </a:lnTo>
                  <a:cubicBezTo>
                    <a:pt x="4283440" y="848050"/>
                    <a:pt x="4269419" y="857213"/>
                    <a:pt x="4264447" y="870872"/>
                  </a:cubicBezTo>
                  <a:cubicBezTo>
                    <a:pt x="4263057" y="874606"/>
                    <a:pt x="4262390" y="877997"/>
                    <a:pt x="4262390" y="881216"/>
                  </a:cubicBezTo>
                  <a:lnTo>
                    <a:pt x="4262390" y="1003955"/>
                  </a:lnTo>
                  <a:cubicBezTo>
                    <a:pt x="4262390" y="1022262"/>
                    <a:pt x="4278944" y="1037160"/>
                    <a:pt x="4299290" y="1037160"/>
                  </a:cubicBezTo>
                  <a:lnTo>
                    <a:pt x="4732296" y="1037160"/>
                  </a:lnTo>
                  <a:lnTo>
                    <a:pt x="4879172" y="1037083"/>
                  </a:lnTo>
                  <a:cubicBezTo>
                    <a:pt x="5019075" y="1037083"/>
                    <a:pt x="5132651" y="931470"/>
                    <a:pt x="5132651" y="801587"/>
                  </a:cubicBezTo>
                  <a:lnTo>
                    <a:pt x="5132651" y="679820"/>
                  </a:lnTo>
                  <a:close/>
                  <a:moveTo>
                    <a:pt x="280863" y="189111"/>
                  </a:moveTo>
                  <a:lnTo>
                    <a:pt x="825046" y="189111"/>
                  </a:lnTo>
                  <a:cubicBezTo>
                    <a:pt x="844972" y="189111"/>
                    <a:pt x="861203" y="174518"/>
                    <a:pt x="861203" y="156573"/>
                  </a:cubicBezTo>
                  <a:lnTo>
                    <a:pt x="861203" y="32729"/>
                  </a:lnTo>
                  <a:cubicBezTo>
                    <a:pt x="861203" y="14746"/>
                    <a:pt x="845734" y="78"/>
                    <a:pt x="825046" y="78"/>
                  </a:cubicBezTo>
                  <a:lnTo>
                    <a:pt x="277073" y="78"/>
                  </a:lnTo>
                  <a:cubicBezTo>
                    <a:pt x="124501" y="78"/>
                    <a:pt x="352" y="114301"/>
                    <a:pt x="352" y="255005"/>
                  </a:cubicBezTo>
                  <a:lnTo>
                    <a:pt x="352" y="782309"/>
                  </a:lnTo>
                  <a:cubicBezTo>
                    <a:pt x="352" y="922955"/>
                    <a:pt x="124501" y="1037217"/>
                    <a:pt x="277073" y="1037217"/>
                  </a:cubicBezTo>
                  <a:lnTo>
                    <a:pt x="825046" y="1037217"/>
                  </a:lnTo>
                  <a:cubicBezTo>
                    <a:pt x="844972" y="1037217"/>
                    <a:pt x="861203" y="1022605"/>
                    <a:pt x="861203" y="1004660"/>
                  </a:cubicBezTo>
                  <a:lnTo>
                    <a:pt x="861203" y="880816"/>
                  </a:lnTo>
                  <a:cubicBezTo>
                    <a:pt x="861203" y="862871"/>
                    <a:pt x="844972" y="848298"/>
                    <a:pt x="825046" y="848298"/>
                  </a:cubicBezTo>
                  <a:lnTo>
                    <a:pt x="280863" y="848298"/>
                  </a:lnTo>
                  <a:cubicBezTo>
                    <a:pt x="240839" y="848298"/>
                    <a:pt x="207006" y="816580"/>
                    <a:pt x="207006" y="779051"/>
                  </a:cubicBezTo>
                  <a:lnTo>
                    <a:pt x="207006" y="634347"/>
                  </a:lnTo>
                  <a:lnTo>
                    <a:pt x="532457" y="634347"/>
                  </a:lnTo>
                  <a:cubicBezTo>
                    <a:pt x="552383" y="634347"/>
                    <a:pt x="568595" y="619717"/>
                    <a:pt x="568595" y="601772"/>
                  </a:cubicBezTo>
                  <a:lnTo>
                    <a:pt x="568595" y="480557"/>
                  </a:lnTo>
                  <a:cubicBezTo>
                    <a:pt x="568595" y="462573"/>
                    <a:pt x="552383" y="447943"/>
                    <a:pt x="532457" y="447943"/>
                  </a:cubicBezTo>
                  <a:lnTo>
                    <a:pt x="207006" y="447943"/>
                  </a:lnTo>
                  <a:lnTo>
                    <a:pt x="207006" y="258395"/>
                  </a:lnTo>
                  <a:cubicBezTo>
                    <a:pt x="207006" y="220829"/>
                    <a:pt x="240839" y="189111"/>
                    <a:pt x="280863" y="189111"/>
                  </a:cubicBezTo>
                  <a:moveTo>
                    <a:pt x="1186405" y="189130"/>
                  </a:moveTo>
                  <a:lnTo>
                    <a:pt x="1186405" y="1000336"/>
                  </a:lnTo>
                  <a:cubicBezTo>
                    <a:pt x="1186405" y="1020662"/>
                    <a:pt x="1171470" y="1037198"/>
                    <a:pt x="1153144" y="1037198"/>
                  </a:cubicBezTo>
                  <a:lnTo>
                    <a:pt x="1012879" y="1037198"/>
                  </a:lnTo>
                  <a:cubicBezTo>
                    <a:pt x="994553" y="1037198"/>
                    <a:pt x="979656" y="1020662"/>
                    <a:pt x="979656" y="1000336"/>
                  </a:cubicBezTo>
                  <a:lnTo>
                    <a:pt x="979656" y="37035"/>
                  </a:lnTo>
                  <a:cubicBezTo>
                    <a:pt x="979656" y="16670"/>
                    <a:pt x="994553" y="116"/>
                    <a:pt x="1012879" y="116"/>
                  </a:cubicBezTo>
                  <a:lnTo>
                    <a:pt x="1439846" y="116"/>
                  </a:lnTo>
                  <a:cubicBezTo>
                    <a:pt x="1660769" y="116"/>
                    <a:pt x="1840506" y="165946"/>
                    <a:pt x="1840506" y="369838"/>
                  </a:cubicBezTo>
                  <a:lnTo>
                    <a:pt x="1840506" y="1004032"/>
                  </a:lnTo>
                  <a:cubicBezTo>
                    <a:pt x="1840506" y="1022339"/>
                    <a:pt x="1823971" y="1037198"/>
                    <a:pt x="1803625" y="1037198"/>
                  </a:cubicBezTo>
                  <a:lnTo>
                    <a:pt x="1670885" y="1037198"/>
                  </a:lnTo>
                  <a:cubicBezTo>
                    <a:pt x="1650559" y="1037198"/>
                    <a:pt x="1634023" y="1022339"/>
                    <a:pt x="1634023" y="1004032"/>
                  </a:cubicBezTo>
                  <a:lnTo>
                    <a:pt x="1634023" y="369838"/>
                  </a:lnTo>
                  <a:cubicBezTo>
                    <a:pt x="1634023" y="270264"/>
                    <a:pt x="1546926" y="189225"/>
                    <a:pt x="1439846" y="189225"/>
                  </a:cubicBezTo>
                  <a:lnTo>
                    <a:pt x="1186405" y="18913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A052832B-BE5B-409F-B4F5-8BF824EB93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73468"/>
            <a:ext cx="12192000" cy="4918512"/>
          </a:xfrm>
          <a:prstGeom prst="rect">
            <a:avLst/>
          </a:prstGeom>
        </p:spPr>
      </p:pic>
      <p:sp>
        <p:nvSpPr>
          <p:cNvPr id="22" name="Espace réservé du texte 27">
            <a:extLst>
              <a:ext uri="{FF2B5EF4-FFF2-40B4-BE49-F238E27FC236}">
                <a16:creationId xmlns:a16="http://schemas.microsoft.com/office/drawing/2014/main" id="{3468FDD1-723F-4D50-9059-33EBA0CD9153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3111443" y="1819275"/>
            <a:ext cx="5969114" cy="3419475"/>
          </a:xfrm>
          <a:prstGeom prst="rect">
            <a:avLst/>
          </a:prstGeom>
          <a:noFill/>
        </p:spPr>
        <p:txBody>
          <a:bodyPr wrap="square" lIns="0" tIns="108000" anchor="ctr" anchorCtr="1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Enedis Medium" pitchFamily="50" charset="0"/>
              </a:defRPr>
            </a:lvl1pPr>
            <a:lvl2pPr marL="0" indent="0" algn="ctr">
              <a:buNone/>
              <a:defRPr sz="9600" b="0">
                <a:solidFill>
                  <a:schemeClr val="bg1"/>
                </a:solidFill>
                <a:latin typeface="Enedis Black" pitchFamily="50" charset="0"/>
              </a:defRPr>
            </a:lvl2pPr>
            <a:lvl3pPr algn="ctr">
              <a:defRPr/>
            </a:lvl3pPr>
            <a:lvl5pPr>
              <a:defRPr/>
            </a:lvl5pPr>
          </a:lstStyle>
          <a:p>
            <a:pPr lvl="0"/>
            <a:r>
              <a:rPr lang="fr-FR"/>
              <a:t>Lorem ipsum </a:t>
            </a:r>
          </a:p>
          <a:p>
            <a:pPr lvl="1"/>
            <a:r>
              <a:rPr lang="fr-FR"/>
              <a:t>38 %</a:t>
            </a:r>
          </a:p>
        </p:txBody>
      </p:sp>
    </p:spTree>
    <p:extLst>
      <p:ext uri="{BB962C8B-B14F-4D97-AF65-F5344CB8AC3E}">
        <p14:creationId xmlns:p14="http://schemas.microsoft.com/office/powerpoint/2010/main" val="38194778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ifesto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722BB2F-C0D5-4A5B-8CD8-7C18263BD4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52136"/>
            <a:ext cx="12192000" cy="3372346"/>
          </a:xfrm>
          <a:prstGeom prst="rect">
            <a:avLst/>
          </a:prstGeom>
        </p:spPr>
      </p:pic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texte 27">
            <a:extLst>
              <a:ext uri="{FF2B5EF4-FFF2-40B4-BE49-F238E27FC236}">
                <a16:creationId xmlns:a16="http://schemas.microsoft.com/office/drawing/2014/main" id="{3468FDD1-723F-4D50-9059-33EBA0CD9153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3111443" y="1804688"/>
            <a:ext cx="5969114" cy="3419475"/>
          </a:xfrm>
          <a:prstGeom prst="rect">
            <a:avLst/>
          </a:prstGeom>
          <a:noFill/>
        </p:spPr>
        <p:txBody>
          <a:bodyPr wrap="square" lIns="0" tIns="108000" anchor="t" anchorCtr="1">
            <a:noAutofit/>
          </a:bodyPr>
          <a:lstStyle>
            <a:lvl1pPr algn="ctr">
              <a:defRPr sz="3200">
                <a:solidFill>
                  <a:schemeClr val="tx2"/>
                </a:solidFill>
                <a:latin typeface="Enedis Medium" pitchFamily="50" charset="0"/>
              </a:defRPr>
            </a:lvl1pPr>
            <a:lvl2pPr marL="0" indent="0" algn="ctr">
              <a:spcAft>
                <a:spcPts val="1200"/>
              </a:spcAft>
              <a:buNone/>
              <a:defRPr sz="11000" b="1">
                <a:solidFill>
                  <a:schemeClr val="tx2"/>
                </a:solidFill>
                <a:latin typeface="Enedis Black" pitchFamily="50" charset="0"/>
              </a:defRPr>
            </a:lvl2pPr>
            <a:lvl3pPr algn="ctr">
              <a:defRPr/>
            </a:lvl3pPr>
            <a:lvl5pPr>
              <a:defRPr/>
            </a:lvl5pPr>
          </a:lstStyle>
          <a:p>
            <a:pPr lvl="0"/>
            <a:r>
              <a:rPr lang="fr-FR"/>
              <a:t>Lorem ipsum </a:t>
            </a:r>
          </a:p>
          <a:p>
            <a:pPr lvl="1"/>
            <a:r>
              <a:rPr lang="fr-FR"/>
              <a:t>56%</a:t>
            </a:r>
          </a:p>
        </p:txBody>
      </p:sp>
    </p:spTree>
    <p:extLst>
      <p:ext uri="{BB962C8B-B14F-4D97-AF65-F5344CB8AC3E}">
        <p14:creationId xmlns:p14="http://schemas.microsoft.com/office/powerpoint/2010/main" val="13082296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ifesto 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19A4B2A-8736-4B82-A793-007180C52A5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8307" y="6473033"/>
            <a:ext cx="767567" cy="155112"/>
            <a:chOff x="3231832" y="7185063"/>
            <a:chExt cx="5132298" cy="1037158"/>
          </a:xfrm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E84B3FD2-F691-45FF-87E5-C621BA65D5B6}"/>
                </a:ext>
              </a:extLst>
            </p:cNvPr>
            <p:cNvSpPr/>
            <p:nvPr/>
          </p:nvSpPr>
          <p:spPr>
            <a:xfrm>
              <a:off x="5071966" y="7185101"/>
              <a:ext cx="1117644" cy="1037120"/>
            </a:xfrm>
            <a:custGeom>
              <a:avLst/>
              <a:gdLst>
                <a:gd name="connsiteX0" fmla="*/ 519115 w 1117644"/>
                <a:gd name="connsiteY0" fmla="*/ 848219 h 1037120"/>
                <a:gd name="connsiteX1" fmla="*/ 324919 w 1117644"/>
                <a:gd name="connsiteY1" fmla="*/ 668711 h 1037120"/>
                <a:gd name="connsiteX2" fmla="*/ 325338 w 1117644"/>
                <a:gd name="connsiteY2" fmla="*/ 636136 h 1037120"/>
                <a:gd name="connsiteX3" fmla="*/ 739428 w 1117644"/>
                <a:gd name="connsiteY3" fmla="*/ 636136 h 1037120"/>
                <a:gd name="connsiteX4" fmla="*/ 999289 w 1117644"/>
                <a:gd name="connsiteY4" fmla="*/ 394601 h 1037120"/>
                <a:gd name="connsiteX5" fmla="*/ 999289 w 1117644"/>
                <a:gd name="connsiteY5" fmla="*/ 241572 h 1037120"/>
                <a:gd name="connsiteX6" fmla="*/ 739428 w 1117644"/>
                <a:gd name="connsiteY6" fmla="*/ 37 h 1037120"/>
                <a:gd name="connsiteX7" fmla="*/ 378107 w 1117644"/>
                <a:gd name="connsiteY7" fmla="*/ 37 h 1037120"/>
                <a:gd name="connsiteX8" fmla="*/ 317775 w 1117644"/>
                <a:gd name="connsiteY8" fmla="*/ 4647 h 1037120"/>
                <a:gd name="connsiteX9" fmla="*/ 118684 w 1117644"/>
                <a:gd name="connsiteY9" fmla="*/ 241572 h 1037120"/>
                <a:gd name="connsiteX10" fmla="*/ 118684 w 1117644"/>
                <a:gd name="connsiteY10" fmla="*/ 330402 h 1037120"/>
                <a:gd name="connsiteX11" fmla="*/ 151850 w 1117644"/>
                <a:gd name="connsiteY11" fmla="*/ 367302 h 1037120"/>
                <a:gd name="connsiteX12" fmla="*/ 292096 w 1117644"/>
                <a:gd name="connsiteY12" fmla="*/ 367302 h 1037120"/>
                <a:gd name="connsiteX13" fmla="*/ 325300 w 1117644"/>
                <a:gd name="connsiteY13" fmla="*/ 330402 h 1037120"/>
                <a:gd name="connsiteX14" fmla="*/ 325300 w 1117644"/>
                <a:gd name="connsiteY14" fmla="*/ 273062 h 1037120"/>
                <a:gd name="connsiteX15" fmla="*/ 417369 w 1117644"/>
                <a:gd name="connsiteY15" fmla="*/ 188994 h 1037120"/>
                <a:gd name="connsiteX16" fmla="*/ 700680 w 1117644"/>
                <a:gd name="connsiteY16" fmla="*/ 188994 h 1037120"/>
                <a:gd name="connsiteX17" fmla="*/ 792768 w 1117644"/>
                <a:gd name="connsiteY17" fmla="*/ 273062 h 1037120"/>
                <a:gd name="connsiteX18" fmla="*/ 792768 w 1117644"/>
                <a:gd name="connsiteY18" fmla="*/ 363892 h 1037120"/>
                <a:gd name="connsiteX19" fmla="*/ 700680 w 1117644"/>
                <a:gd name="connsiteY19" fmla="*/ 447884 h 1037120"/>
                <a:gd name="connsiteX20" fmla="*/ 250 w 1117644"/>
                <a:gd name="connsiteY20" fmla="*/ 447884 h 1037120"/>
                <a:gd name="connsiteX21" fmla="*/ 250 w 1117644"/>
                <a:gd name="connsiteY21" fmla="*/ 636136 h 1037120"/>
                <a:gd name="connsiteX22" fmla="*/ 118188 w 1117644"/>
                <a:gd name="connsiteY22" fmla="*/ 636136 h 1037120"/>
                <a:gd name="connsiteX23" fmla="*/ 118188 w 1117644"/>
                <a:gd name="connsiteY23" fmla="*/ 668673 h 1037120"/>
                <a:gd name="connsiteX24" fmla="*/ 519800 w 1117644"/>
                <a:gd name="connsiteY24" fmla="*/ 1037157 h 1037120"/>
                <a:gd name="connsiteX25" fmla="*/ 1117894 w 1117644"/>
                <a:gd name="connsiteY25" fmla="*/ 1037157 h 1037120"/>
                <a:gd name="connsiteX26" fmla="*/ 1117894 w 1117644"/>
                <a:gd name="connsiteY26" fmla="*/ 848200 h 1037120"/>
                <a:gd name="connsiteX27" fmla="*/ 519115 w 1117644"/>
                <a:gd name="connsiteY27" fmla="*/ 848219 h 103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17644" h="1037120">
                  <a:moveTo>
                    <a:pt x="519115" y="848219"/>
                  </a:moveTo>
                  <a:cubicBezTo>
                    <a:pt x="412035" y="848219"/>
                    <a:pt x="324919" y="768248"/>
                    <a:pt x="324919" y="668711"/>
                  </a:cubicBezTo>
                  <a:lnTo>
                    <a:pt x="325338" y="636136"/>
                  </a:lnTo>
                  <a:lnTo>
                    <a:pt x="739428" y="636136"/>
                  </a:lnTo>
                  <a:cubicBezTo>
                    <a:pt x="882741" y="636136"/>
                    <a:pt x="999289" y="527798"/>
                    <a:pt x="999289" y="394601"/>
                  </a:cubicBezTo>
                  <a:lnTo>
                    <a:pt x="999289" y="241572"/>
                  </a:lnTo>
                  <a:cubicBezTo>
                    <a:pt x="999289" y="108375"/>
                    <a:pt x="882741" y="37"/>
                    <a:pt x="739428" y="37"/>
                  </a:cubicBezTo>
                  <a:lnTo>
                    <a:pt x="378107" y="37"/>
                  </a:lnTo>
                  <a:cubicBezTo>
                    <a:pt x="358028" y="37"/>
                    <a:pt x="337740" y="228"/>
                    <a:pt x="317775" y="4647"/>
                  </a:cubicBezTo>
                  <a:cubicBezTo>
                    <a:pt x="200294" y="30727"/>
                    <a:pt x="118684" y="129349"/>
                    <a:pt x="118684" y="241572"/>
                  </a:cubicBezTo>
                  <a:lnTo>
                    <a:pt x="118684" y="330402"/>
                  </a:lnTo>
                  <a:cubicBezTo>
                    <a:pt x="118684" y="350729"/>
                    <a:pt x="133543" y="367302"/>
                    <a:pt x="151850" y="367302"/>
                  </a:cubicBezTo>
                  <a:lnTo>
                    <a:pt x="292096" y="367302"/>
                  </a:lnTo>
                  <a:cubicBezTo>
                    <a:pt x="310422" y="367302"/>
                    <a:pt x="325300" y="350729"/>
                    <a:pt x="325300" y="330402"/>
                  </a:cubicBezTo>
                  <a:lnTo>
                    <a:pt x="325300" y="273062"/>
                  </a:lnTo>
                  <a:cubicBezTo>
                    <a:pt x="325300" y="226713"/>
                    <a:pt x="366600" y="188994"/>
                    <a:pt x="417369" y="188994"/>
                  </a:cubicBezTo>
                  <a:lnTo>
                    <a:pt x="700680" y="188994"/>
                  </a:lnTo>
                  <a:cubicBezTo>
                    <a:pt x="751467" y="188994"/>
                    <a:pt x="792768" y="226713"/>
                    <a:pt x="792768" y="273062"/>
                  </a:cubicBezTo>
                  <a:lnTo>
                    <a:pt x="792768" y="363892"/>
                  </a:lnTo>
                  <a:cubicBezTo>
                    <a:pt x="792768" y="410203"/>
                    <a:pt x="751467" y="447884"/>
                    <a:pt x="700680" y="447884"/>
                  </a:cubicBezTo>
                  <a:lnTo>
                    <a:pt x="250" y="447884"/>
                  </a:lnTo>
                  <a:lnTo>
                    <a:pt x="250" y="636136"/>
                  </a:lnTo>
                  <a:lnTo>
                    <a:pt x="118188" y="636136"/>
                  </a:lnTo>
                  <a:lnTo>
                    <a:pt x="118188" y="668673"/>
                  </a:lnTo>
                  <a:cubicBezTo>
                    <a:pt x="118188" y="872527"/>
                    <a:pt x="298859" y="1037157"/>
                    <a:pt x="519800" y="1037157"/>
                  </a:cubicBezTo>
                  <a:lnTo>
                    <a:pt x="1117894" y="1037157"/>
                  </a:lnTo>
                  <a:lnTo>
                    <a:pt x="1117894" y="848200"/>
                  </a:lnTo>
                  <a:lnTo>
                    <a:pt x="519115" y="848219"/>
                  </a:lnTo>
                  <a:close/>
                </a:path>
              </a:pathLst>
            </a:custGeom>
            <a:solidFill>
              <a:srgbClr val="96CD3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140C30BB-7156-4C7C-9EA1-A28421DBB5B2}"/>
                </a:ext>
              </a:extLst>
            </p:cNvPr>
            <p:cNvSpPr/>
            <p:nvPr/>
          </p:nvSpPr>
          <p:spPr>
            <a:xfrm>
              <a:off x="3231832" y="7185063"/>
              <a:ext cx="5132298" cy="1037139"/>
            </a:xfrm>
            <a:custGeom>
              <a:avLst/>
              <a:gdLst>
                <a:gd name="connsiteX0" fmla="*/ 4143956 w 5132298"/>
                <a:gd name="connsiteY0" fmla="*/ 78849 h 1037139"/>
                <a:gd name="connsiteX1" fmla="*/ 4143651 w 5132298"/>
                <a:gd name="connsiteY1" fmla="*/ 36939 h 1037139"/>
                <a:gd name="connsiteX2" fmla="*/ 4110447 w 5132298"/>
                <a:gd name="connsiteY2" fmla="*/ 78 h 1037139"/>
                <a:gd name="connsiteX3" fmla="*/ 3970639 w 5132298"/>
                <a:gd name="connsiteY3" fmla="*/ 78 h 1037139"/>
                <a:gd name="connsiteX4" fmla="*/ 3937435 w 5132298"/>
                <a:gd name="connsiteY4" fmla="*/ 36939 h 1037139"/>
                <a:gd name="connsiteX5" fmla="*/ 3937435 w 5132298"/>
                <a:gd name="connsiteY5" fmla="*/ 78849 h 1037139"/>
                <a:gd name="connsiteX6" fmla="*/ 3937454 w 5132298"/>
                <a:gd name="connsiteY6" fmla="*/ 78849 h 1037139"/>
                <a:gd name="connsiteX7" fmla="*/ 3937759 w 5132298"/>
                <a:gd name="connsiteY7" fmla="*/ 152249 h 1037139"/>
                <a:gd name="connsiteX8" fmla="*/ 3970963 w 5132298"/>
                <a:gd name="connsiteY8" fmla="*/ 189111 h 1037139"/>
                <a:gd name="connsiteX9" fmla="*/ 4110771 w 5132298"/>
                <a:gd name="connsiteY9" fmla="*/ 189111 h 1037139"/>
                <a:gd name="connsiteX10" fmla="*/ 4143975 w 5132298"/>
                <a:gd name="connsiteY10" fmla="*/ 152249 h 1037139"/>
                <a:gd name="connsiteX11" fmla="*/ 4143975 w 5132298"/>
                <a:gd name="connsiteY11" fmla="*/ 78849 h 1037139"/>
                <a:gd name="connsiteX12" fmla="*/ 4143956 w 5132298"/>
                <a:gd name="connsiteY12" fmla="*/ 78849 h 1037139"/>
                <a:gd name="connsiteX13" fmla="*/ 4143956 w 5132298"/>
                <a:gd name="connsiteY13" fmla="*/ 653397 h 1037139"/>
                <a:gd name="connsiteX14" fmla="*/ 4143651 w 5132298"/>
                <a:gd name="connsiteY14" fmla="*/ 306706 h 1037139"/>
                <a:gd name="connsiteX15" fmla="*/ 4110447 w 5132298"/>
                <a:gd name="connsiteY15" fmla="*/ 269845 h 1037139"/>
                <a:gd name="connsiteX16" fmla="*/ 3970639 w 5132298"/>
                <a:gd name="connsiteY16" fmla="*/ 269845 h 1037139"/>
                <a:gd name="connsiteX17" fmla="*/ 3937435 w 5132298"/>
                <a:gd name="connsiteY17" fmla="*/ 306706 h 1037139"/>
                <a:gd name="connsiteX18" fmla="*/ 3937435 w 5132298"/>
                <a:gd name="connsiteY18" fmla="*/ 653397 h 1037139"/>
                <a:gd name="connsiteX19" fmla="*/ 3937454 w 5132298"/>
                <a:gd name="connsiteY19" fmla="*/ 653397 h 1037139"/>
                <a:gd name="connsiteX20" fmla="*/ 3937759 w 5132298"/>
                <a:gd name="connsiteY20" fmla="*/ 1000069 h 1037139"/>
                <a:gd name="connsiteX21" fmla="*/ 3970963 w 5132298"/>
                <a:gd name="connsiteY21" fmla="*/ 1036931 h 1037139"/>
                <a:gd name="connsiteX22" fmla="*/ 4110771 w 5132298"/>
                <a:gd name="connsiteY22" fmla="*/ 1036931 h 1037139"/>
                <a:gd name="connsiteX23" fmla="*/ 4143975 w 5132298"/>
                <a:gd name="connsiteY23" fmla="*/ 1000069 h 1037139"/>
                <a:gd name="connsiteX24" fmla="*/ 4143975 w 5132298"/>
                <a:gd name="connsiteY24" fmla="*/ 653397 h 1037139"/>
                <a:gd name="connsiteX25" fmla="*/ 4143956 w 5132298"/>
                <a:gd name="connsiteY25" fmla="*/ 653397 h 1037139"/>
                <a:gd name="connsiteX26" fmla="*/ 3441430 w 5132298"/>
                <a:gd name="connsiteY26" fmla="*/ 78 h 1037139"/>
                <a:gd name="connsiteX27" fmla="*/ 2991355 w 5132298"/>
                <a:gd name="connsiteY27" fmla="*/ 78 h 1037139"/>
                <a:gd name="connsiteX28" fmla="*/ 2958131 w 5132298"/>
                <a:gd name="connsiteY28" fmla="*/ 37035 h 1037139"/>
                <a:gd name="connsiteX29" fmla="*/ 2958131 w 5132298"/>
                <a:gd name="connsiteY29" fmla="*/ 646958 h 1037139"/>
                <a:gd name="connsiteX30" fmla="*/ 2991297 w 5132298"/>
                <a:gd name="connsiteY30" fmla="*/ 683858 h 1037139"/>
                <a:gd name="connsiteX31" fmla="*/ 3131391 w 5132298"/>
                <a:gd name="connsiteY31" fmla="*/ 683858 h 1037139"/>
                <a:gd name="connsiteX32" fmla="*/ 3164595 w 5132298"/>
                <a:gd name="connsiteY32" fmla="*/ 646958 h 1037139"/>
                <a:gd name="connsiteX33" fmla="*/ 3164786 w 5132298"/>
                <a:gd name="connsiteY33" fmla="*/ 189015 h 1037139"/>
                <a:gd name="connsiteX34" fmla="*/ 3418284 w 5132298"/>
                <a:gd name="connsiteY34" fmla="*/ 189111 h 1037139"/>
                <a:gd name="connsiteX35" fmla="*/ 3612499 w 5132298"/>
                <a:gd name="connsiteY35" fmla="*/ 369762 h 1037139"/>
                <a:gd name="connsiteX36" fmla="*/ 3612499 w 5132298"/>
                <a:gd name="connsiteY36" fmla="*/ 702794 h 1037139"/>
                <a:gd name="connsiteX37" fmla="*/ 3418284 w 5132298"/>
                <a:gd name="connsiteY37" fmla="*/ 847822 h 1037139"/>
                <a:gd name="connsiteX38" fmla="*/ 2958131 w 5132298"/>
                <a:gd name="connsiteY38" fmla="*/ 848298 h 1037139"/>
                <a:gd name="connsiteX39" fmla="*/ 2958131 w 5132298"/>
                <a:gd name="connsiteY39" fmla="*/ 1037217 h 1037139"/>
                <a:gd name="connsiteX40" fmla="*/ 3418284 w 5132298"/>
                <a:gd name="connsiteY40" fmla="*/ 1036931 h 1037139"/>
                <a:gd name="connsiteX41" fmla="*/ 3818982 w 5132298"/>
                <a:gd name="connsiteY41" fmla="*/ 702794 h 1037139"/>
                <a:gd name="connsiteX42" fmla="*/ 3818982 w 5132298"/>
                <a:gd name="connsiteY42" fmla="*/ 367590 h 1037139"/>
                <a:gd name="connsiteX43" fmla="*/ 3441430 w 5132298"/>
                <a:gd name="connsiteY43" fmla="*/ 78 h 1037139"/>
                <a:gd name="connsiteX44" fmla="*/ 5132651 w 5132298"/>
                <a:gd name="connsiteY44" fmla="*/ 679820 h 1037139"/>
                <a:gd name="connsiteX45" fmla="*/ 5131660 w 5132298"/>
                <a:gd name="connsiteY45" fmla="*/ 650425 h 1037139"/>
                <a:gd name="connsiteX46" fmla="*/ 4877591 w 5132298"/>
                <a:gd name="connsiteY46" fmla="*/ 447943 h 1037139"/>
                <a:gd name="connsiteX47" fmla="*/ 4567171 w 5132298"/>
                <a:gd name="connsiteY47" fmla="*/ 447943 h 1037139"/>
                <a:gd name="connsiteX48" fmla="*/ 4559208 w 5132298"/>
                <a:gd name="connsiteY48" fmla="*/ 447924 h 1037139"/>
                <a:gd name="connsiteX49" fmla="*/ 4469063 w 5132298"/>
                <a:gd name="connsiteY49" fmla="*/ 349759 h 1037139"/>
                <a:gd name="connsiteX50" fmla="*/ 4469368 w 5132298"/>
                <a:gd name="connsiteY50" fmla="*/ 279312 h 1037139"/>
                <a:gd name="connsiteX51" fmla="*/ 4567533 w 5132298"/>
                <a:gd name="connsiteY51" fmla="*/ 189187 h 1037139"/>
                <a:gd name="connsiteX52" fmla="*/ 4690043 w 5132298"/>
                <a:gd name="connsiteY52" fmla="*/ 189187 h 1037139"/>
                <a:gd name="connsiteX53" fmla="*/ 4691243 w 5132298"/>
                <a:gd name="connsiteY53" fmla="*/ 189225 h 1037139"/>
                <a:gd name="connsiteX54" fmla="*/ 5000825 w 5132298"/>
                <a:gd name="connsiteY54" fmla="*/ 189225 h 1037139"/>
                <a:gd name="connsiteX55" fmla="*/ 5035706 w 5132298"/>
                <a:gd name="connsiteY55" fmla="*/ 166270 h 1037139"/>
                <a:gd name="connsiteX56" fmla="*/ 5037687 w 5132298"/>
                <a:gd name="connsiteY56" fmla="*/ 156021 h 1037139"/>
                <a:gd name="connsiteX57" fmla="*/ 5037687 w 5132298"/>
                <a:gd name="connsiteY57" fmla="*/ 33282 h 1037139"/>
                <a:gd name="connsiteX58" fmla="*/ 5000825 w 5132298"/>
                <a:gd name="connsiteY58" fmla="*/ 116 h 1037139"/>
                <a:gd name="connsiteX59" fmla="*/ 4517869 w 5132298"/>
                <a:gd name="connsiteY59" fmla="*/ 173 h 1037139"/>
                <a:gd name="connsiteX60" fmla="*/ 4262409 w 5132298"/>
                <a:gd name="connsiteY60" fmla="*/ 235555 h 1037139"/>
                <a:gd name="connsiteX61" fmla="*/ 4262428 w 5132298"/>
                <a:gd name="connsiteY61" fmla="*/ 382392 h 1037139"/>
                <a:gd name="connsiteX62" fmla="*/ 4497886 w 5132298"/>
                <a:gd name="connsiteY62" fmla="*/ 636214 h 1037139"/>
                <a:gd name="connsiteX63" fmla="*/ 4836309 w 5132298"/>
                <a:gd name="connsiteY63" fmla="*/ 636214 h 1037139"/>
                <a:gd name="connsiteX64" fmla="*/ 4925977 w 5132298"/>
                <a:gd name="connsiteY64" fmla="*/ 734398 h 1037139"/>
                <a:gd name="connsiteX65" fmla="*/ 4925977 w 5132298"/>
                <a:gd name="connsiteY65" fmla="*/ 757944 h 1037139"/>
                <a:gd name="connsiteX66" fmla="*/ 4828289 w 5132298"/>
                <a:gd name="connsiteY66" fmla="*/ 848050 h 1037139"/>
                <a:gd name="connsiteX67" fmla="*/ 4299290 w 5132298"/>
                <a:gd name="connsiteY67" fmla="*/ 848050 h 1037139"/>
                <a:gd name="connsiteX68" fmla="*/ 4264447 w 5132298"/>
                <a:gd name="connsiteY68" fmla="*/ 870872 h 1037139"/>
                <a:gd name="connsiteX69" fmla="*/ 4262390 w 5132298"/>
                <a:gd name="connsiteY69" fmla="*/ 881216 h 1037139"/>
                <a:gd name="connsiteX70" fmla="*/ 4262390 w 5132298"/>
                <a:gd name="connsiteY70" fmla="*/ 1003955 h 1037139"/>
                <a:gd name="connsiteX71" fmla="*/ 4299290 w 5132298"/>
                <a:gd name="connsiteY71" fmla="*/ 1037160 h 1037139"/>
                <a:gd name="connsiteX72" fmla="*/ 4732296 w 5132298"/>
                <a:gd name="connsiteY72" fmla="*/ 1037160 h 1037139"/>
                <a:gd name="connsiteX73" fmla="*/ 4879172 w 5132298"/>
                <a:gd name="connsiteY73" fmla="*/ 1037083 h 1037139"/>
                <a:gd name="connsiteX74" fmla="*/ 5132651 w 5132298"/>
                <a:gd name="connsiteY74" fmla="*/ 801587 h 1037139"/>
                <a:gd name="connsiteX75" fmla="*/ 5132651 w 5132298"/>
                <a:gd name="connsiteY75" fmla="*/ 679820 h 1037139"/>
                <a:gd name="connsiteX76" fmla="*/ 280863 w 5132298"/>
                <a:gd name="connsiteY76" fmla="*/ 189111 h 1037139"/>
                <a:gd name="connsiteX77" fmla="*/ 825046 w 5132298"/>
                <a:gd name="connsiteY77" fmla="*/ 189111 h 1037139"/>
                <a:gd name="connsiteX78" fmla="*/ 861203 w 5132298"/>
                <a:gd name="connsiteY78" fmla="*/ 156573 h 1037139"/>
                <a:gd name="connsiteX79" fmla="*/ 861203 w 5132298"/>
                <a:gd name="connsiteY79" fmla="*/ 32729 h 1037139"/>
                <a:gd name="connsiteX80" fmla="*/ 825046 w 5132298"/>
                <a:gd name="connsiteY80" fmla="*/ 78 h 1037139"/>
                <a:gd name="connsiteX81" fmla="*/ 277073 w 5132298"/>
                <a:gd name="connsiteY81" fmla="*/ 78 h 1037139"/>
                <a:gd name="connsiteX82" fmla="*/ 352 w 5132298"/>
                <a:gd name="connsiteY82" fmla="*/ 255005 h 1037139"/>
                <a:gd name="connsiteX83" fmla="*/ 352 w 5132298"/>
                <a:gd name="connsiteY83" fmla="*/ 782309 h 1037139"/>
                <a:gd name="connsiteX84" fmla="*/ 277073 w 5132298"/>
                <a:gd name="connsiteY84" fmla="*/ 1037217 h 1037139"/>
                <a:gd name="connsiteX85" fmla="*/ 825046 w 5132298"/>
                <a:gd name="connsiteY85" fmla="*/ 1037217 h 1037139"/>
                <a:gd name="connsiteX86" fmla="*/ 861203 w 5132298"/>
                <a:gd name="connsiteY86" fmla="*/ 1004660 h 1037139"/>
                <a:gd name="connsiteX87" fmla="*/ 861203 w 5132298"/>
                <a:gd name="connsiteY87" fmla="*/ 880816 h 1037139"/>
                <a:gd name="connsiteX88" fmla="*/ 825046 w 5132298"/>
                <a:gd name="connsiteY88" fmla="*/ 848298 h 1037139"/>
                <a:gd name="connsiteX89" fmla="*/ 280863 w 5132298"/>
                <a:gd name="connsiteY89" fmla="*/ 848298 h 1037139"/>
                <a:gd name="connsiteX90" fmla="*/ 207006 w 5132298"/>
                <a:gd name="connsiteY90" fmla="*/ 779051 h 1037139"/>
                <a:gd name="connsiteX91" fmla="*/ 207006 w 5132298"/>
                <a:gd name="connsiteY91" fmla="*/ 634347 h 1037139"/>
                <a:gd name="connsiteX92" fmla="*/ 532457 w 5132298"/>
                <a:gd name="connsiteY92" fmla="*/ 634347 h 1037139"/>
                <a:gd name="connsiteX93" fmla="*/ 568595 w 5132298"/>
                <a:gd name="connsiteY93" fmla="*/ 601772 h 1037139"/>
                <a:gd name="connsiteX94" fmla="*/ 568595 w 5132298"/>
                <a:gd name="connsiteY94" fmla="*/ 480557 h 1037139"/>
                <a:gd name="connsiteX95" fmla="*/ 532457 w 5132298"/>
                <a:gd name="connsiteY95" fmla="*/ 447943 h 1037139"/>
                <a:gd name="connsiteX96" fmla="*/ 207006 w 5132298"/>
                <a:gd name="connsiteY96" fmla="*/ 447943 h 1037139"/>
                <a:gd name="connsiteX97" fmla="*/ 207006 w 5132298"/>
                <a:gd name="connsiteY97" fmla="*/ 258395 h 1037139"/>
                <a:gd name="connsiteX98" fmla="*/ 280863 w 5132298"/>
                <a:gd name="connsiteY98" fmla="*/ 189111 h 1037139"/>
                <a:gd name="connsiteX99" fmla="*/ 1186405 w 5132298"/>
                <a:gd name="connsiteY99" fmla="*/ 189130 h 1037139"/>
                <a:gd name="connsiteX100" fmla="*/ 1186405 w 5132298"/>
                <a:gd name="connsiteY100" fmla="*/ 1000336 h 1037139"/>
                <a:gd name="connsiteX101" fmla="*/ 1153144 w 5132298"/>
                <a:gd name="connsiteY101" fmla="*/ 1037198 h 1037139"/>
                <a:gd name="connsiteX102" fmla="*/ 1012879 w 5132298"/>
                <a:gd name="connsiteY102" fmla="*/ 1037198 h 1037139"/>
                <a:gd name="connsiteX103" fmla="*/ 979656 w 5132298"/>
                <a:gd name="connsiteY103" fmla="*/ 1000336 h 1037139"/>
                <a:gd name="connsiteX104" fmla="*/ 979656 w 5132298"/>
                <a:gd name="connsiteY104" fmla="*/ 37035 h 1037139"/>
                <a:gd name="connsiteX105" fmla="*/ 1012879 w 5132298"/>
                <a:gd name="connsiteY105" fmla="*/ 116 h 1037139"/>
                <a:gd name="connsiteX106" fmla="*/ 1439846 w 5132298"/>
                <a:gd name="connsiteY106" fmla="*/ 116 h 1037139"/>
                <a:gd name="connsiteX107" fmla="*/ 1840506 w 5132298"/>
                <a:gd name="connsiteY107" fmla="*/ 369838 h 1037139"/>
                <a:gd name="connsiteX108" fmla="*/ 1840506 w 5132298"/>
                <a:gd name="connsiteY108" fmla="*/ 1004032 h 1037139"/>
                <a:gd name="connsiteX109" fmla="*/ 1803625 w 5132298"/>
                <a:gd name="connsiteY109" fmla="*/ 1037198 h 1037139"/>
                <a:gd name="connsiteX110" fmla="*/ 1670885 w 5132298"/>
                <a:gd name="connsiteY110" fmla="*/ 1037198 h 1037139"/>
                <a:gd name="connsiteX111" fmla="*/ 1634023 w 5132298"/>
                <a:gd name="connsiteY111" fmla="*/ 1004032 h 1037139"/>
                <a:gd name="connsiteX112" fmla="*/ 1634023 w 5132298"/>
                <a:gd name="connsiteY112" fmla="*/ 369838 h 1037139"/>
                <a:gd name="connsiteX113" fmla="*/ 1439846 w 5132298"/>
                <a:gd name="connsiteY113" fmla="*/ 189225 h 1037139"/>
                <a:gd name="connsiteX114" fmla="*/ 1186405 w 5132298"/>
                <a:gd name="connsiteY114" fmla="*/ 189130 h 103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5132298" h="1037139">
                  <a:moveTo>
                    <a:pt x="4143956" y="78849"/>
                  </a:moveTo>
                  <a:lnTo>
                    <a:pt x="4143651" y="36939"/>
                  </a:lnTo>
                  <a:cubicBezTo>
                    <a:pt x="4143651" y="16613"/>
                    <a:pt x="4128754" y="78"/>
                    <a:pt x="4110447" y="78"/>
                  </a:cubicBezTo>
                  <a:lnTo>
                    <a:pt x="3970639" y="78"/>
                  </a:lnTo>
                  <a:cubicBezTo>
                    <a:pt x="3952351" y="78"/>
                    <a:pt x="3937435" y="16613"/>
                    <a:pt x="3937435" y="36939"/>
                  </a:cubicBezTo>
                  <a:lnTo>
                    <a:pt x="3937435" y="78849"/>
                  </a:lnTo>
                  <a:lnTo>
                    <a:pt x="3937454" y="78849"/>
                  </a:lnTo>
                  <a:lnTo>
                    <a:pt x="3937759" y="152249"/>
                  </a:lnTo>
                  <a:cubicBezTo>
                    <a:pt x="3937759" y="172575"/>
                    <a:pt x="3952637" y="189111"/>
                    <a:pt x="3970963" y="189111"/>
                  </a:cubicBezTo>
                  <a:lnTo>
                    <a:pt x="4110771" y="189111"/>
                  </a:lnTo>
                  <a:cubicBezTo>
                    <a:pt x="4129059" y="189111"/>
                    <a:pt x="4143975" y="172575"/>
                    <a:pt x="4143975" y="152249"/>
                  </a:cubicBezTo>
                  <a:lnTo>
                    <a:pt x="4143975" y="78849"/>
                  </a:lnTo>
                  <a:lnTo>
                    <a:pt x="4143956" y="78849"/>
                  </a:lnTo>
                  <a:close/>
                  <a:moveTo>
                    <a:pt x="4143956" y="653397"/>
                  </a:moveTo>
                  <a:lnTo>
                    <a:pt x="4143651" y="306706"/>
                  </a:lnTo>
                  <a:cubicBezTo>
                    <a:pt x="4143651" y="286361"/>
                    <a:pt x="4128754" y="269845"/>
                    <a:pt x="4110447" y="269845"/>
                  </a:cubicBezTo>
                  <a:lnTo>
                    <a:pt x="3970639" y="269845"/>
                  </a:lnTo>
                  <a:cubicBezTo>
                    <a:pt x="3952351" y="269845"/>
                    <a:pt x="3937435" y="286361"/>
                    <a:pt x="3937435" y="306706"/>
                  </a:cubicBezTo>
                  <a:lnTo>
                    <a:pt x="3937435" y="653397"/>
                  </a:lnTo>
                  <a:lnTo>
                    <a:pt x="3937454" y="653397"/>
                  </a:lnTo>
                  <a:lnTo>
                    <a:pt x="3937759" y="1000069"/>
                  </a:lnTo>
                  <a:cubicBezTo>
                    <a:pt x="3937759" y="1020396"/>
                    <a:pt x="3952637" y="1036931"/>
                    <a:pt x="3970963" y="1036931"/>
                  </a:cubicBezTo>
                  <a:lnTo>
                    <a:pt x="4110771" y="1036931"/>
                  </a:lnTo>
                  <a:cubicBezTo>
                    <a:pt x="4129059" y="1036931"/>
                    <a:pt x="4143975" y="1020396"/>
                    <a:pt x="4143975" y="1000069"/>
                  </a:cubicBezTo>
                  <a:lnTo>
                    <a:pt x="4143975" y="653397"/>
                  </a:lnTo>
                  <a:lnTo>
                    <a:pt x="4143956" y="653397"/>
                  </a:lnTo>
                  <a:close/>
                  <a:moveTo>
                    <a:pt x="3441430" y="78"/>
                  </a:moveTo>
                  <a:lnTo>
                    <a:pt x="2991355" y="78"/>
                  </a:lnTo>
                  <a:cubicBezTo>
                    <a:pt x="2973029" y="78"/>
                    <a:pt x="2958131" y="16670"/>
                    <a:pt x="2958131" y="37035"/>
                  </a:cubicBezTo>
                  <a:lnTo>
                    <a:pt x="2958131" y="646958"/>
                  </a:lnTo>
                  <a:cubicBezTo>
                    <a:pt x="2958131" y="667323"/>
                    <a:pt x="2973009" y="683858"/>
                    <a:pt x="2991297" y="683858"/>
                  </a:cubicBezTo>
                  <a:lnTo>
                    <a:pt x="3131391" y="683858"/>
                  </a:lnTo>
                  <a:cubicBezTo>
                    <a:pt x="3149717" y="683858"/>
                    <a:pt x="3164595" y="667323"/>
                    <a:pt x="3164595" y="646958"/>
                  </a:cubicBezTo>
                  <a:lnTo>
                    <a:pt x="3164786" y="189015"/>
                  </a:lnTo>
                  <a:lnTo>
                    <a:pt x="3418284" y="189111"/>
                  </a:lnTo>
                  <a:cubicBezTo>
                    <a:pt x="3525383" y="189111"/>
                    <a:pt x="3612499" y="270149"/>
                    <a:pt x="3612499" y="369762"/>
                  </a:cubicBezTo>
                  <a:lnTo>
                    <a:pt x="3612499" y="702794"/>
                  </a:lnTo>
                  <a:cubicBezTo>
                    <a:pt x="3612499" y="802368"/>
                    <a:pt x="3525383" y="847822"/>
                    <a:pt x="3418284" y="847822"/>
                  </a:cubicBezTo>
                  <a:lnTo>
                    <a:pt x="2958131" y="848298"/>
                  </a:lnTo>
                  <a:lnTo>
                    <a:pt x="2958131" y="1037217"/>
                  </a:lnTo>
                  <a:lnTo>
                    <a:pt x="3418284" y="1036931"/>
                  </a:lnTo>
                  <a:cubicBezTo>
                    <a:pt x="3639226" y="1036931"/>
                    <a:pt x="3818982" y="906648"/>
                    <a:pt x="3818982" y="702794"/>
                  </a:cubicBezTo>
                  <a:lnTo>
                    <a:pt x="3818982" y="367590"/>
                  </a:lnTo>
                  <a:cubicBezTo>
                    <a:pt x="3818982" y="171985"/>
                    <a:pt x="3654866" y="78"/>
                    <a:pt x="3441430" y="78"/>
                  </a:cubicBezTo>
                  <a:moveTo>
                    <a:pt x="5132651" y="679820"/>
                  </a:moveTo>
                  <a:cubicBezTo>
                    <a:pt x="5132651" y="670447"/>
                    <a:pt x="5132575" y="660846"/>
                    <a:pt x="5131660" y="650425"/>
                  </a:cubicBezTo>
                  <a:cubicBezTo>
                    <a:pt x="5121469" y="535230"/>
                    <a:pt x="5002749" y="447943"/>
                    <a:pt x="4877591" y="447943"/>
                  </a:cubicBezTo>
                  <a:lnTo>
                    <a:pt x="4567171" y="447943"/>
                  </a:lnTo>
                  <a:lnTo>
                    <a:pt x="4559208" y="447924"/>
                  </a:lnTo>
                  <a:cubicBezTo>
                    <a:pt x="4509487" y="447924"/>
                    <a:pt x="4469063" y="403861"/>
                    <a:pt x="4469063" y="349759"/>
                  </a:cubicBezTo>
                  <a:lnTo>
                    <a:pt x="4469368" y="279312"/>
                  </a:lnTo>
                  <a:cubicBezTo>
                    <a:pt x="4469368" y="229630"/>
                    <a:pt x="4513412" y="189187"/>
                    <a:pt x="4567533" y="189187"/>
                  </a:cubicBezTo>
                  <a:lnTo>
                    <a:pt x="4690043" y="189187"/>
                  </a:lnTo>
                  <a:lnTo>
                    <a:pt x="4691243" y="189225"/>
                  </a:lnTo>
                  <a:lnTo>
                    <a:pt x="5000825" y="189225"/>
                  </a:lnTo>
                  <a:cubicBezTo>
                    <a:pt x="5016656" y="189225"/>
                    <a:pt x="5030676" y="180005"/>
                    <a:pt x="5035706" y="166270"/>
                  </a:cubicBezTo>
                  <a:cubicBezTo>
                    <a:pt x="5037039" y="162612"/>
                    <a:pt x="5037687" y="159259"/>
                    <a:pt x="5037687" y="156021"/>
                  </a:cubicBezTo>
                  <a:lnTo>
                    <a:pt x="5037687" y="33282"/>
                  </a:lnTo>
                  <a:cubicBezTo>
                    <a:pt x="5037687" y="14956"/>
                    <a:pt x="5021151" y="116"/>
                    <a:pt x="5000825" y="116"/>
                  </a:cubicBezTo>
                  <a:lnTo>
                    <a:pt x="4517869" y="173"/>
                  </a:lnTo>
                  <a:cubicBezTo>
                    <a:pt x="4377928" y="173"/>
                    <a:pt x="4262409" y="105805"/>
                    <a:pt x="4262409" y="235555"/>
                  </a:cubicBezTo>
                  <a:lnTo>
                    <a:pt x="4262428" y="382392"/>
                  </a:lnTo>
                  <a:cubicBezTo>
                    <a:pt x="4262428" y="522352"/>
                    <a:pt x="4368041" y="636214"/>
                    <a:pt x="4497886" y="636214"/>
                  </a:cubicBezTo>
                  <a:lnTo>
                    <a:pt x="4836309" y="636214"/>
                  </a:lnTo>
                  <a:cubicBezTo>
                    <a:pt x="4885992" y="636214"/>
                    <a:pt x="4925977" y="680258"/>
                    <a:pt x="4925977" y="734398"/>
                  </a:cubicBezTo>
                  <a:lnTo>
                    <a:pt x="4925977" y="757944"/>
                  </a:lnTo>
                  <a:cubicBezTo>
                    <a:pt x="4925977" y="807645"/>
                    <a:pt x="4882410" y="848050"/>
                    <a:pt x="4828289" y="848050"/>
                  </a:cubicBezTo>
                  <a:lnTo>
                    <a:pt x="4299290" y="848050"/>
                  </a:lnTo>
                  <a:cubicBezTo>
                    <a:pt x="4283440" y="848050"/>
                    <a:pt x="4269419" y="857213"/>
                    <a:pt x="4264447" y="870872"/>
                  </a:cubicBezTo>
                  <a:cubicBezTo>
                    <a:pt x="4263057" y="874606"/>
                    <a:pt x="4262390" y="877997"/>
                    <a:pt x="4262390" y="881216"/>
                  </a:cubicBezTo>
                  <a:lnTo>
                    <a:pt x="4262390" y="1003955"/>
                  </a:lnTo>
                  <a:cubicBezTo>
                    <a:pt x="4262390" y="1022262"/>
                    <a:pt x="4278944" y="1037160"/>
                    <a:pt x="4299290" y="1037160"/>
                  </a:cubicBezTo>
                  <a:lnTo>
                    <a:pt x="4732296" y="1037160"/>
                  </a:lnTo>
                  <a:lnTo>
                    <a:pt x="4879172" y="1037083"/>
                  </a:lnTo>
                  <a:cubicBezTo>
                    <a:pt x="5019075" y="1037083"/>
                    <a:pt x="5132651" y="931470"/>
                    <a:pt x="5132651" y="801587"/>
                  </a:cubicBezTo>
                  <a:lnTo>
                    <a:pt x="5132651" y="679820"/>
                  </a:lnTo>
                  <a:close/>
                  <a:moveTo>
                    <a:pt x="280863" y="189111"/>
                  </a:moveTo>
                  <a:lnTo>
                    <a:pt x="825046" y="189111"/>
                  </a:lnTo>
                  <a:cubicBezTo>
                    <a:pt x="844972" y="189111"/>
                    <a:pt x="861203" y="174518"/>
                    <a:pt x="861203" y="156573"/>
                  </a:cubicBezTo>
                  <a:lnTo>
                    <a:pt x="861203" y="32729"/>
                  </a:lnTo>
                  <a:cubicBezTo>
                    <a:pt x="861203" y="14746"/>
                    <a:pt x="845734" y="78"/>
                    <a:pt x="825046" y="78"/>
                  </a:cubicBezTo>
                  <a:lnTo>
                    <a:pt x="277073" y="78"/>
                  </a:lnTo>
                  <a:cubicBezTo>
                    <a:pt x="124501" y="78"/>
                    <a:pt x="352" y="114301"/>
                    <a:pt x="352" y="255005"/>
                  </a:cubicBezTo>
                  <a:lnTo>
                    <a:pt x="352" y="782309"/>
                  </a:lnTo>
                  <a:cubicBezTo>
                    <a:pt x="352" y="922955"/>
                    <a:pt x="124501" y="1037217"/>
                    <a:pt x="277073" y="1037217"/>
                  </a:cubicBezTo>
                  <a:lnTo>
                    <a:pt x="825046" y="1037217"/>
                  </a:lnTo>
                  <a:cubicBezTo>
                    <a:pt x="844972" y="1037217"/>
                    <a:pt x="861203" y="1022605"/>
                    <a:pt x="861203" y="1004660"/>
                  </a:cubicBezTo>
                  <a:lnTo>
                    <a:pt x="861203" y="880816"/>
                  </a:lnTo>
                  <a:cubicBezTo>
                    <a:pt x="861203" y="862871"/>
                    <a:pt x="844972" y="848298"/>
                    <a:pt x="825046" y="848298"/>
                  </a:cubicBezTo>
                  <a:lnTo>
                    <a:pt x="280863" y="848298"/>
                  </a:lnTo>
                  <a:cubicBezTo>
                    <a:pt x="240839" y="848298"/>
                    <a:pt x="207006" y="816580"/>
                    <a:pt x="207006" y="779051"/>
                  </a:cubicBezTo>
                  <a:lnTo>
                    <a:pt x="207006" y="634347"/>
                  </a:lnTo>
                  <a:lnTo>
                    <a:pt x="532457" y="634347"/>
                  </a:lnTo>
                  <a:cubicBezTo>
                    <a:pt x="552383" y="634347"/>
                    <a:pt x="568595" y="619717"/>
                    <a:pt x="568595" y="601772"/>
                  </a:cubicBezTo>
                  <a:lnTo>
                    <a:pt x="568595" y="480557"/>
                  </a:lnTo>
                  <a:cubicBezTo>
                    <a:pt x="568595" y="462573"/>
                    <a:pt x="552383" y="447943"/>
                    <a:pt x="532457" y="447943"/>
                  </a:cubicBezTo>
                  <a:lnTo>
                    <a:pt x="207006" y="447943"/>
                  </a:lnTo>
                  <a:lnTo>
                    <a:pt x="207006" y="258395"/>
                  </a:lnTo>
                  <a:cubicBezTo>
                    <a:pt x="207006" y="220829"/>
                    <a:pt x="240839" y="189111"/>
                    <a:pt x="280863" y="189111"/>
                  </a:cubicBezTo>
                  <a:moveTo>
                    <a:pt x="1186405" y="189130"/>
                  </a:moveTo>
                  <a:lnTo>
                    <a:pt x="1186405" y="1000336"/>
                  </a:lnTo>
                  <a:cubicBezTo>
                    <a:pt x="1186405" y="1020662"/>
                    <a:pt x="1171470" y="1037198"/>
                    <a:pt x="1153144" y="1037198"/>
                  </a:cubicBezTo>
                  <a:lnTo>
                    <a:pt x="1012879" y="1037198"/>
                  </a:lnTo>
                  <a:cubicBezTo>
                    <a:pt x="994553" y="1037198"/>
                    <a:pt x="979656" y="1020662"/>
                    <a:pt x="979656" y="1000336"/>
                  </a:cubicBezTo>
                  <a:lnTo>
                    <a:pt x="979656" y="37035"/>
                  </a:lnTo>
                  <a:cubicBezTo>
                    <a:pt x="979656" y="16670"/>
                    <a:pt x="994553" y="116"/>
                    <a:pt x="1012879" y="116"/>
                  </a:cubicBezTo>
                  <a:lnTo>
                    <a:pt x="1439846" y="116"/>
                  </a:lnTo>
                  <a:cubicBezTo>
                    <a:pt x="1660769" y="116"/>
                    <a:pt x="1840506" y="165946"/>
                    <a:pt x="1840506" y="369838"/>
                  </a:cubicBezTo>
                  <a:lnTo>
                    <a:pt x="1840506" y="1004032"/>
                  </a:lnTo>
                  <a:cubicBezTo>
                    <a:pt x="1840506" y="1022339"/>
                    <a:pt x="1823971" y="1037198"/>
                    <a:pt x="1803625" y="1037198"/>
                  </a:cubicBezTo>
                  <a:lnTo>
                    <a:pt x="1670885" y="1037198"/>
                  </a:lnTo>
                  <a:cubicBezTo>
                    <a:pt x="1650559" y="1037198"/>
                    <a:pt x="1634023" y="1022339"/>
                    <a:pt x="1634023" y="1004032"/>
                  </a:cubicBezTo>
                  <a:lnTo>
                    <a:pt x="1634023" y="369838"/>
                  </a:lnTo>
                  <a:cubicBezTo>
                    <a:pt x="1634023" y="270264"/>
                    <a:pt x="1546926" y="189225"/>
                    <a:pt x="1439846" y="189225"/>
                  </a:cubicBezTo>
                  <a:lnTo>
                    <a:pt x="1186405" y="18913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76D1FB3-4E7F-4C86-B690-53509FA98B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3483"/>
            <a:ext cx="12192000" cy="3751033"/>
          </a:xfrm>
          <a:prstGeom prst="rect">
            <a:avLst/>
          </a:prstGeom>
        </p:spPr>
      </p:pic>
      <p:sp>
        <p:nvSpPr>
          <p:cNvPr id="14" name="Espace réservé du texte 27">
            <a:extLst>
              <a:ext uri="{FF2B5EF4-FFF2-40B4-BE49-F238E27FC236}">
                <a16:creationId xmlns:a16="http://schemas.microsoft.com/office/drawing/2014/main" id="{928DA79C-58BB-46BE-A434-01CC299726C5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155461" y="1809923"/>
            <a:ext cx="5969114" cy="3419475"/>
          </a:xfrm>
          <a:prstGeom prst="rect">
            <a:avLst/>
          </a:prstGeom>
          <a:noFill/>
        </p:spPr>
        <p:txBody>
          <a:bodyPr wrap="square" lIns="0" tIns="108000" anchor="t" anchorCtr="1"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Enedis Medium" pitchFamily="50" charset="0"/>
              </a:defRPr>
            </a:lvl1pPr>
            <a:lvl2pPr marL="0" indent="0" algn="l">
              <a:spcAft>
                <a:spcPts val="1200"/>
              </a:spcAft>
              <a:buNone/>
              <a:defRPr sz="11000" b="1">
                <a:solidFill>
                  <a:schemeClr val="bg1"/>
                </a:solidFill>
                <a:latin typeface="Enedis Black" pitchFamily="50" charset="0"/>
              </a:defRPr>
            </a:lvl2pPr>
            <a:lvl3pPr algn="ctr">
              <a:defRPr/>
            </a:lvl3pPr>
            <a:lvl5pPr>
              <a:defRPr/>
            </a:lvl5pPr>
          </a:lstStyle>
          <a:p>
            <a:pPr lvl="0"/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</a:t>
            </a:r>
            <a:br>
              <a:rPr lang="fr-FR"/>
            </a:br>
            <a:r>
              <a:rPr lang="fr-FR" err="1"/>
              <a:t>consectuer</a:t>
            </a:r>
            <a:r>
              <a:rPr lang="fr-FR"/>
              <a:t> </a:t>
            </a:r>
          </a:p>
          <a:p>
            <a:pPr lvl="1"/>
            <a:r>
              <a:rPr lang="fr-FR"/>
              <a:t>+56%</a:t>
            </a:r>
          </a:p>
        </p:txBody>
      </p:sp>
    </p:spTree>
    <p:extLst>
      <p:ext uri="{BB962C8B-B14F-4D97-AF65-F5344CB8AC3E}">
        <p14:creationId xmlns:p14="http://schemas.microsoft.com/office/powerpoint/2010/main" val="7153628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ifesto 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Titre 8">
            <a:extLst>
              <a:ext uri="{FF2B5EF4-FFF2-40B4-BE49-F238E27FC236}">
                <a16:creationId xmlns:a16="http://schemas.microsoft.com/office/drawing/2014/main" id="{84C899FF-869A-4315-A506-197107D1CE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1" y="488357"/>
            <a:ext cx="11175540" cy="891911"/>
          </a:xfrm>
        </p:spPr>
        <p:txBody>
          <a:bodyPr/>
          <a:lstStyle>
            <a:lvl1pPr>
              <a:lnSpc>
                <a:spcPct val="84000"/>
              </a:lnSpc>
              <a:defRPr sz="3450">
                <a:solidFill>
                  <a:schemeClr val="tx2"/>
                </a:solidFill>
              </a:defRPr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br>
              <a:rPr lang="fr-FR"/>
            </a:b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nibh</a:t>
            </a:r>
            <a:r>
              <a:rPr lang="fr-FR"/>
              <a:t> </a:t>
            </a:r>
            <a:r>
              <a:rPr lang="fr-FR" err="1"/>
              <a:t>euismod</a:t>
            </a:r>
            <a:endParaRPr lang="fr-FR"/>
          </a:p>
        </p:txBody>
      </p:sp>
      <p:sp>
        <p:nvSpPr>
          <p:cNvPr id="22" name="Espace réservé pour une image  4">
            <a:extLst>
              <a:ext uri="{FF2B5EF4-FFF2-40B4-BE49-F238E27FC236}">
                <a16:creationId xmlns:a16="http://schemas.microsoft.com/office/drawing/2014/main" id="{E04FBDC5-3108-4A68-A848-7297022E59E6}"/>
              </a:ext>
            </a:extLst>
          </p:cNvPr>
          <p:cNvSpPr>
            <a:spLocks noGrp="1" noChangeAspect="1"/>
          </p:cNvSpPr>
          <p:nvPr>
            <p:ph type="pic" sz="quarter" idx="36"/>
          </p:nvPr>
        </p:nvSpPr>
        <p:spPr>
          <a:xfrm>
            <a:off x="417146" y="1981834"/>
            <a:ext cx="752727" cy="684039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33" name="Espace réservé du texte 12">
            <a:extLst>
              <a:ext uri="{FF2B5EF4-FFF2-40B4-BE49-F238E27FC236}">
                <a16:creationId xmlns:a16="http://schemas.microsoft.com/office/drawing/2014/main" id="{9A2FB658-A970-44CD-B06F-03C5C99E8A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04476" y="1993085"/>
            <a:ext cx="4420914" cy="1066446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  <a:lvl2pPr algn="l">
              <a:buNone/>
              <a:defRPr lang="fr-FR" sz="1700" b="1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>
              <a:buNone/>
              <a:defRPr sz="4800">
                <a:solidFill>
                  <a:schemeClr val="tx2"/>
                </a:solidFill>
                <a:latin typeface="Enedis Black" pitchFamily="50" charset="0"/>
              </a:defRPr>
            </a:lvl3pPr>
            <a:lvl5pPr>
              <a:defRPr/>
            </a:lvl5pPr>
          </a:lstStyle>
          <a:p>
            <a:pPr lvl="0"/>
            <a:r>
              <a:rPr lang="fr-FR" dirty="0"/>
              <a:t>Lorem ipsum</a:t>
            </a:r>
          </a:p>
          <a:p>
            <a:pPr lvl="1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FR" dirty="0"/>
          </a:p>
          <a:p>
            <a:pPr lvl="2"/>
            <a:r>
              <a:rPr lang="fr-FR" dirty="0"/>
              <a:t>55%</a:t>
            </a:r>
          </a:p>
        </p:txBody>
      </p:sp>
      <p:sp>
        <p:nvSpPr>
          <p:cNvPr id="19" name="Espace réservé pour une image  4">
            <a:extLst>
              <a:ext uri="{FF2B5EF4-FFF2-40B4-BE49-F238E27FC236}">
                <a16:creationId xmlns:a16="http://schemas.microsoft.com/office/drawing/2014/main" id="{415F1AA5-3FCD-45E1-BBFF-217B1CFBC102}"/>
              </a:ext>
            </a:extLst>
          </p:cNvPr>
          <p:cNvSpPr>
            <a:spLocks noGrp="1" noChangeAspect="1"/>
          </p:cNvSpPr>
          <p:nvPr>
            <p:ph type="pic" sz="quarter" idx="51"/>
          </p:nvPr>
        </p:nvSpPr>
        <p:spPr>
          <a:xfrm>
            <a:off x="417146" y="4136106"/>
            <a:ext cx="752727" cy="684039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20" name="Espace réservé du texte 12">
            <a:extLst>
              <a:ext uri="{FF2B5EF4-FFF2-40B4-BE49-F238E27FC236}">
                <a16:creationId xmlns:a16="http://schemas.microsoft.com/office/drawing/2014/main" id="{5E9425B2-50D3-4973-9F52-A367FAC071B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404476" y="4190630"/>
            <a:ext cx="4420914" cy="1066446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  <a:lvl2pPr algn="l">
              <a:buNone/>
              <a:defRPr lang="fr-FR" sz="1700" b="1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>
              <a:buNone/>
              <a:defRPr sz="4800">
                <a:solidFill>
                  <a:schemeClr val="tx2"/>
                </a:solidFill>
                <a:latin typeface="Enedis Black" pitchFamily="50" charset="0"/>
              </a:defRPr>
            </a:lvl3pPr>
            <a:lvl5pPr>
              <a:defRPr/>
            </a:lvl5pPr>
          </a:lstStyle>
          <a:p>
            <a:pPr lvl="0"/>
            <a:r>
              <a:rPr lang="fr-FR"/>
              <a:t>Lorem ipsum</a:t>
            </a:r>
          </a:p>
          <a:p>
            <a:pPr lvl="1"/>
            <a:r>
              <a:rPr lang="fr-FR"/>
              <a:t>Lorem ipsum </a:t>
            </a:r>
            <a:r>
              <a:rPr lang="fr-FR" err="1"/>
              <a:t>dolor</a:t>
            </a:r>
            <a:endParaRPr lang="fr-FR"/>
          </a:p>
          <a:p>
            <a:pPr lvl="2"/>
            <a:r>
              <a:rPr lang="fr-FR"/>
              <a:t>55%</a:t>
            </a:r>
          </a:p>
        </p:txBody>
      </p:sp>
      <p:sp>
        <p:nvSpPr>
          <p:cNvPr id="21" name="Espace réservé du texte 12">
            <a:extLst>
              <a:ext uri="{FF2B5EF4-FFF2-40B4-BE49-F238E27FC236}">
                <a16:creationId xmlns:a16="http://schemas.microsoft.com/office/drawing/2014/main" id="{35FBF5A5-373B-4A7A-85EA-800E004FD4CE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40479" y="1981834"/>
            <a:ext cx="4346671" cy="1066446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  <a:lvl2pPr algn="l">
              <a:buNone/>
              <a:defRPr lang="fr-FR" sz="1700" b="1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>
              <a:buNone/>
              <a:defRPr sz="4800">
                <a:solidFill>
                  <a:schemeClr val="tx2"/>
                </a:solidFill>
                <a:latin typeface="Enedis Black" pitchFamily="50" charset="0"/>
              </a:defRPr>
            </a:lvl3pPr>
            <a:lvl5pPr>
              <a:defRPr/>
            </a:lvl5pPr>
          </a:lstStyle>
          <a:p>
            <a:pPr lvl="0"/>
            <a:r>
              <a:rPr lang="fr-FR"/>
              <a:t>Lorem ipsum</a:t>
            </a:r>
          </a:p>
          <a:p>
            <a:pPr lvl="1"/>
            <a:r>
              <a:rPr lang="fr-FR"/>
              <a:t>Lorem ipsum </a:t>
            </a:r>
            <a:r>
              <a:rPr lang="fr-FR" err="1"/>
              <a:t>dolor</a:t>
            </a:r>
            <a:endParaRPr lang="fr-FR"/>
          </a:p>
          <a:p>
            <a:pPr lvl="2"/>
            <a:r>
              <a:rPr lang="fr-FR"/>
              <a:t>55%</a:t>
            </a:r>
          </a:p>
        </p:txBody>
      </p:sp>
      <p:sp>
        <p:nvSpPr>
          <p:cNvPr id="23" name="Espace réservé du texte 12">
            <a:extLst>
              <a:ext uri="{FF2B5EF4-FFF2-40B4-BE49-F238E27FC236}">
                <a16:creationId xmlns:a16="http://schemas.microsoft.com/office/drawing/2014/main" id="{3B8D7F78-F4A3-4D59-9074-27EF37392FB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40479" y="4179379"/>
            <a:ext cx="4346671" cy="1066446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  <a:lvl2pPr algn="l">
              <a:buNone/>
              <a:defRPr lang="fr-FR" sz="1700" b="1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>
              <a:buNone/>
              <a:defRPr sz="4800">
                <a:solidFill>
                  <a:schemeClr val="tx2"/>
                </a:solidFill>
                <a:latin typeface="Enedis Black" pitchFamily="50" charset="0"/>
              </a:defRPr>
            </a:lvl3pPr>
            <a:lvl5pPr>
              <a:defRPr/>
            </a:lvl5pPr>
          </a:lstStyle>
          <a:p>
            <a:pPr lvl="0"/>
            <a:r>
              <a:rPr lang="fr-FR"/>
              <a:t>Lorem ipsum</a:t>
            </a:r>
          </a:p>
          <a:p>
            <a:pPr lvl="1"/>
            <a:r>
              <a:rPr lang="fr-FR"/>
              <a:t>Lorem ipsum </a:t>
            </a:r>
            <a:r>
              <a:rPr lang="fr-FR" err="1"/>
              <a:t>dolor</a:t>
            </a:r>
            <a:endParaRPr lang="fr-FR"/>
          </a:p>
          <a:p>
            <a:pPr lvl="2"/>
            <a:r>
              <a:rPr lang="fr-FR"/>
              <a:t>55%</a:t>
            </a:r>
          </a:p>
        </p:txBody>
      </p:sp>
      <p:sp>
        <p:nvSpPr>
          <p:cNvPr id="24" name="Espace réservé pour une image  4">
            <a:extLst>
              <a:ext uri="{FF2B5EF4-FFF2-40B4-BE49-F238E27FC236}">
                <a16:creationId xmlns:a16="http://schemas.microsoft.com/office/drawing/2014/main" id="{EF074B27-C626-40F3-A139-E1C2F76E70CF}"/>
              </a:ext>
            </a:extLst>
          </p:cNvPr>
          <p:cNvSpPr>
            <a:spLocks noGrp="1" noChangeAspect="1"/>
          </p:cNvSpPr>
          <p:nvPr>
            <p:ph type="pic" sz="quarter" idx="55"/>
          </p:nvPr>
        </p:nvSpPr>
        <p:spPr>
          <a:xfrm>
            <a:off x="6189887" y="2010409"/>
            <a:ext cx="752727" cy="684039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25" name="Espace réservé pour une image  4">
            <a:extLst>
              <a:ext uri="{FF2B5EF4-FFF2-40B4-BE49-F238E27FC236}">
                <a16:creationId xmlns:a16="http://schemas.microsoft.com/office/drawing/2014/main" id="{51512C5B-4839-4393-9DAE-584334376F99}"/>
              </a:ext>
            </a:extLst>
          </p:cNvPr>
          <p:cNvSpPr>
            <a:spLocks noGrp="1" noChangeAspect="1"/>
          </p:cNvSpPr>
          <p:nvPr>
            <p:ph type="pic" sz="quarter" idx="56"/>
          </p:nvPr>
        </p:nvSpPr>
        <p:spPr>
          <a:xfrm>
            <a:off x="6189887" y="4164681"/>
            <a:ext cx="752727" cy="684039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80419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ifesto 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19A4B2A-8736-4B82-A793-007180C52A5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8307" y="6473033"/>
            <a:ext cx="767567" cy="155112"/>
            <a:chOff x="3231832" y="7185063"/>
            <a:chExt cx="5132298" cy="1037158"/>
          </a:xfrm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E84B3FD2-F691-45FF-87E5-C621BA65D5B6}"/>
                </a:ext>
              </a:extLst>
            </p:cNvPr>
            <p:cNvSpPr/>
            <p:nvPr/>
          </p:nvSpPr>
          <p:spPr>
            <a:xfrm>
              <a:off x="5071966" y="7185101"/>
              <a:ext cx="1117644" cy="1037120"/>
            </a:xfrm>
            <a:custGeom>
              <a:avLst/>
              <a:gdLst>
                <a:gd name="connsiteX0" fmla="*/ 519115 w 1117644"/>
                <a:gd name="connsiteY0" fmla="*/ 848219 h 1037120"/>
                <a:gd name="connsiteX1" fmla="*/ 324919 w 1117644"/>
                <a:gd name="connsiteY1" fmla="*/ 668711 h 1037120"/>
                <a:gd name="connsiteX2" fmla="*/ 325338 w 1117644"/>
                <a:gd name="connsiteY2" fmla="*/ 636136 h 1037120"/>
                <a:gd name="connsiteX3" fmla="*/ 739428 w 1117644"/>
                <a:gd name="connsiteY3" fmla="*/ 636136 h 1037120"/>
                <a:gd name="connsiteX4" fmla="*/ 999289 w 1117644"/>
                <a:gd name="connsiteY4" fmla="*/ 394601 h 1037120"/>
                <a:gd name="connsiteX5" fmla="*/ 999289 w 1117644"/>
                <a:gd name="connsiteY5" fmla="*/ 241572 h 1037120"/>
                <a:gd name="connsiteX6" fmla="*/ 739428 w 1117644"/>
                <a:gd name="connsiteY6" fmla="*/ 37 h 1037120"/>
                <a:gd name="connsiteX7" fmla="*/ 378107 w 1117644"/>
                <a:gd name="connsiteY7" fmla="*/ 37 h 1037120"/>
                <a:gd name="connsiteX8" fmla="*/ 317775 w 1117644"/>
                <a:gd name="connsiteY8" fmla="*/ 4647 h 1037120"/>
                <a:gd name="connsiteX9" fmla="*/ 118684 w 1117644"/>
                <a:gd name="connsiteY9" fmla="*/ 241572 h 1037120"/>
                <a:gd name="connsiteX10" fmla="*/ 118684 w 1117644"/>
                <a:gd name="connsiteY10" fmla="*/ 330402 h 1037120"/>
                <a:gd name="connsiteX11" fmla="*/ 151850 w 1117644"/>
                <a:gd name="connsiteY11" fmla="*/ 367302 h 1037120"/>
                <a:gd name="connsiteX12" fmla="*/ 292096 w 1117644"/>
                <a:gd name="connsiteY12" fmla="*/ 367302 h 1037120"/>
                <a:gd name="connsiteX13" fmla="*/ 325300 w 1117644"/>
                <a:gd name="connsiteY13" fmla="*/ 330402 h 1037120"/>
                <a:gd name="connsiteX14" fmla="*/ 325300 w 1117644"/>
                <a:gd name="connsiteY14" fmla="*/ 273062 h 1037120"/>
                <a:gd name="connsiteX15" fmla="*/ 417369 w 1117644"/>
                <a:gd name="connsiteY15" fmla="*/ 188994 h 1037120"/>
                <a:gd name="connsiteX16" fmla="*/ 700680 w 1117644"/>
                <a:gd name="connsiteY16" fmla="*/ 188994 h 1037120"/>
                <a:gd name="connsiteX17" fmla="*/ 792768 w 1117644"/>
                <a:gd name="connsiteY17" fmla="*/ 273062 h 1037120"/>
                <a:gd name="connsiteX18" fmla="*/ 792768 w 1117644"/>
                <a:gd name="connsiteY18" fmla="*/ 363892 h 1037120"/>
                <a:gd name="connsiteX19" fmla="*/ 700680 w 1117644"/>
                <a:gd name="connsiteY19" fmla="*/ 447884 h 1037120"/>
                <a:gd name="connsiteX20" fmla="*/ 250 w 1117644"/>
                <a:gd name="connsiteY20" fmla="*/ 447884 h 1037120"/>
                <a:gd name="connsiteX21" fmla="*/ 250 w 1117644"/>
                <a:gd name="connsiteY21" fmla="*/ 636136 h 1037120"/>
                <a:gd name="connsiteX22" fmla="*/ 118188 w 1117644"/>
                <a:gd name="connsiteY22" fmla="*/ 636136 h 1037120"/>
                <a:gd name="connsiteX23" fmla="*/ 118188 w 1117644"/>
                <a:gd name="connsiteY23" fmla="*/ 668673 h 1037120"/>
                <a:gd name="connsiteX24" fmla="*/ 519800 w 1117644"/>
                <a:gd name="connsiteY24" fmla="*/ 1037157 h 1037120"/>
                <a:gd name="connsiteX25" fmla="*/ 1117894 w 1117644"/>
                <a:gd name="connsiteY25" fmla="*/ 1037157 h 1037120"/>
                <a:gd name="connsiteX26" fmla="*/ 1117894 w 1117644"/>
                <a:gd name="connsiteY26" fmla="*/ 848200 h 1037120"/>
                <a:gd name="connsiteX27" fmla="*/ 519115 w 1117644"/>
                <a:gd name="connsiteY27" fmla="*/ 848219 h 103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17644" h="1037120">
                  <a:moveTo>
                    <a:pt x="519115" y="848219"/>
                  </a:moveTo>
                  <a:cubicBezTo>
                    <a:pt x="412035" y="848219"/>
                    <a:pt x="324919" y="768248"/>
                    <a:pt x="324919" y="668711"/>
                  </a:cubicBezTo>
                  <a:lnTo>
                    <a:pt x="325338" y="636136"/>
                  </a:lnTo>
                  <a:lnTo>
                    <a:pt x="739428" y="636136"/>
                  </a:lnTo>
                  <a:cubicBezTo>
                    <a:pt x="882741" y="636136"/>
                    <a:pt x="999289" y="527798"/>
                    <a:pt x="999289" y="394601"/>
                  </a:cubicBezTo>
                  <a:lnTo>
                    <a:pt x="999289" y="241572"/>
                  </a:lnTo>
                  <a:cubicBezTo>
                    <a:pt x="999289" y="108375"/>
                    <a:pt x="882741" y="37"/>
                    <a:pt x="739428" y="37"/>
                  </a:cubicBezTo>
                  <a:lnTo>
                    <a:pt x="378107" y="37"/>
                  </a:lnTo>
                  <a:cubicBezTo>
                    <a:pt x="358028" y="37"/>
                    <a:pt x="337740" y="228"/>
                    <a:pt x="317775" y="4647"/>
                  </a:cubicBezTo>
                  <a:cubicBezTo>
                    <a:pt x="200294" y="30727"/>
                    <a:pt x="118684" y="129349"/>
                    <a:pt x="118684" y="241572"/>
                  </a:cubicBezTo>
                  <a:lnTo>
                    <a:pt x="118684" y="330402"/>
                  </a:lnTo>
                  <a:cubicBezTo>
                    <a:pt x="118684" y="350729"/>
                    <a:pt x="133543" y="367302"/>
                    <a:pt x="151850" y="367302"/>
                  </a:cubicBezTo>
                  <a:lnTo>
                    <a:pt x="292096" y="367302"/>
                  </a:lnTo>
                  <a:cubicBezTo>
                    <a:pt x="310422" y="367302"/>
                    <a:pt x="325300" y="350729"/>
                    <a:pt x="325300" y="330402"/>
                  </a:cubicBezTo>
                  <a:lnTo>
                    <a:pt x="325300" y="273062"/>
                  </a:lnTo>
                  <a:cubicBezTo>
                    <a:pt x="325300" y="226713"/>
                    <a:pt x="366600" y="188994"/>
                    <a:pt x="417369" y="188994"/>
                  </a:cubicBezTo>
                  <a:lnTo>
                    <a:pt x="700680" y="188994"/>
                  </a:lnTo>
                  <a:cubicBezTo>
                    <a:pt x="751467" y="188994"/>
                    <a:pt x="792768" y="226713"/>
                    <a:pt x="792768" y="273062"/>
                  </a:cubicBezTo>
                  <a:lnTo>
                    <a:pt x="792768" y="363892"/>
                  </a:lnTo>
                  <a:cubicBezTo>
                    <a:pt x="792768" y="410203"/>
                    <a:pt x="751467" y="447884"/>
                    <a:pt x="700680" y="447884"/>
                  </a:cubicBezTo>
                  <a:lnTo>
                    <a:pt x="250" y="447884"/>
                  </a:lnTo>
                  <a:lnTo>
                    <a:pt x="250" y="636136"/>
                  </a:lnTo>
                  <a:lnTo>
                    <a:pt x="118188" y="636136"/>
                  </a:lnTo>
                  <a:lnTo>
                    <a:pt x="118188" y="668673"/>
                  </a:lnTo>
                  <a:cubicBezTo>
                    <a:pt x="118188" y="872527"/>
                    <a:pt x="298859" y="1037157"/>
                    <a:pt x="519800" y="1037157"/>
                  </a:cubicBezTo>
                  <a:lnTo>
                    <a:pt x="1117894" y="1037157"/>
                  </a:lnTo>
                  <a:lnTo>
                    <a:pt x="1117894" y="848200"/>
                  </a:lnTo>
                  <a:lnTo>
                    <a:pt x="519115" y="848219"/>
                  </a:lnTo>
                  <a:close/>
                </a:path>
              </a:pathLst>
            </a:custGeom>
            <a:solidFill>
              <a:srgbClr val="96CD3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140C30BB-7156-4C7C-9EA1-A28421DBB5B2}"/>
                </a:ext>
              </a:extLst>
            </p:cNvPr>
            <p:cNvSpPr/>
            <p:nvPr/>
          </p:nvSpPr>
          <p:spPr>
            <a:xfrm>
              <a:off x="3231832" y="7185063"/>
              <a:ext cx="5132298" cy="1037139"/>
            </a:xfrm>
            <a:custGeom>
              <a:avLst/>
              <a:gdLst>
                <a:gd name="connsiteX0" fmla="*/ 4143956 w 5132298"/>
                <a:gd name="connsiteY0" fmla="*/ 78849 h 1037139"/>
                <a:gd name="connsiteX1" fmla="*/ 4143651 w 5132298"/>
                <a:gd name="connsiteY1" fmla="*/ 36939 h 1037139"/>
                <a:gd name="connsiteX2" fmla="*/ 4110447 w 5132298"/>
                <a:gd name="connsiteY2" fmla="*/ 78 h 1037139"/>
                <a:gd name="connsiteX3" fmla="*/ 3970639 w 5132298"/>
                <a:gd name="connsiteY3" fmla="*/ 78 h 1037139"/>
                <a:gd name="connsiteX4" fmla="*/ 3937435 w 5132298"/>
                <a:gd name="connsiteY4" fmla="*/ 36939 h 1037139"/>
                <a:gd name="connsiteX5" fmla="*/ 3937435 w 5132298"/>
                <a:gd name="connsiteY5" fmla="*/ 78849 h 1037139"/>
                <a:gd name="connsiteX6" fmla="*/ 3937454 w 5132298"/>
                <a:gd name="connsiteY6" fmla="*/ 78849 h 1037139"/>
                <a:gd name="connsiteX7" fmla="*/ 3937759 w 5132298"/>
                <a:gd name="connsiteY7" fmla="*/ 152249 h 1037139"/>
                <a:gd name="connsiteX8" fmla="*/ 3970963 w 5132298"/>
                <a:gd name="connsiteY8" fmla="*/ 189111 h 1037139"/>
                <a:gd name="connsiteX9" fmla="*/ 4110771 w 5132298"/>
                <a:gd name="connsiteY9" fmla="*/ 189111 h 1037139"/>
                <a:gd name="connsiteX10" fmla="*/ 4143975 w 5132298"/>
                <a:gd name="connsiteY10" fmla="*/ 152249 h 1037139"/>
                <a:gd name="connsiteX11" fmla="*/ 4143975 w 5132298"/>
                <a:gd name="connsiteY11" fmla="*/ 78849 h 1037139"/>
                <a:gd name="connsiteX12" fmla="*/ 4143956 w 5132298"/>
                <a:gd name="connsiteY12" fmla="*/ 78849 h 1037139"/>
                <a:gd name="connsiteX13" fmla="*/ 4143956 w 5132298"/>
                <a:gd name="connsiteY13" fmla="*/ 653397 h 1037139"/>
                <a:gd name="connsiteX14" fmla="*/ 4143651 w 5132298"/>
                <a:gd name="connsiteY14" fmla="*/ 306706 h 1037139"/>
                <a:gd name="connsiteX15" fmla="*/ 4110447 w 5132298"/>
                <a:gd name="connsiteY15" fmla="*/ 269845 h 1037139"/>
                <a:gd name="connsiteX16" fmla="*/ 3970639 w 5132298"/>
                <a:gd name="connsiteY16" fmla="*/ 269845 h 1037139"/>
                <a:gd name="connsiteX17" fmla="*/ 3937435 w 5132298"/>
                <a:gd name="connsiteY17" fmla="*/ 306706 h 1037139"/>
                <a:gd name="connsiteX18" fmla="*/ 3937435 w 5132298"/>
                <a:gd name="connsiteY18" fmla="*/ 653397 h 1037139"/>
                <a:gd name="connsiteX19" fmla="*/ 3937454 w 5132298"/>
                <a:gd name="connsiteY19" fmla="*/ 653397 h 1037139"/>
                <a:gd name="connsiteX20" fmla="*/ 3937759 w 5132298"/>
                <a:gd name="connsiteY20" fmla="*/ 1000069 h 1037139"/>
                <a:gd name="connsiteX21" fmla="*/ 3970963 w 5132298"/>
                <a:gd name="connsiteY21" fmla="*/ 1036931 h 1037139"/>
                <a:gd name="connsiteX22" fmla="*/ 4110771 w 5132298"/>
                <a:gd name="connsiteY22" fmla="*/ 1036931 h 1037139"/>
                <a:gd name="connsiteX23" fmla="*/ 4143975 w 5132298"/>
                <a:gd name="connsiteY23" fmla="*/ 1000069 h 1037139"/>
                <a:gd name="connsiteX24" fmla="*/ 4143975 w 5132298"/>
                <a:gd name="connsiteY24" fmla="*/ 653397 h 1037139"/>
                <a:gd name="connsiteX25" fmla="*/ 4143956 w 5132298"/>
                <a:gd name="connsiteY25" fmla="*/ 653397 h 1037139"/>
                <a:gd name="connsiteX26" fmla="*/ 3441430 w 5132298"/>
                <a:gd name="connsiteY26" fmla="*/ 78 h 1037139"/>
                <a:gd name="connsiteX27" fmla="*/ 2991355 w 5132298"/>
                <a:gd name="connsiteY27" fmla="*/ 78 h 1037139"/>
                <a:gd name="connsiteX28" fmla="*/ 2958131 w 5132298"/>
                <a:gd name="connsiteY28" fmla="*/ 37035 h 1037139"/>
                <a:gd name="connsiteX29" fmla="*/ 2958131 w 5132298"/>
                <a:gd name="connsiteY29" fmla="*/ 646958 h 1037139"/>
                <a:gd name="connsiteX30" fmla="*/ 2991297 w 5132298"/>
                <a:gd name="connsiteY30" fmla="*/ 683858 h 1037139"/>
                <a:gd name="connsiteX31" fmla="*/ 3131391 w 5132298"/>
                <a:gd name="connsiteY31" fmla="*/ 683858 h 1037139"/>
                <a:gd name="connsiteX32" fmla="*/ 3164595 w 5132298"/>
                <a:gd name="connsiteY32" fmla="*/ 646958 h 1037139"/>
                <a:gd name="connsiteX33" fmla="*/ 3164786 w 5132298"/>
                <a:gd name="connsiteY33" fmla="*/ 189015 h 1037139"/>
                <a:gd name="connsiteX34" fmla="*/ 3418284 w 5132298"/>
                <a:gd name="connsiteY34" fmla="*/ 189111 h 1037139"/>
                <a:gd name="connsiteX35" fmla="*/ 3612499 w 5132298"/>
                <a:gd name="connsiteY35" fmla="*/ 369762 h 1037139"/>
                <a:gd name="connsiteX36" fmla="*/ 3612499 w 5132298"/>
                <a:gd name="connsiteY36" fmla="*/ 702794 h 1037139"/>
                <a:gd name="connsiteX37" fmla="*/ 3418284 w 5132298"/>
                <a:gd name="connsiteY37" fmla="*/ 847822 h 1037139"/>
                <a:gd name="connsiteX38" fmla="*/ 2958131 w 5132298"/>
                <a:gd name="connsiteY38" fmla="*/ 848298 h 1037139"/>
                <a:gd name="connsiteX39" fmla="*/ 2958131 w 5132298"/>
                <a:gd name="connsiteY39" fmla="*/ 1037217 h 1037139"/>
                <a:gd name="connsiteX40" fmla="*/ 3418284 w 5132298"/>
                <a:gd name="connsiteY40" fmla="*/ 1036931 h 1037139"/>
                <a:gd name="connsiteX41" fmla="*/ 3818982 w 5132298"/>
                <a:gd name="connsiteY41" fmla="*/ 702794 h 1037139"/>
                <a:gd name="connsiteX42" fmla="*/ 3818982 w 5132298"/>
                <a:gd name="connsiteY42" fmla="*/ 367590 h 1037139"/>
                <a:gd name="connsiteX43" fmla="*/ 3441430 w 5132298"/>
                <a:gd name="connsiteY43" fmla="*/ 78 h 1037139"/>
                <a:gd name="connsiteX44" fmla="*/ 5132651 w 5132298"/>
                <a:gd name="connsiteY44" fmla="*/ 679820 h 1037139"/>
                <a:gd name="connsiteX45" fmla="*/ 5131660 w 5132298"/>
                <a:gd name="connsiteY45" fmla="*/ 650425 h 1037139"/>
                <a:gd name="connsiteX46" fmla="*/ 4877591 w 5132298"/>
                <a:gd name="connsiteY46" fmla="*/ 447943 h 1037139"/>
                <a:gd name="connsiteX47" fmla="*/ 4567171 w 5132298"/>
                <a:gd name="connsiteY47" fmla="*/ 447943 h 1037139"/>
                <a:gd name="connsiteX48" fmla="*/ 4559208 w 5132298"/>
                <a:gd name="connsiteY48" fmla="*/ 447924 h 1037139"/>
                <a:gd name="connsiteX49" fmla="*/ 4469063 w 5132298"/>
                <a:gd name="connsiteY49" fmla="*/ 349759 h 1037139"/>
                <a:gd name="connsiteX50" fmla="*/ 4469368 w 5132298"/>
                <a:gd name="connsiteY50" fmla="*/ 279312 h 1037139"/>
                <a:gd name="connsiteX51" fmla="*/ 4567533 w 5132298"/>
                <a:gd name="connsiteY51" fmla="*/ 189187 h 1037139"/>
                <a:gd name="connsiteX52" fmla="*/ 4690043 w 5132298"/>
                <a:gd name="connsiteY52" fmla="*/ 189187 h 1037139"/>
                <a:gd name="connsiteX53" fmla="*/ 4691243 w 5132298"/>
                <a:gd name="connsiteY53" fmla="*/ 189225 h 1037139"/>
                <a:gd name="connsiteX54" fmla="*/ 5000825 w 5132298"/>
                <a:gd name="connsiteY54" fmla="*/ 189225 h 1037139"/>
                <a:gd name="connsiteX55" fmla="*/ 5035706 w 5132298"/>
                <a:gd name="connsiteY55" fmla="*/ 166270 h 1037139"/>
                <a:gd name="connsiteX56" fmla="*/ 5037687 w 5132298"/>
                <a:gd name="connsiteY56" fmla="*/ 156021 h 1037139"/>
                <a:gd name="connsiteX57" fmla="*/ 5037687 w 5132298"/>
                <a:gd name="connsiteY57" fmla="*/ 33282 h 1037139"/>
                <a:gd name="connsiteX58" fmla="*/ 5000825 w 5132298"/>
                <a:gd name="connsiteY58" fmla="*/ 116 h 1037139"/>
                <a:gd name="connsiteX59" fmla="*/ 4517869 w 5132298"/>
                <a:gd name="connsiteY59" fmla="*/ 173 h 1037139"/>
                <a:gd name="connsiteX60" fmla="*/ 4262409 w 5132298"/>
                <a:gd name="connsiteY60" fmla="*/ 235555 h 1037139"/>
                <a:gd name="connsiteX61" fmla="*/ 4262428 w 5132298"/>
                <a:gd name="connsiteY61" fmla="*/ 382392 h 1037139"/>
                <a:gd name="connsiteX62" fmla="*/ 4497886 w 5132298"/>
                <a:gd name="connsiteY62" fmla="*/ 636214 h 1037139"/>
                <a:gd name="connsiteX63" fmla="*/ 4836309 w 5132298"/>
                <a:gd name="connsiteY63" fmla="*/ 636214 h 1037139"/>
                <a:gd name="connsiteX64" fmla="*/ 4925977 w 5132298"/>
                <a:gd name="connsiteY64" fmla="*/ 734398 h 1037139"/>
                <a:gd name="connsiteX65" fmla="*/ 4925977 w 5132298"/>
                <a:gd name="connsiteY65" fmla="*/ 757944 h 1037139"/>
                <a:gd name="connsiteX66" fmla="*/ 4828289 w 5132298"/>
                <a:gd name="connsiteY66" fmla="*/ 848050 h 1037139"/>
                <a:gd name="connsiteX67" fmla="*/ 4299290 w 5132298"/>
                <a:gd name="connsiteY67" fmla="*/ 848050 h 1037139"/>
                <a:gd name="connsiteX68" fmla="*/ 4264447 w 5132298"/>
                <a:gd name="connsiteY68" fmla="*/ 870872 h 1037139"/>
                <a:gd name="connsiteX69" fmla="*/ 4262390 w 5132298"/>
                <a:gd name="connsiteY69" fmla="*/ 881216 h 1037139"/>
                <a:gd name="connsiteX70" fmla="*/ 4262390 w 5132298"/>
                <a:gd name="connsiteY70" fmla="*/ 1003955 h 1037139"/>
                <a:gd name="connsiteX71" fmla="*/ 4299290 w 5132298"/>
                <a:gd name="connsiteY71" fmla="*/ 1037160 h 1037139"/>
                <a:gd name="connsiteX72" fmla="*/ 4732296 w 5132298"/>
                <a:gd name="connsiteY72" fmla="*/ 1037160 h 1037139"/>
                <a:gd name="connsiteX73" fmla="*/ 4879172 w 5132298"/>
                <a:gd name="connsiteY73" fmla="*/ 1037083 h 1037139"/>
                <a:gd name="connsiteX74" fmla="*/ 5132651 w 5132298"/>
                <a:gd name="connsiteY74" fmla="*/ 801587 h 1037139"/>
                <a:gd name="connsiteX75" fmla="*/ 5132651 w 5132298"/>
                <a:gd name="connsiteY75" fmla="*/ 679820 h 1037139"/>
                <a:gd name="connsiteX76" fmla="*/ 280863 w 5132298"/>
                <a:gd name="connsiteY76" fmla="*/ 189111 h 1037139"/>
                <a:gd name="connsiteX77" fmla="*/ 825046 w 5132298"/>
                <a:gd name="connsiteY77" fmla="*/ 189111 h 1037139"/>
                <a:gd name="connsiteX78" fmla="*/ 861203 w 5132298"/>
                <a:gd name="connsiteY78" fmla="*/ 156573 h 1037139"/>
                <a:gd name="connsiteX79" fmla="*/ 861203 w 5132298"/>
                <a:gd name="connsiteY79" fmla="*/ 32729 h 1037139"/>
                <a:gd name="connsiteX80" fmla="*/ 825046 w 5132298"/>
                <a:gd name="connsiteY80" fmla="*/ 78 h 1037139"/>
                <a:gd name="connsiteX81" fmla="*/ 277073 w 5132298"/>
                <a:gd name="connsiteY81" fmla="*/ 78 h 1037139"/>
                <a:gd name="connsiteX82" fmla="*/ 352 w 5132298"/>
                <a:gd name="connsiteY82" fmla="*/ 255005 h 1037139"/>
                <a:gd name="connsiteX83" fmla="*/ 352 w 5132298"/>
                <a:gd name="connsiteY83" fmla="*/ 782309 h 1037139"/>
                <a:gd name="connsiteX84" fmla="*/ 277073 w 5132298"/>
                <a:gd name="connsiteY84" fmla="*/ 1037217 h 1037139"/>
                <a:gd name="connsiteX85" fmla="*/ 825046 w 5132298"/>
                <a:gd name="connsiteY85" fmla="*/ 1037217 h 1037139"/>
                <a:gd name="connsiteX86" fmla="*/ 861203 w 5132298"/>
                <a:gd name="connsiteY86" fmla="*/ 1004660 h 1037139"/>
                <a:gd name="connsiteX87" fmla="*/ 861203 w 5132298"/>
                <a:gd name="connsiteY87" fmla="*/ 880816 h 1037139"/>
                <a:gd name="connsiteX88" fmla="*/ 825046 w 5132298"/>
                <a:gd name="connsiteY88" fmla="*/ 848298 h 1037139"/>
                <a:gd name="connsiteX89" fmla="*/ 280863 w 5132298"/>
                <a:gd name="connsiteY89" fmla="*/ 848298 h 1037139"/>
                <a:gd name="connsiteX90" fmla="*/ 207006 w 5132298"/>
                <a:gd name="connsiteY90" fmla="*/ 779051 h 1037139"/>
                <a:gd name="connsiteX91" fmla="*/ 207006 w 5132298"/>
                <a:gd name="connsiteY91" fmla="*/ 634347 h 1037139"/>
                <a:gd name="connsiteX92" fmla="*/ 532457 w 5132298"/>
                <a:gd name="connsiteY92" fmla="*/ 634347 h 1037139"/>
                <a:gd name="connsiteX93" fmla="*/ 568595 w 5132298"/>
                <a:gd name="connsiteY93" fmla="*/ 601772 h 1037139"/>
                <a:gd name="connsiteX94" fmla="*/ 568595 w 5132298"/>
                <a:gd name="connsiteY94" fmla="*/ 480557 h 1037139"/>
                <a:gd name="connsiteX95" fmla="*/ 532457 w 5132298"/>
                <a:gd name="connsiteY95" fmla="*/ 447943 h 1037139"/>
                <a:gd name="connsiteX96" fmla="*/ 207006 w 5132298"/>
                <a:gd name="connsiteY96" fmla="*/ 447943 h 1037139"/>
                <a:gd name="connsiteX97" fmla="*/ 207006 w 5132298"/>
                <a:gd name="connsiteY97" fmla="*/ 258395 h 1037139"/>
                <a:gd name="connsiteX98" fmla="*/ 280863 w 5132298"/>
                <a:gd name="connsiteY98" fmla="*/ 189111 h 1037139"/>
                <a:gd name="connsiteX99" fmla="*/ 1186405 w 5132298"/>
                <a:gd name="connsiteY99" fmla="*/ 189130 h 1037139"/>
                <a:gd name="connsiteX100" fmla="*/ 1186405 w 5132298"/>
                <a:gd name="connsiteY100" fmla="*/ 1000336 h 1037139"/>
                <a:gd name="connsiteX101" fmla="*/ 1153144 w 5132298"/>
                <a:gd name="connsiteY101" fmla="*/ 1037198 h 1037139"/>
                <a:gd name="connsiteX102" fmla="*/ 1012879 w 5132298"/>
                <a:gd name="connsiteY102" fmla="*/ 1037198 h 1037139"/>
                <a:gd name="connsiteX103" fmla="*/ 979656 w 5132298"/>
                <a:gd name="connsiteY103" fmla="*/ 1000336 h 1037139"/>
                <a:gd name="connsiteX104" fmla="*/ 979656 w 5132298"/>
                <a:gd name="connsiteY104" fmla="*/ 37035 h 1037139"/>
                <a:gd name="connsiteX105" fmla="*/ 1012879 w 5132298"/>
                <a:gd name="connsiteY105" fmla="*/ 116 h 1037139"/>
                <a:gd name="connsiteX106" fmla="*/ 1439846 w 5132298"/>
                <a:gd name="connsiteY106" fmla="*/ 116 h 1037139"/>
                <a:gd name="connsiteX107" fmla="*/ 1840506 w 5132298"/>
                <a:gd name="connsiteY107" fmla="*/ 369838 h 1037139"/>
                <a:gd name="connsiteX108" fmla="*/ 1840506 w 5132298"/>
                <a:gd name="connsiteY108" fmla="*/ 1004032 h 1037139"/>
                <a:gd name="connsiteX109" fmla="*/ 1803625 w 5132298"/>
                <a:gd name="connsiteY109" fmla="*/ 1037198 h 1037139"/>
                <a:gd name="connsiteX110" fmla="*/ 1670885 w 5132298"/>
                <a:gd name="connsiteY110" fmla="*/ 1037198 h 1037139"/>
                <a:gd name="connsiteX111" fmla="*/ 1634023 w 5132298"/>
                <a:gd name="connsiteY111" fmla="*/ 1004032 h 1037139"/>
                <a:gd name="connsiteX112" fmla="*/ 1634023 w 5132298"/>
                <a:gd name="connsiteY112" fmla="*/ 369838 h 1037139"/>
                <a:gd name="connsiteX113" fmla="*/ 1439846 w 5132298"/>
                <a:gd name="connsiteY113" fmla="*/ 189225 h 1037139"/>
                <a:gd name="connsiteX114" fmla="*/ 1186405 w 5132298"/>
                <a:gd name="connsiteY114" fmla="*/ 189130 h 103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5132298" h="1037139">
                  <a:moveTo>
                    <a:pt x="4143956" y="78849"/>
                  </a:moveTo>
                  <a:lnTo>
                    <a:pt x="4143651" y="36939"/>
                  </a:lnTo>
                  <a:cubicBezTo>
                    <a:pt x="4143651" y="16613"/>
                    <a:pt x="4128754" y="78"/>
                    <a:pt x="4110447" y="78"/>
                  </a:cubicBezTo>
                  <a:lnTo>
                    <a:pt x="3970639" y="78"/>
                  </a:lnTo>
                  <a:cubicBezTo>
                    <a:pt x="3952351" y="78"/>
                    <a:pt x="3937435" y="16613"/>
                    <a:pt x="3937435" y="36939"/>
                  </a:cubicBezTo>
                  <a:lnTo>
                    <a:pt x="3937435" y="78849"/>
                  </a:lnTo>
                  <a:lnTo>
                    <a:pt x="3937454" y="78849"/>
                  </a:lnTo>
                  <a:lnTo>
                    <a:pt x="3937759" y="152249"/>
                  </a:lnTo>
                  <a:cubicBezTo>
                    <a:pt x="3937759" y="172575"/>
                    <a:pt x="3952637" y="189111"/>
                    <a:pt x="3970963" y="189111"/>
                  </a:cubicBezTo>
                  <a:lnTo>
                    <a:pt x="4110771" y="189111"/>
                  </a:lnTo>
                  <a:cubicBezTo>
                    <a:pt x="4129059" y="189111"/>
                    <a:pt x="4143975" y="172575"/>
                    <a:pt x="4143975" y="152249"/>
                  </a:cubicBezTo>
                  <a:lnTo>
                    <a:pt x="4143975" y="78849"/>
                  </a:lnTo>
                  <a:lnTo>
                    <a:pt x="4143956" y="78849"/>
                  </a:lnTo>
                  <a:close/>
                  <a:moveTo>
                    <a:pt x="4143956" y="653397"/>
                  </a:moveTo>
                  <a:lnTo>
                    <a:pt x="4143651" y="306706"/>
                  </a:lnTo>
                  <a:cubicBezTo>
                    <a:pt x="4143651" y="286361"/>
                    <a:pt x="4128754" y="269845"/>
                    <a:pt x="4110447" y="269845"/>
                  </a:cubicBezTo>
                  <a:lnTo>
                    <a:pt x="3970639" y="269845"/>
                  </a:lnTo>
                  <a:cubicBezTo>
                    <a:pt x="3952351" y="269845"/>
                    <a:pt x="3937435" y="286361"/>
                    <a:pt x="3937435" y="306706"/>
                  </a:cubicBezTo>
                  <a:lnTo>
                    <a:pt x="3937435" y="653397"/>
                  </a:lnTo>
                  <a:lnTo>
                    <a:pt x="3937454" y="653397"/>
                  </a:lnTo>
                  <a:lnTo>
                    <a:pt x="3937759" y="1000069"/>
                  </a:lnTo>
                  <a:cubicBezTo>
                    <a:pt x="3937759" y="1020396"/>
                    <a:pt x="3952637" y="1036931"/>
                    <a:pt x="3970963" y="1036931"/>
                  </a:cubicBezTo>
                  <a:lnTo>
                    <a:pt x="4110771" y="1036931"/>
                  </a:lnTo>
                  <a:cubicBezTo>
                    <a:pt x="4129059" y="1036931"/>
                    <a:pt x="4143975" y="1020396"/>
                    <a:pt x="4143975" y="1000069"/>
                  </a:cubicBezTo>
                  <a:lnTo>
                    <a:pt x="4143975" y="653397"/>
                  </a:lnTo>
                  <a:lnTo>
                    <a:pt x="4143956" y="653397"/>
                  </a:lnTo>
                  <a:close/>
                  <a:moveTo>
                    <a:pt x="3441430" y="78"/>
                  </a:moveTo>
                  <a:lnTo>
                    <a:pt x="2991355" y="78"/>
                  </a:lnTo>
                  <a:cubicBezTo>
                    <a:pt x="2973029" y="78"/>
                    <a:pt x="2958131" y="16670"/>
                    <a:pt x="2958131" y="37035"/>
                  </a:cubicBezTo>
                  <a:lnTo>
                    <a:pt x="2958131" y="646958"/>
                  </a:lnTo>
                  <a:cubicBezTo>
                    <a:pt x="2958131" y="667323"/>
                    <a:pt x="2973009" y="683858"/>
                    <a:pt x="2991297" y="683858"/>
                  </a:cubicBezTo>
                  <a:lnTo>
                    <a:pt x="3131391" y="683858"/>
                  </a:lnTo>
                  <a:cubicBezTo>
                    <a:pt x="3149717" y="683858"/>
                    <a:pt x="3164595" y="667323"/>
                    <a:pt x="3164595" y="646958"/>
                  </a:cubicBezTo>
                  <a:lnTo>
                    <a:pt x="3164786" y="189015"/>
                  </a:lnTo>
                  <a:lnTo>
                    <a:pt x="3418284" y="189111"/>
                  </a:lnTo>
                  <a:cubicBezTo>
                    <a:pt x="3525383" y="189111"/>
                    <a:pt x="3612499" y="270149"/>
                    <a:pt x="3612499" y="369762"/>
                  </a:cubicBezTo>
                  <a:lnTo>
                    <a:pt x="3612499" y="702794"/>
                  </a:lnTo>
                  <a:cubicBezTo>
                    <a:pt x="3612499" y="802368"/>
                    <a:pt x="3525383" y="847822"/>
                    <a:pt x="3418284" y="847822"/>
                  </a:cubicBezTo>
                  <a:lnTo>
                    <a:pt x="2958131" y="848298"/>
                  </a:lnTo>
                  <a:lnTo>
                    <a:pt x="2958131" y="1037217"/>
                  </a:lnTo>
                  <a:lnTo>
                    <a:pt x="3418284" y="1036931"/>
                  </a:lnTo>
                  <a:cubicBezTo>
                    <a:pt x="3639226" y="1036931"/>
                    <a:pt x="3818982" y="906648"/>
                    <a:pt x="3818982" y="702794"/>
                  </a:cubicBezTo>
                  <a:lnTo>
                    <a:pt x="3818982" y="367590"/>
                  </a:lnTo>
                  <a:cubicBezTo>
                    <a:pt x="3818982" y="171985"/>
                    <a:pt x="3654866" y="78"/>
                    <a:pt x="3441430" y="78"/>
                  </a:cubicBezTo>
                  <a:moveTo>
                    <a:pt x="5132651" y="679820"/>
                  </a:moveTo>
                  <a:cubicBezTo>
                    <a:pt x="5132651" y="670447"/>
                    <a:pt x="5132575" y="660846"/>
                    <a:pt x="5131660" y="650425"/>
                  </a:cubicBezTo>
                  <a:cubicBezTo>
                    <a:pt x="5121469" y="535230"/>
                    <a:pt x="5002749" y="447943"/>
                    <a:pt x="4877591" y="447943"/>
                  </a:cubicBezTo>
                  <a:lnTo>
                    <a:pt x="4567171" y="447943"/>
                  </a:lnTo>
                  <a:lnTo>
                    <a:pt x="4559208" y="447924"/>
                  </a:lnTo>
                  <a:cubicBezTo>
                    <a:pt x="4509487" y="447924"/>
                    <a:pt x="4469063" y="403861"/>
                    <a:pt x="4469063" y="349759"/>
                  </a:cubicBezTo>
                  <a:lnTo>
                    <a:pt x="4469368" y="279312"/>
                  </a:lnTo>
                  <a:cubicBezTo>
                    <a:pt x="4469368" y="229630"/>
                    <a:pt x="4513412" y="189187"/>
                    <a:pt x="4567533" y="189187"/>
                  </a:cubicBezTo>
                  <a:lnTo>
                    <a:pt x="4690043" y="189187"/>
                  </a:lnTo>
                  <a:lnTo>
                    <a:pt x="4691243" y="189225"/>
                  </a:lnTo>
                  <a:lnTo>
                    <a:pt x="5000825" y="189225"/>
                  </a:lnTo>
                  <a:cubicBezTo>
                    <a:pt x="5016656" y="189225"/>
                    <a:pt x="5030676" y="180005"/>
                    <a:pt x="5035706" y="166270"/>
                  </a:cubicBezTo>
                  <a:cubicBezTo>
                    <a:pt x="5037039" y="162612"/>
                    <a:pt x="5037687" y="159259"/>
                    <a:pt x="5037687" y="156021"/>
                  </a:cubicBezTo>
                  <a:lnTo>
                    <a:pt x="5037687" y="33282"/>
                  </a:lnTo>
                  <a:cubicBezTo>
                    <a:pt x="5037687" y="14956"/>
                    <a:pt x="5021151" y="116"/>
                    <a:pt x="5000825" y="116"/>
                  </a:cubicBezTo>
                  <a:lnTo>
                    <a:pt x="4517869" y="173"/>
                  </a:lnTo>
                  <a:cubicBezTo>
                    <a:pt x="4377928" y="173"/>
                    <a:pt x="4262409" y="105805"/>
                    <a:pt x="4262409" y="235555"/>
                  </a:cubicBezTo>
                  <a:lnTo>
                    <a:pt x="4262428" y="382392"/>
                  </a:lnTo>
                  <a:cubicBezTo>
                    <a:pt x="4262428" y="522352"/>
                    <a:pt x="4368041" y="636214"/>
                    <a:pt x="4497886" y="636214"/>
                  </a:cubicBezTo>
                  <a:lnTo>
                    <a:pt x="4836309" y="636214"/>
                  </a:lnTo>
                  <a:cubicBezTo>
                    <a:pt x="4885992" y="636214"/>
                    <a:pt x="4925977" y="680258"/>
                    <a:pt x="4925977" y="734398"/>
                  </a:cubicBezTo>
                  <a:lnTo>
                    <a:pt x="4925977" y="757944"/>
                  </a:lnTo>
                  <a:cubicBezTo>
                    <a:pt x="4925977" y="807645"/>
                    <a:pt x="4882410" y="848050"/>
                    <a:pt x="4828289" y="848050"/>
                  </a:cubicBezTo>
                  <a:lnTo>
                    <a:pt x="4299290" y="848050"/>
                  </a:lnTo>
                  <a:cubicBezTo>
                    <a:pt x="4283440" y="848050"/>
                    <a:pt x="4269419" y="857213"/>
                    <a:pt x="4264447" y="870872"/>
                  </a:cubicBezTo>
                  <a:cubicBezTo>
                    <a:pt x="4263057" y="874606"/>
                    <a:pt x="4262390" y="877997"/>
                    <a:pt x="4262390" y="881216"/>
                  </a:cubicBezTo>
                  <a:lnTo>
                    <a:pt x="4262390" y="1003955"/>
                  </a:lnTo>
                  <a:cubicBezTo>
                    <a:pt x="4262390" y="1022262"/>
                    <a:pt x="4278944" y="1037160"/>
                    <a:pt x="4299290" y="1037160"/>
                  </a:cubicBezTo>
                  <a:lnTo>
                    <a:pt x="4732296" y="1037160"/>
                  </a:lnTo>
                  <a:lnTo>
                    <a:pt x="4879172" y="1037083"/>
                  </a:lnTo>
                  <a:cubicBezTo>
                    <a:pt x="5019075" y="1037083"/>
                    <a:pt x="5132651" y="931470"/>
                    <a:pt x="5132651" y="801587"/>
                  </a:cubicBezTo>
                  <a:lnTo>
                    <a:pt x="5132651" y="679820"/>
                  </a:lnTo>
                  <a:close/>
                  <a:moveTo>
                    <a:pt x="280863" y="189111"/>
                  </a:moveTo>
                  <a:lnTo>
                    <a:pt x="825046" y="189111"/>
                  </a:lnTo>
                  <a:cubicBezTo>
                    <a:pt x="844972" y="189111"/>
                    <a:pt x="861203" y="174518"/>
                    <a:pt x="861203" y="156573"/>
                  </a:cubicBezTo>
                  <a:lnTo>
                    <a:pt x="861203" y="32729"/>
                  </a:lnTo>
                  <a:cubicBezTo>
                    <a:pt x="861203" y="14746"/>
                    <a:pt x="845734" y="78"/>
                    <a:pt x="825046" y="78"/>
                  </a:cubicBezTo>
                  <a:lnTo>
                    <a:pt x="277073" y="78"/>
                  </a:lnTo>
                  <a:cubicBezTo>
                    <a:pt x="124501" y="78"/>
                    <a:pt x="352" y="114301"/>
                    <a:pt x="352" y="255005"/>
                  </a:cubicBezTo>
                  <a:lnTo>
                    <a:pt x="352" y="782309"/>
                  </a:lnTo>
                  <a:cubicBezTo>
                    <a:pt x="352" y="922955"/>
                    <a:pt x="124501" y="1037217"/>
                    <a:pt x="277073" y="1037217"/>
                  </a:cubicBezTo>
                  <a:lnTo>
                    <a:pt x="825046" y="1037217"/>
                  </a:lnTo>
                  <a:cubicBezTo>
                    <a:pt x="844972" y="1037217"/>
                    <a:pt x="861203" y="1022605"/>
                    <a:pt x="861203" y="1004660"/>
                  </a:cubicBezTo>
                  <a:lnTo>
                    <a:pt x="861203" y="880816"/>
                  </a:lnTo>
                  <a:cubicBezTo>
                    <a:pt x="861203" y="862871"/>
                    <a:pt x="844972" y="848298"/>
                    <a:pt x="825046" y="848298"/>
                  </a:cubicBezTo>
                  <a:lnTo>
                    <a:pt x="280863" y="848298"/>
                  </a:lnTo>
                  <a:cubicBezTo>
                    <a:pt x="240839" y="848298"/>
                    <a:pt x="207006" y="816580"/>
                    <a:pt x="207006" y="779051"/>
                  </a:cubicBezTo>
                  <a:lnTo>
                    <a:pt x="207006" y="634347"/>
                  </a:lnTo>
                  <a:lnTo>
                    <a:pt x="532457" y="634347"/>
                  </a:lnTo>
                  <a:cubicBezTo>
                    <a:pt x="552383" y="634347"/>
                    <a:pt x="568595" y="619717"/>
                    <a:pt x="568595" y="601772"/>
                  </a:cubicBezTo>
                  <a:lnTo>
                    <a:pt x="568595" y="480557"/>
                  </a:lnTo>
                  <a:cubicBezTo>
                    <a:pt x="568595" y="462573"/>
                    <a:pt x="552383" y="447943"/>
                    <a:pt x="532457" y="447943"/>
                  </a:cubicBezTo>
                  <a:lnTo>
                    <a:pt x="207006" y="447943"/>
                  </a:lnTo>
                  <a:lnTo>
                    <a:pt x="207006" y="258395"/>
                  </a:lnTo>
                  <a:cubicBezTo>
                    <a:pt x="207006" y="220829"/>
                    <a:pt x="240839" y="189111"/>
                    <a:pt x="280863" y="189111"/>
                  </a:cubicBezTo>
                  <a:moveTo>
                    <a:pt x="1186405" y="189130"/>
                  </a:moveTo>
                  <a:lnTo>
                    <a:pt x="1186405" y="1000336"/>
                  </a:lnTo>
                  <a:cubicBezTo>
                    <a:pt x="1186405" y="1020662"/>
                    <a:pt x="1171470" y="1037198"/>
                    <a:pt x="1153144" y="1037198"/>
                  </a:cubicBezTo>
                  <a:lnTo>
                    <a:pt x="1012879" y="1037198"/>
                  </a:lnTo>
                  <a:cubicBezTo>
                    <a:pt x="994553" y="1037198"/>
                    <a:pt x="979656" y="1020662"/>
                    <a:pt x="979656" y="1000336"/>
                  </a:cubicBezTo>
                  <a:lnTo>
                    <a:pt x="979656" y="37035"/>
                  </a:lnTo>
                  <a:cubicBezTo>
                    <a:pt x="979656" y="16670"/>
                    <a:pt x="994553" y="116"/>
                    <a:pt x="1012879" y="116"/>
                  </a:cubicBezTo>
                  <a:lnTo>
                    <a:pt x="1439846" y="116"/>
                  </a:lnTo>
                  <a:cubicBezTo>
                    <a:pt x="1660769" y="116"/>
                    <a:pt x="1840506" y="165946"/>
                    <a:pt x="1840506" y="369838"/>
                  </a:cubicBezTo>
                  <a:lnTo>
                    <a:pt x="1840506" y="1004032"/>
                  </a:lnTo>
                  <a:cubicBezTo>
                    <a:pt x="1840506" y="1022339"/>
                    <a:pt x="1823971" y="1037198"/>
                    <a:pt x="1803625" y="1037198"/>
                  </a:cubicBezTo>
                  <a:lnTo>
                    <a:pt x="1670885" y="1037198"/>
                  </a:lnTo>
                  <a:cubicBezTo>
                    <a:pt x="1650559" y="1037198"/>
                    <a:pt x="1634023" y="1022339"/>
                    <a:pt x="1634023" y="1004032"/>
                  </a:cubicBezTo>
                  <a:lnTo>
                    <a:pt x="1634023" y="369838"/>
                  </a:lnTo>
                  <a:cubicBezTo>
                    <a:pt x="1634023" y="270264"/>
                    <a:pt x="1546926" y="189225"/>
                    <a:pt x="1439846" y="189225"/>
                  </a:cubicBezTo>
                  <a:lnTo>
                    <a:pt x="1186405" y="18913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4" name="Titre 8">
            <a:extLst>
              <a:ext uri="{FF2B5EF4-FFF2-40B4-BE49-F238E27FC236}">
                <a16:creationId xmlns:a16="http://schemas.microsoft.com/office/drawing/2014/main" id="{84C899FF-869A-4315-A506-197107D1CE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16" y="2247436"/>
            <a:ext cx="7440934" cy="2389116"/>
          </a:xfrm>
        </p:spPr>
        <p:txBody>
          <a:bodyPr anchor="ctr"/>
          <a:lstStyle>
            <a:lvl1pPr>
              <a:lnSpc>
                <a:spcPct val="90000"/>
              </a:lnSpc>
              <a:defRPr sz="3450">
                <a:solidFill>
                  <a:schemeClr val="bg1"/>
                </a:solidFill>
              </a:defRPr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</a:t>
            </a:r>
            <a:br>
              <a:rPr lang="fr-FR"/>
            </a:br>
            <a:r>
              <a:rPr lang="fr-FR" err="1"/>
              <a:t>consectetuer</a:t>
            </a:r>
            <a:r>
              <a:rPr lang="fr-FR"/>
              <a:t> </a:t>
            </a: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br>
              <a:rPr lang="fr-FR"/>
            </a:br>
            <a:r>
              <a:rPr lang="fr-FR"/>
              <a:t>diam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nibh</a:t>
            </a:r>
            <a:r>
              <a:rPr lang="fr-FR"/>
              <a:t> </a:t>
            </a:r>
            <a:r>
              <a:rPr lang="fr-FR" err="1"/>
              <a:t>euismod</a:t>
            </a:r>
            <a:br>
              <a:rPr lang="fr-FR"/>
            </a:br>
            <a:r>
              <a:rPr lang="fr-FR" err="1"/>
              <a:t>tincidunt</a:t>
            </a:r>
            <a:r>
              <a:rPr lang="fr-FR"/>
              <a:t> ut </a:t>
            </a:r>
            <a:r>
              <a:rPr lang="fr-FR" err="1"/>
              <a:t>laoreet</a:t>
            </a:r>
            <a:r>
              <a:rPr lang="fr-FR"/>
              <a:t> </a:t>
            </a:r>
            <a:r>
              <a:rPr lang="fr-FR" err="1"/>
              <a:t>dolore</a:t>
            </a:r>
            <a:r>
              <a:rPr lang="fr-FR"/>
              <a:t> magna</a:t>
            </a:r>
            <a:br>
              <a:rPr lang="fr-FR"/>
            </a:br>
            <a:r>
              <a:rPr lang="fr-FR" err="1"/>
              <a:t>aliquam</a:t>
            </a:r>
            <a:r>
              <a:rPr lang="fr-FR"/>
              <a:t> erat </a:t>
            </a:r>
            <a:r>
              <a:rPr lang="fr-FR" err="1"/>
              <a:t>volutpat</a:t>
            </a:r>
            <a:r>
              <a:rPr lang="fr-F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8865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3">
          <p15:clr>
            <a:srgbClr val="FBAE40"/>
          </p15:clr>
        </p15:guide>
        <p15:guide id="2" orient="horz" pos="3317">
          <p15:clr>
            <a:srgbClr val="FBAE40"/>
          </p15:clr>
        </p15:guide>
        <p15:guide id="3" pos="5473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ifesto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Titre 8">
            <a:extLst>
              <a:ext uri="{FF2B5EF4-FFF2-40B4-BE49-F238E27FC236}">
                <a16:creationId xmlns:a16="http://schemas.microsoft.com/office/drawing/2014/main" id="{84C899FF-869A-4315-A506-197107D1CE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3558" y="2234442"/>
            <a:ext cx="7440934" cy="2389116"/>
          </a:xfrm>
        </p:spPr>
        <p:txBody>
          <a:bodyPr anchor="ctr"/>
          <a:lstStyle>
            <a:lvl1pPr>
              <a:lnSpc>
                <a:spcPct val="90000"/>
              </a:lnSpc>
              <a:defRPr sz="3450">
                <a:solidFill>
                  <a:schemeClr val="tx2"/>
                </a:solidFill>
              </a:defRPr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</a:t>
            </a:r>
            <a:br>
              <a:rPr lang="fr-FR"/>
            </a:br>
            <a:r>
              <a:rPr lang="fr-FR" err="1"/>
              <a:t>consectetuer</a:t>
            </a:r>
            <a:r>
              <a:rPr lang="fr-FR"/>
              <a:t> </a:t>
            </a: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br>
              <a:rPr lang="fr-FR"/>
            </a:br>
            <a:r>
              <a:rPr lang="fr-FR"/>
              <a:t>diam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nibh</a:t>
            </a:r>
            <a:r>
              <a:rPr lang="fr-FR"/>
              <a:t> </a:t>
            </a:r>
            <a:r>
              <a:rPr lang="fr-FR" err="1"/>
              <a:t>euismod</a:t>
            </a:r>
            <a:br>
              <a:rPr lang="fr-FR"/>
            </a:br>
            <a:r>
              <a:rPr lang="fr-FR" err="1"/>
              <a:t>tincidunt</a:t>
            </a:r>
            <a:r>
              <a:rPr lang="fr-FR"/>
              <a:t> ut </a:t>
            </a:r>
            <a:r>
              <a:rPr lang="fr-FR" err="1"/>
              <a:t>laoreet</a:t>
            </a:r>
            <a:r>
              <a:rPr lang="fr-FR"/>
              <a:t> </a:t>
            </a:r>
            <a:r>
              <a:rPr lang="fr-FR" err="1"/>
              <a:t>dolore</a:t>
            </a:r>
            <a:r>
              <a:rPr lang="fr-FR"/>
              <a:t> magna</a:t>
            </a:r>
            <a:br>
              <a:rPr lang="fr-FR"/>
            </a:br>
            <a:r>
              <a:rPr lang="fr-FR" err="1"/>
              <a:t>aliquam</a:t>
            </a:r>
            <a:r>
              <a:rPr lang="fr-FR"/>
              <a:t> erat </a:t>
            </a:r>
            <a:r>
              <a:rPr lang="fr-FR" err="1"/>
              <a:t>volutpat</a:t>
            </a:r>
            <a:r>
              <a:rPr lang="fr-F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1278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3">
          <p15:clr>
            <a:srgbClr val="FBAE40"/>
          </p15:clr>
        </p15:guide>
        <p15:guide id="2" orient="horz" pos="3203">
          <p15:clr>
            <a:srgbClr val="FBAE40"/>
          </p15:clr>
        </p15:guide>
        <p15:guide id="3" pos="229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C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248" y="461010"/>
            <a:ext cx="7320632" cy="2161361"/>
          </a:xfrm>
        </p:spPr>
        <p:txBody>
          <a:bodyPr anchor="b"/>
          <a:lstStyle>
            <a:lvl1pPr algn="l">
              <a:lnSpc>
                <a:spcPct val="7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/>
              <a:t>Titre de la </a:t>
            </a:r>
            <a:br>
              <a:rPr lang="fr-FR"/>
            </a:br>
            <a:r>
              <a:rPr lang="fr-FR"/>
              <a:t>présentation </a:t>
            </a:r>
            <a:br>
              <a:rPr lang="fr-FR"/>
            </a:br>
            <a:r>
              <a:rPr lang="fr-FR"/>
              <a:t>sur trois lignes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4948" y="2854145"/>
            <a:ext cx="6432902" cy="615553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500">
                <a:solidFill>
                  <a:schemeClr val="bg1"/>
                </a:solidFill>
                <a:latin typeface="Enedis Light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Sous-titre de la présentation 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F9B6F8A9-9A1E-478A-8B80-2A55B884E0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58786" y="6168695"/>
            <a:ext cx="2636837" cy="207749"/>
          </a:xfrm>
        </p:spPr>
        <p:txBody>
          <a:bodyPr/>
          <a:lstStyle>
            <a:lvl1pPr algn="r">
              <a:defRPr sz="1500">
                <a:solidFill>
                  <a:schemeClr val="bg1"/>
                </a:solidFill>
                <a:latin typeface="Enedis Light" pitchFamily="50" charset="0"/>
              </a:defRPr>
            </a:lvl1pPr>
          </a:lstStyle>
          <a:p>
            <a:pPr lvl="0"/>
            <a:r>
              <a:rPr lang="fr-FR"/>
              <a:t>00 / 00 / 2021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45069E18-C14D-4206-84E3-74AFAB7694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57" r="3730" b="620"/>
          <a:stretch/>
        </p:blipFill>
        <p:spPr>
          <a:xfrm>
            <a:off x="1" y="2850969"/>
            <a:ext cx="12192000" cy="4007031"/>
          </a:xfrm>
          <a:prstGeom prst="rect">
            <a:avLst/>
          </a:prstGeom>
        </p:spPr>
      </p:pic>
      <p:grpSp>
        <p:nvGrpSpPr>
          <p:cNvPr id="6" name="Graphique 10">
            <a:extLst>
              <a:ext uri="{FF2B5EF4-FFF2-40B4-BE49-F238E27FC236}">
                <a16:creationId xmlns:a16="http://schemas.microsoft.com/office/drawing/2014/main" id="{3270F1C2-39F4-4808-A348-572B35FDA73D}"/>
              </a:ext>
            </a:extLst>
          </p:cNvPr>
          <p:cNvGrpSpPr/>
          <p:nvPr/>
        </p:nvGrpSpPr>
        <p:grpSpPr>
          <a:xfrm>
            <a:off x="513998" y="5991475"/>
            <a:ext cx="1716673" cy="346912"/>
            <a:chOff x="513998" y="5991475"/>
            <a:chExt cx="1716673" cy="346912"/>
          </a:xfrm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91D61045-1864-4893-AB9C-647365F6D11E}"/>
                </a:ext>
              </a:extLst>
            </p:cNvPr>
            <p:cNvSpPr/>
            <p:nvPr/>
          </p:nvSpPr>
          <p:spPr>
            <a:xfrm>
              <a:off x="1129494" y="5991488"/>
              <a:ext cx="373834" cy="346899"/>
            </a:xfrm>
            <a:custGeom>
              <a:avLst/>
              <a:gdLst>
                <a:gd name="connsiteX0" fmla="*/ 173802 w 373834"/>
                <a:gd name="connsiteY0" fmla="*/ 283740 h 346899"/>
                <a:gd name="connsiteX1" fmla="*/ 108846 w 373834"/>
                <a:gd name="connsiteY1" fmla="*/ 223698 h 346899"/>
                <a:gd name="connsiteX2" fmla="*/ 108987 w 373834"/>
                <a:gd name="connsiteY2" fmla="*/ 212802 h 346899"/>
                <a:gd name="connsiteX3" fmla="*/ 247493 w 373834"/>
                <a:gd name="connsiteY3" fmla="*/ 212802 h 346899"/>
                <a:gd name="connsiteX4" fmla="*/ 334413 w 373834"/>
                <a:gd name="connsiteY4" fmla="*/ 132012 h 346899"/>
                <a:gd name="connsiteX5" fmla="*/ 334413 w 373834"/>
                <a:gd name="connsiteY5" fmla="*/ 80827 h 346899"/>
                <a:gd name="connsiteX6" fmla="*/ 247493 w 373834"/>
                <a:gd name="connsiteY6" fmla="*/ 37 h 346899"/>
                <a:gd name="connsiteX7" fmla="*/ 126637 w 373834"/>
                <a:gd name="connsiteY7" fmla="*/ 37 h 346899"/>
                <a:gd name="connsiteX8" fmla="*/ 106457 w 373834"/>
                <a:gd name="connsiteY8" fmla="*/ 1579 h 346899"/>
                <a:gd name="connsiteX9" fmla="*/ 39864 w 373834"/>
                <a:gd name="connsiteY9" fmla="*/ 80827 h 346899"/>
                <a:gd name="connsiteX10" fmla="*/ 39864 w 373834"/>
                <a:gd name="connsiteY10" fmla="*/ 110539 h 346899"/>
                <a:gd name="connsiteX11" fmla="*/ 50958 w 373834"/>
                <a:gd name="connsiteY11" fmla="*/ 122881 h 346899"/>
                <a:gd name="connsiteX12" fmla="*/ 97868 w 373834"/>
                <a:gd name="connsiteY12" fmla="*/ 122881 h 346899"/>
                <a:gd name="connsiteX13" fmla="*/ 108974 w 373834"/>
                <a:gd name="connsiteY13" fmla="*/ 110539 h 346899"/>
                <a:gd name="connsiteX14" fmla="*/ 108974 w 373834"/>
                <a:gd name="connsiteY14" fmla="*/ 91359 h 346899"/>
                <a:gd name="connsiteX15" fmla="*/ 139769 w 373834"/>
                <a:gd name="connsiteY15" fmla="*/ 63240 h 346899"/>
                <a:gd name="connsiteX16" fmla="*/ 234533 w 373834"/>
                <a:gd name="connsiteY16" fmla="*/ 63240 h 346899"/>
                <a:gd name="connsiteX17" fmla="*/ 265335 w 373834"/>
                <a:gd name="connsiteY17" fmla="*/ 91359 h 346899"/>
                <a:gd name="connsiteX18" fmla="*/ 265335 w 373834"/>
                <a:gd name="connsiteY18" fmla="*/ 121741 h 346899"/>
                <a:gd name="connsiteX19" fmla="*/ 234533 w 373834"/>
                <a:gd name="connsiteY19" fmla="*/ 149834 h 346899"/>
                <a:gd name="connsiteX20" fmla="*/ 250 w 373834"/>
                <a:gd name="connsiteY20" fmla="*/ 149834 h 346899"/>
                <a:gd name="connsiteX21" fmla="*/ 250 w 373834"/>
                <a:gd name="connsiteY21" fmla="*/ 212802 h 346899"/>
                <a:gd name="connsiteX22" fmla="*/ 39698 w 373834"/>
                <a:gd name="connsiteY22" fmla="*/ 212802 h 346899"/>
                <a:gd name="connsiteX23" fmla="*/ 39698 w 373834"/>
                <a:gd name="connsiteY23" fmla="*/ 223685 h 346899"/>
                <a:gd name="connsiteX24" fmla="*/ 174031 w 373834"/>
                <a:gd name="connsiteY24" fmla="*/ 346937 h 346899"/>
                <a:gd name="connsiteX25" fmla="*/ 374084 w 373834"/>
                <a:gd name="connsiteY25" fmla="*/ 346937 h 346899"/>
                <a:gd name="connsiteX26" fmla="*/ 374084 w 373834"/>
                <a:gd name="connsiteY26" fmla="*/ 283734 h 346899"/>
                <a:gd name="connsiteX27" fmla="*/ 173802 w 373834"/>
                <a:gd name="connsiteY27" fmla="*/ 283740 h 34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3834" h="346899">
                  <a:moveTo>
                    <a:pt x="173802" y="283740"/>
                  </a:moveTo>
                  <a:cubicBezTo>
                    <a:pt x="137985" y="283740"/>
                    <a:pt x="108846" y="256991"/>
                    <a:pt x="108846" y="223698"/>
                  </a:cubicBezTo>
                  <a:lnTo>
                    <a:pt x="108987" y="212802"/>
                  </a:lnTo>
                  <a:lnTo>
                    <a:pt x="247493" y="212802"/>
                  </a:lnTo>
                  <a:cubicBezTo>
                    <a:pt x="295429" y="212802"/>
                    <a:pt x="334413" y="176564"/>
                    <a:pt x="334413" y="132012"/>
                  </a:cubicBezTo>
                  <a:lnTo>
                    <a:pt x="334413" y="80827"/>
                  </a:lnTo>
                  <a:cubicBezTo>
                    <a:pt x="334413" y="36274"/>
                    <a:pt x="295429" y="37"/>
                    <a:pt x="247493" y="37"/>
                  </a:cubicBezTo>
                  <a:lnTo>
                    <a:pt x="126637" y="37"/>
                  </a:lnTo>
                  <a:cubicBezTo>
                    <a:pt x="119921" y="37"/>
                    <a:pt x="113135" y="101"/>
                    <a:pt x="106457" y="1579"/>
                  </a:cubicBezTo>
                  <a:cubicBezTo>
                    <a:pt x="67161" y="10302"/>
                    <a:pt x="39864" y="43290"/>
                    <a:pt x="39864" y="80827"/>
                  </a:cubicBezTo>
                  <a:lnTo>
                    <a:pt x="39864" y="110539"/>
                  </a:lnTo>
                  <a:cubicBezTo>
                    <a:pt x="39864" y="117338"/>
                    <a:pt x="44834" y="122881"/>
                    <a:pt x="50958" y="122881"/>
                  </a:cubicBezTo>
                  <a:lnTo>
                    <a:pt x="97868" y="122881"/>
                  </a:lnTo>
                  <a:cubicBezTo>
                    <a:pt x="103997" y="122881"/>
                    <a:pt x="108974" y="117338"/>
                    <a:pt x="108974" y="110539"/>
                  </a:cubicBezTo>
                  <a:lnTo>
                    <a:pt x="108974" y="91359"/>
                  </a:lnTo>
                  <a:cubicBezTo>
                    <a:pt x="108974" y="75856"/>
                    <a:pt x="122788" y="63240"/>
                    <a:pt x="139769" y="63240"/>
                  </a:cubicBezTo>
                  <a:lnTo>
                    <a:pt x="234533" y="63240"/>
                  </a:lnTo>
                  <a:cubicBezTo>
                    <a:pt x="251520" y="63240"/>
                    <a:pt x="265335" y="75856"/>
                    <a:pt x="265335" y="91359"/>
                  </a:cubicBezTo>
                  <a:lnTo>
                    <a:pt x="265335" y="121741"/>
                  </a:lnTo>
                  <a:cubicBezTo>
                    <a:pt x="265335" y="137231"/>
                    <a:pt x="251520" y="149834"/>
                    <a:pt x="234533" y="149834"/>
                  </a:cubicBezTo>
                  <a:lnTo>
                    <a:pt x="250" y="149834"/>
                  </a:lnTo>
                  <a:lnTo>
                    <a:pt x="250" y="212802"/>
                  </a:lnTo>
                  <a:lnTo>
                    <a:pt x="39698" y="212802"/>
                  </a:lnTo>
                  <a:lnTo>
                    <a:pt x="39698" y="223685"/>
                  </a:lnTo>
                  <a:cubicBezTo>
                    <a:pt x="39698" y="291871"/>
                    <a:pt x="100130" y="346937"/>
                    <a:pt x="174031" y="346937"/>
                  </a:cubicBezTo>
                  <a:lnTo>
                    <a:pt x="374084" y="346937"/>
                  </a:lnTo>
                  <a:lnTo>
                    <a:pt x="374084" y="283734"/>
                  </a:lnTo>
                  <a:lnTo>
                    <a:pt x="173802" y="283740"/>
                  </a:lnTo>
                  <a:close/>
                </a:path>
              </a:pathLst>
            </a:custGeom>
            <a:solidFill>
              <a:srgbClr val="96CD32"/>
            </a:solidFill>
            <a:ln w="636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90266735-E994-4E7C-84F7-3430D095B16A}"/>
                </a:ext>
              </a:extLst>
            </p:cNvPr>
            <p:cNvSpPr/>
            <p:nvPr/>
          </p:nvSpPr>
          <p:spPr>
            <a:xfrm>
              <a:off x="513998" y="5991475"/>
              <a:ext cx="1716673" cy="346905"/>
            </a:xfrm>
            <a:custGeom>
              <a:avLst/>
              <a:gdLst>
                <a:gd name="connsiteX0" fmla="*/ 1386323 w 1716673"/>
                <a:gd name="connsiteY0" fmla="*/ 26425 h 346905"/>
                <a:gd name="connsiteX1" fmla="*/ 1386221 w 1716673"/>
                <a:gd name="connsiteY1" fmla="*/ 12407 h 346905"/>
                <a:gd name="connsiteX2" fmla="*/ 1375114 w 1716673"/>
                <a:gd name="connsiteY2" fmla="*/ 78 h 346905"/>
                <a:gd name="connsiteX3" fmla="*/ 1328351 w 1716673"/>
                <a:gd name="connsiteY3" fmla="*/ 78 h 346905"/>
                <a:gd name="connsiteX4" fmla="*/ 1317245 w 1716673"/>
                <a:gd name="connsiteY4" fmla="*/ 12407 h 346905"/>
                <a:gd name="connsiteX5" fmla="*/ 1317245 w 1716673"/>
                <a:gd name="connsiteY5" fmla="*/ 26425 h 346905"/>
                <a:gd name="connsiteX6" fmla="*/ 1317251 w 1716673"/>
                <a:gd name="connsiteY6" fmla="*/ 26425 h 346905"/>
                <a:gd name="connsiteX7" fmla="*/ 1317353 w 1716673"/>
                <a:gd name="connsiteY7" fmla="*/ 50976 h 346905"/>
                <a:gd name="connsiteX8" fmla="*/ 1328459 w 1716673"/>
                <a:gd name="connsiteY8" fmla="*/ 63306 h 346905"/>
                <a:gd name="connsiteX9" fmla="*/ 1375223 w 1716673"/>
                <a:gd name="connsiteY9" fmla="*/ 63306 h 346905"/>
                <a:gd name="connsiteX10" fmla="*/ 1386329 w 1716673"/>
                <a:gd name="connsiteY10" fmla="*/ 50976 h 346905"/>
                <a:gd name="connsiteX11" fmla="*/ 1386329 w 1716673"/>
                <a:gd name="connsiteY11" fmla="*/ 26425 h 346905"/>
                <a:gd name="connsiteX12" fmla="*/ 1386323 w 1716673"/>
                <a:gd name="connsiteY12" fmla="*/ 26425 h 346905"/>
                <a:gd name="connsiteX13" fmla="*/ 1386323 w 1716673"/>
                <a:gd name="connsiteY13" fmla="*/ 218602 h 346905"/>
                <a:gd name="connsiteX14" fmla="*/ 1386221 w 1716673"/>
                <a:gd name="connsiteY14" fmla="*/ 102640 h 346905"/>
                <a:gd name="connsiteX15" fmla="*/ 1375114 w 1716673"/>
                <a:gd name="connsiteY15" fmla="*/ 90310 h 346905"/>
                <a:gd name="connsiteX16" fmla="*/ 1328351 w 1716673"/>
                <a:gd name="connsiteY16" fmla="*/ 90310 h 346905"/>
                <a:gd name="connsiteX17" fmla="*/ 1317245 w 1716673"/>
                <a:gd name="connsiteY17" fmla="*/ 102640 h 346905"/>
                <a:gd name="connsiteX18" fmla="*/ 1317245 w 1716673"/>
                <a:gd name="connsiteY18" fmla="*/ 218602 h 346905"/>
                <a:gd name="connsiteX19" fmla="*/ 1317251 w 1716673"/>
                <a:gd name="connsiteY19" fmla="*/ 218602 h 346905"/>
                <a:gd name="connsiteX20" fmla="*/ 1317353 w 1716673"/>
                <a:gd name="connsiteY20" fmla="*/ 334558 h 346905"/>
                <a:gd name="connsiteX21" fmla="*/ 1328459 w 1716673"/>
                <a:gd name="connsiteY21" fmla="*/ 346888 h 346905"/>
                <a:gd name="connsiteX22" fmla="*/ 1375223 w 1716673"/>
                <a:gd name="connsiteY22" fmla="*/ 346888 h 346905"/>
                <a:gd name="connsiteX23" fmla="*/ 1386329 w 1716673"/>
                <a:gd name="connsiteY23" fmla="*/ 334558 h 346905"/>
                <a:gd name="connsiteX24" fmla="*/ 1386329 w 1716673"/>
                <a:gd name="connsiteY24" fmla="*/ 218602 h 346905"/>
                <a:gd name="connsiteX25" fmla="*/ 1386323 w 1716673"/>
                <a:gd name="connsiteY25" fmla="*/ 218602 h 346905"/>
                <a:gd name="connsiteX26" fmla="*/ 1151339 w 1716673"/>
                <a:gd name="connsiteY26" fmla="*/ 78 h 346905"/>
                <a:gd name="connsiteX27" fmla="*/ 1000796 w 1716673"/>
                <a:gd name="connsiteY27" fmla="*/ 78 h 346905"/>
                <a:gd name="connsiteX28" fmla="*/ 989683 w 1716673"/>
                <a:gd name="connsiteY28" fmla="*/ 12439 h 346905"/>
                <a:gd name="connsiteX29" fmla="*/ 989683 w 1716673"/>
                <a:gd name="connsiteY29" fmla="*/ 216448 h 346905"/>
                <a:gd name="connsiteX30" fmla="*/ 1000776 w 1716673"/>
                <a:gd name="connsiteY30" fmla="*/ 228791 h 346905"/>
                <a:gd name="connsiteX31" fmla="*/ 1047636 w 1716673"/>
                <a:gd name="connsiteY31" fmla="*/ 228791 h 346905"/>
                <a:gd name="connsiteX32" fmla="*/ 1058742 w 1716673"/>
                <a:gd name="connsiteY32" fmla="*/ 216448 h 346905"/>
                <a:gd name="connsiteX33" fmla="*/ 1058806 w 1716673"/>
                <a:gd name="connsiteY33" fmla="*/ 63274 h 346905"/>
                <a:gd name="connsiteX34" fmla="*/ 1143597 w 1716673"/>
                <a:gd name="connsiteY34" fmla="*/ 63306 h 346905"/>
                <a:gd name="connsiteX35" fmla="*/ 1208559 w 1716673"/>
                <a:gd name="connsiteY35" fmla="*/ 123731 h 346905"/>
                <a:gd name="connsiteX36" fmla="*/ 1208559 w 1716673"/>
                <a:gd name="connsiteY36" fmla="*/ 235124 h 346905"/>
                <a:gd name="connsiteX37" fmla="*/ 1143597 w 1716673"/>
                <a:gd name="connsiteY37" fmla="*/ 283634 h 346905"/>
                <a:gd name="connsiteX38" fmla="*/ 989683 w 1716673"/>
                <a:gd name="connsiteY38" fmla="*/ 283793 h 346905"/>
                <a:gd name="connsiteX39" fmla="*/ 989683 w 1716673"/>
                <a:gd name="connsiteY39" fmla="*/ 346983 h 346905"/>
                <a:gd name="connsiteX40" fmla="*/ 1143597 w 1716673"/>
                <a:gd name="connsiteY40" fmla="*/ 346888 h 346905"/>
                <a:gd name="connsiteX41" fmla="*/ 1277624 w 1716673"/>
                <a:gd name="connsiteY41" fmla="*/ 235124 h 346905"/>
                <a:gd name="connsiteX42" fmla="*/ 1277624 w 1716673"/>
                <a:gd name="connsiteY42" fmla="*/ 123004 h 346905"/>
                <a:gd name="connsiteX43" fmla="*/ 1151339 w 1716673"/>
                <a:gd name="connsiteY43" fmla="*/ 78 h 346905"/>
                <a:gd name="connsiteX44" fmla="*/ 1717026 w 1716673"/>
                <a:gd name="connsiteY44" fmla="*/ 227440 h 346905"/>
                <a:gd name="connsiteX45" fmla="*/ 1716694 w 1716673"/>
                <a:gd name="connsiteY45" fmla="*/ 217608 h 346905"/>
                <a:gd name="connsiteX46" fmla="*/ 1631712 w 1716673"/>
                <a:gd name="connsiteY46" fmla="*/ 149881 h 346905"/>
                <a:gd name="connsiteX47" fmla="*/ 1527881 w 1716673"/>
                <a:gd name="connsiteY47" fmla="*/ 149881 h 346905"/>
                <a:gd name="connsiteX48" fmla="*/ 1525218 w 1716673"/>
                <a:gd name="connsiteY48" fmla="*/ 149875 h 346905"/>
                <a:gd name="connsiteX49" fmla="*/ 1495066 w 1716673"/>
                <a:gd name="connsiteY49" fmla="*/ 117040 h 346905"/>
                <a:gd name="connsiteX50" fmla="*/ 1495168 w 1716673"/>
                <a:gd name="connsiteY50" fmla="*/ 93477 h 346905"/>
                <a:gd name="connsiteX51" fmla="*/ 1528002 w 1716673"/>
                <a:gd name="connsiteY51" fmla="*/ 63331 h 346905"/>
                <a:gd name="connsiteX52" fmla="*/ 1568980 w 1716673"/>
                <a:gd name="connsiteY52" fmla="*/ 63331 h 346905"/>
                <a:gd name="connsiteX53" fmla="*/ 1569382 w 1716673"/>
                <a:gd name="connsiteY53" fmla="*/ 63344 h 346905"/>
                <a:gd name="connsiteX54" fmla="*/ 1672932 w 1716673"/>
                <a:gd name="connsiteY54" fmla="*/ 63344 h 346905"/>
                <a:gd name="connsiteX55" fmla="*/ 1684599 w 1716673"/>
                <a:gd name="connsiteY55" fmla="*/ 55666 h 346905"/>
                <a:gd name="connsiteX56" fmla="*/ 1685261 w 1716673"/>
                <a:gd name="connsiteY56" fmla="*/ 52238 h 346905"/>
                <a:gd name="connsiteX57" fmla="*/ 1685261 w 1716673"/>
                <a:gd name="connsiteY57" fmla="*/ 11184 h 346905"/>
                <a:gd name="connsiteX58" fmla="*/ 1672932 w 1716673"/>
                <a:gd name="connsiteY58" fmla="*/ 90 h 346905"/>
                <a:gd name="connsiteX59" fmla="*/ 1511391 w 1716673"/>
                <a:gd name="connsiteY59" fmla="*/ 109 h 346905"/>
                <a:gd name="connsiteX60" fmla="*/ 1425943 w 1716673"/>
                <a:gd name="connsiteY60" fmla="*/ 78841 h 346905"/>
                <a:gd name="connsiteX61" fmla="*/ 1425950 w 1716673"/>
                <a:gd name="connsiteY61" fmla="*/ 127955 h 346905"/>
                <a:gd name="connsiteX62" fmla="*/ 1504707 w 1716673"/>
                <a:gd name="connsiteY62" fmla="*/ 212855 h 346905"/>
                <a:gd name="connsiteX63" fmla="*/ 1617904 w 1716673"/>
                <a:gd name="connsiteY63" fmla="*/ 212855 h 346905"/>
                <a:gd name="connsiteX64" fmla="*/ 1647896 w 1716673"/>
                <a:gd name="connsiteY64" fmla="*/ 245695 h 346905"/>
                <a:gd name="connsiteX65" fmla="*/ 1647896 w 1716673"/>
                <a:gd name="connsiteY65" fmla="*/ 253571 h 346905"/>
                <a:gd name="connsiteX66" fmla="*/ 1615221 w 1716673"/>
                <a:gd name="connsiteY66" fmla="*/ 283710 h 346905"/>
                <a:gd name="connsiteX67" fmla="*/ 1438279 w 1716673"/>
                <a:gd name="connsiteY67" fmla="*/ 283710 h 346905"/>
                <a:gd name="connsiteX68" fmla="*/ 1426625 w 1716673"/>
                <a:gd name="connsiteY68" fmla="*/ 291344 h 346905"/>
                <a:gd name="connsiteX69" fmla="*/ 1425937 w 1716673"/>
                <a:gd name="connsiteY69" fmla="*/ 294804 h 346905"/>
                <a:gd name="connsiteX70" fmla="*/ 1425937 w 1716673"/>
                <a:gd name="connsiteY70" fmla="*/ 335858 h 346905"/>
                <a:gd name="connsiteX71" fmla="*/ 1438279 w 1716673"/>
                <a:gd name="connsiteY71" fmla="*/ 346964 h 346905"/>
                <a:gd name="connsiteX72" fmla="*/ 1583113 w 1716673"/>
                <a:gd name="connsiteY72" fmla="*/ 346964 h 346905"/>
                <a:gd name="connsiteX73" fmla="*/ 1632241 w 1716673"/>
                <a:gd name="connsiteY73" fmla="*/ 346939 h 346905"/>
                <a:gd name="connsiteX74" fmla="*/ 1717026 w 1716673"/>
                <a:gd name="connsiteY74" fmla="*/ 268169 h 346905"/>
                <a:gd name="connsiteX75" fmla="*/ 1717026 w 1716673"/>
                <a:gd name="connsiteY75" fmla="*/ 227440 h 346905"/>
                <a:gd name="connsiteX76" fmla="*/ 94179 w 1716673"/>
                <a:gd name="connsiteY76" fmla="*/ 63306 h 346905"/>
                <a:gd name="connsiteX77" fmla="*/ 276199 w 1716673"/>
                <a:gd name="connsiteY77" fmla="*/ 63306 h 346905"/>
                <a:gd name="connsiteX78" fmla="*/ 288293 w 1716673"/>
                <a:gd name="connsiteY78" fmla="*/ 52423 h 346905"/>
                <a:gd name="connsiteX79" fmla="*/ 288293 w 1716673"/>
                <a:gd name="connsiteY79" fmla="*/ 10999 h 346905"/>
                <a:gd name="connsiteX80" fmla="*/ 276199 w 1716673"/>
                <a:gd name="connsiteY80" fmla="*/ 78 h 346905"/>
                <a:gd name="connsiteX81" fmla="*/ 92911 w 1716673"/>
                <a:gd name="connsiteY81" fmla="*/ 78 h 346905"/>
                <a:gd name="connsiteX82" fmla="*/ 352 w 1716673"/>
                <a:gd name="connsiteY82" fmla="*/ 85346 h 346905"/>
                <a:gd name="connsiteX83" fmla="*/ 352 w 1716673"/>
                <a:gd name="connsiteY83" fmla="*/ 261721 h 346905"/>
                <a:gd name="connsiteX84" fmla="*/ 92911 w 1716673"/>
                <a:gd name="connsiteY84" fmla="*/ 346983 h 346905"/>
                <a:gd name="connsiteX85" fmla="*/ 276199 w 1716673"/>
                <a:gd name="connsiteY85" fmla="*/ 346983 h 346905"/>
                <a:gd name="connsiteX86" fmla="*/ 288293 w 1716673"/>
                <a:gd name="connsiteY86" fmla="*/ 336094 h 346905"/>
                <a:gd name="connsiteX87" fmla="*/ 288293 w 1716673"/>
                <a:gd name="connsiteY87" fmla="*/ 294670 h 346905"/>
                <a:gd name="connsiteX88" fmla="*/ 276199 w 1716673"/>
                <a:gd name="connsiteY88" fmla="*/ 283793 h 346905"/>
                <a:gd name="connsiteX89" fmla="*/ 94179 w 1716673"/>
                <a:gd name="connsiteY89" fmla="*/ 283793 h 346905"/>
                <a:gd name="connsiteX90" fmla="*/ 69475 w 1716673"/>
                <a:gd name="connsiteY90" fmla="*/ 260631 h 346905"/>
                <a:gd name="connsiteX91" fmla="*/ 69475 w 1716673"/>
                <a:gd name="connsiteY91" fmla="*/ 212230 h 346905"/>
                <a:gd name="connsiteX92" fmla="*/ 178333 w 1716673"/>
                <a:gd name="connsiteY92" fmla="*/ 212230 h 346905"/>
                <a:gd name="connsiteX93" fmla="*/ 190420 w 1716673"/>
                <a:gd name="connsiteY93" fmla="*/ 201334 h 346905"/>
                <a:gd name="connsiteX94" fmla="*/ 190420 w 1716673"/>
                <a:gd name="connsiteY94" fmla="*/ 160790 h 346905"/>
                <a:gd name="connsiteX95" fmla="*/ 178333 w 1716673"/>
                <a:gd name="connsiteY95" fmla="*/ 149881 h 346905"/>
                <a:gd name="connsiteX96" fmla="*/ 69475 w 1716673"/>
                <a:gd name="connsiteY96" fmla="*/ 149881 h 346905"/>
                <a:gd name="connsiteX97" fmla="*/ 69475 w 1716673"/>
                <a:gd name="connsiteY97" fmla="*/ 86481 h 346905"/>
                <a:gd name="connsiteX98" fmla="*/ 94179 w 1716673"/>
                <a:gd name="connsiteY98" fmla="*/ 63306 h 346905"/>
                <a:gd name="connsiteX99" fmla="*/ 397068 w 1716673"/>
                <a:gd name="connsiteY99" fmla="*/ 63312 h 346905"/>
                <a:gd name="connsiteX100" fmla="*/ 397068 w 1716673"/>
                <a:gd name="connsiteY100" fmla="*/ 334647 h 346905"/>
                <a:gd name="connsiteX101" fmla="*/ 385943 w 1716673"/>
                <a:gd name="connsiteY101" fmla="*/ 346977 h 346905"/>
                <a:gd name="connsiteX102" fmla="*/ 339026 w 1716673"/>
                <a:gd name="connsiteY102" fmla="*/ 346977 h 346905"/>
                <a:gd name="connsiteX103" fmla="*/ 327914 w 1716673"/>
                <a:gd name="connsiteY103" fmla="*/ 334647 h 346905"/>
                <a:gd name="connsiteX104" fmla="*/ 327914 w 1716673"/>
                <a:gd name="connsiteY104" fmla="*/ 12439 h 346905"/>
                <a:gd name="connsiteX105" fmla="*/ 339026 w 1716673"/>
                <a:gd name="connsiteY105" fmla="*/ 90 h 346905"/>
                <a:gd name="connsiteX106" fmla="*/ 481840 w 1716673"/>
                <a:gd name="connsiteY106" fmla="*/ 90 h 346905"/>
                <a:gd name="connsiteX107" fmla="*/ 615855 w 1716673"/>
                <a:gd name="connsiteY107" fmla="*/ 123756 h 346905"/>
                <a:gd name="connsiteX108" fmla="*/ 615855 w 1716673"/>
                <a:gd name="connsiteY108" fmla="*/ 335883 h 346905"/>
                <a:gd name="connsiteX109" fmla="*/ 603519 w 1716673"/>
                <a:gd name="connsiteY109" fmla="*/ 346977 h 346905"/>
                <a:gd name="connsiteX110" fmla="*/ 559119 w 1716673"/>
                <a:gd name="connsiteY110" fmla="*/ 346977 h 346905"/>
                <a:gd name="connsiteX111" fmla="*/ 546789 w 1716673"/>
                <a:gd name="connsiteY111" fmla="*/ 335883 h 346905"/>
                <a:gd name="connsiteX112" fmla="*/ 546789 w 1716673"/>
                <a:gd name="connsiteY112" fmla="*/ 123756 h 346905"/>
                <a:gd name="connsiteX113" fmla="*/ 481840 w 1716673"/>
                <a:gd name="connsiteY113" fmla="*/ 63344 h 346905"/>
                <a:gd name="connsiteX114" fmla="*/ 397068 w 1716673"/>
                <a:gd name="connsiteY114" fmla="*/ 63312 h 34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716673" h="346905">
                  <a:moveTo>
                    <a:pt x="1386323" y="26425"/>
                  </a:moveTo>
                  <a:lnTo>
                    <a:pt x="1386221" y="12407"/>
                  </a:lnTo>
                  <a:cubicBezTo>
                    <a:pt x="1386221" y="5608"/>
                    <a:pt x="1381238" y="78"/>
                    <a:pt x="1375114" y="78"/>
                  </a:cubicBezTo>
                  <a:lnTo>
                    <a:pt x="1328351" y="78"/>
                  </a:lnTo>
                  <a:cubicBezTo>
                    <a:pt x="1322234" y="78"/>
                    <a:pt x="1317245" y="5608"/>
                    <a:pt x="1317245" y="12407"/>
                  </a:cubicBezTo>
                  <a:lnTo>
                    <a:pt x="1317245" y="26425"/>
                  </a:lnTo>
                  <a:lnTo>
                    <a:pt x="1317251" y="26425"/>
                  </a:lnTo>
                  <a:lnTo>
                    <a:pt x="1317353" y="50976"/>
                  </a:lnTo>
                  <a:cubicBezTo>
                    <a:pt x="1317353" y="57775"/>
                    <a:pt x="1322329" y="63306"/>
                    <a:pt x="1328459" y="63306"/>
                  </a:cubicBezTo>
                  <a:lnTo>
                    <a:pt x="1375223" y="63306"/>
                  </a:lnTo>
                  <a:cubicBezTo>
                    <a:pt x="1381340" y="63306"/>
                    <a:pt x="1386329" y="57775"/>
                    <a:pt x="1386329" y="50976"/>
                  </a:cubicBezTo>
                  <a:lnTo>
                    <a:pt x="1386329" y="26425"/>
                  </a:lnTo>
                  <a:lnTo>
                    <a:pt x="1386323" y="26425"/>
                  </a:lnTo>
                  <a:close/>
                  <a:moveTo>
                    <a:pt x="1386323" y="218602"/>
                  </a:moveTo>
                  <a:lnTo>
                    <a:pt x="1386221" y="102640"/>
                  </a:lnTo>
                  <a:cubicBezTo>
                    <a:pt x="1386221" y="95835"/>
                    <a:pt x="1381238" y="90310"/>
                    <a:pt x="1375114" y="90310"/>
                  </a:cubicBezTo>
                  <a:lnTo>
                    <a:pt x="1328351" y="90310"/>
                  </a:lnTo>
                  <a:cubicBezTo>
                    <a:pt x="1322234" y="90310"/>
                    <a:pt x="1317245" y="95835"/>
                    <a:pt x="1317245" y="102640"/>
                  </a:cubicBezTo>
                  <a:lnTo>
                    <a:pt x="1317245" y="218602"/>
                  </a:lnTo>
                  <a:lnTo>
                    <a:pt x="1317251" y="218602"/>
                  </a:lnTo>
                  <a:lnTo>
                    <a:pt x="1317353" y="334558"/>
                  </a:lnTo>
                  <a:cubicBezTo>
                    <a:pt x="1317353" y="341357"/>
                    <a:pt x="1322329" y="346888"/>
                    <a:pt x="1328459" y="346888"/>
                  </a:cubicBezTo>
                  <a:lnTo>
                    <a:pt x="1375223" y="346888"/>
                  </a:lnTo>
                  <a:cubicBezTo>
                    <a:pt x="1381340" y="346888"/>
                    <a:pt x="1386329" y="341357"/>
                    <a:pt x="1386329" y="334558"/>
                  </a:cubicBezTo>
                  <a:lnTo>
                    <a:pt x="1386329" y="218602"/>
                  </a:lnTo>
                  <a:lnTo>
                    <a:pt x="1386323" y="218602"/>
                  </a:lnTo>
                  <a:close/>
                  <a:moveTo>
                    <a:pt x="1151339" y="78"/>
                  </a:moveTo>
                  <a:lnTo>
                    <a:pt x="1000796" y="78"/>
                  </a:lnTo>
                  <a:cubicBezTo>
                    <a:pt x="994666" y="78"/>
                    <a:pt x="989683" y="5627"/>
                    <a:pt x="989683" y="12439"/>
                  </a:cubicBezTo>
                  <a:lnTo>
                    <a:pt x="989683" y="216448"/>
                  </a:lnTo>
                  <a:cubicBezTo>
                    <a:pt x="989683" y="223260"/>
                    <a:pt x="994659" y="228791"/>
                    <a:pt x="1000776" y="228791"/>
                  </a:cubicBezTo>
                  <a:lnTo>
                    <a:pt x="1047636" y="228791"/>
                  </a:lnTo>
                  <a:cubicBezTo>
                    <a:pt x="1053765" y="228791"/>
                    <a:pt x="1058742" y="223260"/>
                    <a:pt x="1058742" y="216448"/>
                  </a:cubicBezTo>
                  <a:lnTo>
                    <a:pt x="1058806" y="63274"/>
                  </a:lnTo>
                  <a:lnTo>
                    <a:pt x="1143597" y="63306"/>
                  </a:lnTo>
                  <a:cubicBezTo>
                    <a:pt x="1179420" y="63306"/>
                    <a:pt x="1208559" y="90412"/>
                    <a:pt x="1208559" y="123731"/>
                  </a:cubicBezTo>
                  <a:lnTo>
                    <a:pt x="1208559" y="235124"/>
                  </a:lnTo>
                  <a:cubicBezTo>
                    <a:pt x="1208559" y="268430"/>
                    <a:pt x="1179420" y="283634"/>
                    <a:pt x="1143597" y="283634"/>
                  </a:cubicBezTo>
                  <a:lnTo>
                    <a:pt x="989683" y="283793"/>
                  </a:lnTo>
                  <a:lnTo>
                    <a:pt x="989683" y="346983"/>
                  </a:lnTo>
                  <a:lnTo>
                    <a:pt x="1143597" y="346888"/>
                  </a:lnTo>
                  <a:cubicBezTo>
                    <a:pt x="1217498" y="346888"/>
                    <a:pt x="1277624" y="303310"/>
                    <a:pt x="1277624" y="235124"/>
                  </a:cubicBezTo>
                  <a:lnTo>
                    <a:pt x="1277624" y="123004"/>
                  </a:lnTo>
                  <a:cubicBezTo>
                    <a:pt x="1277624" y="57578"/>
                    <a:pt x="1222730" y="78"/>
                    <a:pt x="1151339" y="78"/>
                  </a:cubicBezTo>
                  <a:moveTo>
                    <a:pt x="1717026" y="227440"/>
                  </a:moveTo>
                  <a:cubicBezTo>
                    <a:pt x="1717026" y="224305"/>
                    <a:pt x="1717000" y="221094"/>
                    <a:pt x="1716694" y="217608"/>
                  </a:cubicBezTo>
                  <a:cubicBezTo>
                    <a:pt x="1713285" y="179077"/>
                    <a:pt x="1673575" y="149881"/>
                    <a:pt x="1631712" y="149881"/>
                  </a:cubicBezTo>
                  <a:lnTo>
                    <a:pt x="1527881" y="149881"/>
                  </a:lnTo>
                  <a:lnTo>
                    <a:pt x="1525218" y="149875"/>
                  </a:lnTo>
                  <a:cubicBezTo>
                    <a:pt x="1508587" y="149875"/>
                    <a:pt x="1495066" y="135137"/>
                    <a:pt x="1495066" y="117040"/>
                  </a:cubicBezTo>
                  <a:lnTo>
                    <a:pt x="1495168" y="93477"/>
                  </a:lnTo>
                  <a:cubicBezTo>
                    <a:pt x="1495168" y="76859"/>
                    <a:pt x="1509900" y="63331"/>
                    <a:pt x="1528002" y="63331"/>
                  </a:cubicBezTo>
                  <a:lnTo>
                    <a:pt x="1568980" y="63331"/>
                  </a:lnTo>
                  <a:lnTo>
                    <a:pt x="1569382" y="63344"/>
                  </a:lnTo>
                  <a:lnTo>
                    <a:pt x="1672932" y="63344"/>
                  </a:lnTo>
                  <a:cubicBezTo>
                    <a:pt x="1678227" y="63344"/>
                    <a:pt x="1682917" y="60260"/>
                    <a:pt x="1684599" y="55666"/>
                  </a:cubicBezTo>
                  <a:cubicBezTo>
                    <a:pt x="1685045" y="54443"/>
                    <a:pt x="1685261" y="53321"/>
                    <a:pt x="1685261" y="52238"/>
                  </a:cubicBezTo>
                  <a:lnTo>
                    <a:pt x="1685261" y="11184"/>
                  </a:lnTo>
                  <a:cubicBezTo>
                    <a:pt x="1685261" y="5054"/>
                    <a:pt x="1679731" y="90"/>
                    <a:pt x="1672932" y="90"/>
                  </a:cubicBezTo>
                  <a:lnTo>
                    <a:pt x="1511391" y="109"/>
                  </a:lnTo>
                  <a:cubicBezTo>
                    <a:pt x="1464583" y="109"/>
                    <a:pt x="1425943" y="35442"/>
                    <a:pt x="1425943" y="78841"/>
                  </a:cubicBezTo>
                  <a:lnTo>
                    <a:pt x="1425950" y="127955"/>
                  </a:lnTo>
                  <a:cubicBezTo>
                    <a:pt x="1425950" y="174770"/>
                    <a:pt x="1461276" y="212855"/>
                    <a:pt x="1504707" y="212855"/>
                  </a:cubicBezTo>
                  <a:lnTo>
                    <a:pt x="1617904" y="212855"/>
                  </a:lnTo>
                  <a:cubicBezTo>
                    <a:pt x="1634522" y="212855"/>
                    <a:pt x="1647896" y="227587"/>
                    <a:pt x="1647896" y="245695"/>
                  </a:cubicBezTo>
                  <a:lnTo>
                    <a:pt x="1647896" y="253571"/>
                  </a:lnTo>
                  <a:cubicBezTo>
                    <a:pt x="1647896" y="270195"/>
                    <a:pt x="1633324" y="283710"/>
                    <a:pt x="1615221" y="283710"/>
                  </a:cubicBezTo>
                  <a:lnTo>
                    <a:pt x="1438279" y="283710"/>
                  </a:lnTo>
                  <a:cubicBezTo>
                    <a:pt x="1432978" y="283710"/>
                    <a:pt x="1428288" y="286775"/>
                    <a:pt x="1426625" y="291344"/>
                  </a:cubicBezTo>
                  <a:cubicBezTo>
                    <a:pt x="1426160" y="292593"/>
                    <a:pt x="1425937" y="293727"/>
                    <a:pt x="1425937" y="294804"/>
                  </a:cubicBezTo>
                  <a:lnTo>
                    <a:pt x="1425937" y="335858"/>
                  </a:lnTo>
                  <a:cubicBezTo>
                    <a:pt x="1425937" y="341981"/>
                    <a:pt x="1431474" y="346964"/>
                    <a:pt x="1438279" y="346964"/>
                  </a:cubicBezTo>
                  <a:lnTo>
                    <a:pt x="1583113" y="346964"/>
                  </a:lnTo>
                  <a:lnTo>
                    <a:pt x="1632241" y="346939"/>
                  </a:lnTo>
                  <a:cubicBezTo>
                    <a:pt x="1679036" y="346939"/>
                    <a:pt x="1717026" y="311613"/>
                    <a:pt x="1717026" y="268169"/>
                  </a:cubicBezTo>
                  <a:lnTo>
                    <a:pt x="1717026" y="227440"/>
                  </a:lnTo>
                  <a:close/>
                  <a:moveTo>
                    <a:pt x="94179" y="63306"/>
                  </a:moveTo>
                  <a:lnTo>
                    <a:pt x="276199" y="63306"/>
                  </a:lnTo>
                  <a:cubicBezTo>
                    <a:pt x="282864" y="63306"/>
                    <a:pt x="288293" y="58425"/>
                    <a:pt x="288293" y="52423"/>
                  </a:cubicBezTo>
                  <a:lnTo>
                    <a:pt x="288293" y="10999"/>
                  </a:lnTo>
                  <a:cubicBezTo>
                    <a:pt x="288293" y="4984"/>
                    <a:pt x="283119" y="78"/>
                    <a:pt x="276199" y="78"/>
                  </a:cubicBezTo>
                  <a:lnTo>
                    <a:pt x="92911" y="78"/>
                  </a:lnTo>
                  <a:cubicBezTo>
                    <a:pt x="41878" y="78"/>
                    <a:pt x="352" y="38283"/>
                    <a:pt x="352" y="85346"/>
                  </a:cubicBezTo>
                  <a:lnTo>
                    <a:pt x="352" y="261721"/>
                  </a:lnTo>
                  <a:cubicBezTo>
                    <a:pt x="352" y="308765"/>
                    <a:pt x="41878" y="346983"/>
                    <a:pt x="92911" y="346983"/>
                  </a:cubicBezTo>
                  <a:lnTo>
                    <a:pt x="276199" y="346983"/>
                  </a:lnTo>
                  <a:cubicBezTo>
                    <a:pt x="282864" y="346983"/>
                    <a:pt x="288293" y="342096"/>
                    <a:pt x="288293" y="336094"/>
                  </a:cubicBezTo>
                  <a:lnTo>
                    <a:pt x="288293" y="294670"/>
                  </a:lnTo>
                  <a:cubicBezTo>
                    <a:pt x="288293" y="288668"/>
                    <a:pt x="282864" y="283793"/>
                    <a:pt x="276199" y="283793"/>
                  </a:cubicBezTo>
                  <a:lnTo>
                    <a:pt x="94179" y="283793"/>
                  </a:lnTo>
                  <a:cubicBezTo>
                    <a:pt x="80791" y="283793"/>
                    <a:pt x="69475" y="273184"/>
                    <a:pt x="69475" y="260631"/>
                  </a:cubicBezTo>
                  <a:lnTo>
                    <a:pt x="69475" y="212230"/>
                  </a:lnTo>
                  <a:lnTo>
                    <a:pt x="178333" y="212230"/>
                  </a:lnTo>
                  <a:cubicBezTo>
                    <a:pt x="184998" y="212230"/>
                    <a:pt x="190420" y="207337"/>
                    <a:pt x="190420" y="201334"/>
                  </a:cubicBezTo>
                  <a:lnTo>
                    <a:pt x="190420" y="160790"/>
                  </a:lnTo>
                  <a:cubicBezTo>
                    <a:pt x="190420" y="154775"/>
                    <a:pt x="184998" y="149881"/>
                    <a:pt x="178333" y="149881"/>
                  </a:cubicBezTo>
                  <a:lnTo>
                    <a:pt x="69475" y="149881"/>
                  </a:lnTo>
                  <a:lnTo>
                    <a:pt x="69475" y="86481"/>
                  </a:lnTo>
                  <a:cubicBezTo>
                    <a:pt x="69475" y="73915"/>
                    <a:pt x="80791" y="63306"/>
                    <a:pt x="94179" y="63306"/>
                  </a:cubicBezTo>
                  <a:moveTo>
                    <a:pt x="397068" y="63312"/>
                  </a:moveTo>
                  <a:lnTo>
                    <a:pt x="397068" y="334647"/>
                  </a:lnTo>
                  <a:cubicBezTo>
                    <a:pt x="397068" y="341446"/>
                    <a:pt x="392073" y="346977"/>
                    <a:pt x="385943" y="346977"/>
                  </a:cubicBezTo>
                  <a:lnTo>
                    <a:pt x="339026" y="346977"/>
                  </a:lnTo>
                  <a:cubicBezTo>
                    <a:pt x="332897" y="346977"/>
                    <a:pt x="327914" y="341446"/>
                    <a:pt x="327914" y="334647"/>
                  </a:cubicBezTo>
                  <a:lnTo>
                    <a:pt x="327914" y="12439"/>
                  </a:lnTo>
                  <a:cubicBezTo>
                    <a:pt x="327914" y="5627"/>
                    <a:pt x="332897" y="90"/>
                    <a:pt x="339026" y="90"/>
                  </a:cubicBezTo>
                  <a:lnTo>
                    <a:pt x="481840" y="90"/>
                  </a:lnTo>
                  <a:cubicBezTo>
                    <a:pt x="555736" y="90"/>
                    <a:pt x="615855" y="55558"/>
                    <a:pt x="615855" y="123756"/>
                  </a:cubicBezTo>
                  <a:lnTo>
                    <a:pt x="615855" y="335883"/>
                  </a:lnTo>
                  <a:cubicBezTo>
                    <a:pt x="615855" y="342007"/>
                    <a:pt x="610324" y="346977"/>
                    <a:pt x="603519" y="346977"/>
                  </a:cubicBezTo>
                  <a:lnTo>
                    <a:pt x="559119" y="346977"/>
                  </a:lnTo>
                  <a:cubicBezTo>
                    <a:pt x="552320" y="346977"/>
                    <a:pt x="546789" y="342007"/>
                    <a:pt x="546789" y="335883"/>
                  </a:cubicBezTo>
                  <a:lnTo>
                    <a:pt x="546789" y="123756"/>
                  </a:lnTo>
                  <a:cubicBezTo>
                    <a:pt x="546789" y="90450"/>
                    <a:pt x="517657" y="63344"/>
                    <a:pt x="481840" y="63344"/>
                  </a:cubicBezTo>
                  <a:lnTo>
                    <a:pt x="397068" y="63312"/>
                  </a:lnTo>
                  <a:close/>
                </a:path>
              </a:pathLst>
            </a:custGeom>
            <a:solidFill>
              <a:schemeClr val="bg1"/>
            </a:solidFill>
            <a:ln w="636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50618011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ifesto I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19A4B2A-8736-4B82-A793-007180C52A5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8307" y="6473033"/>
            <a:ext cx="767567" cy="155112"/>
            <a:chOff x="3231832" y="7185063"/>
            <a:chExt cx="5132298" cy="1037158"/>
          </a:xfrm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E84B3FD2-F691-45FF-87E5-C621BA65D5B6}"/>
                </a:ext>
              </a:extLst>
            </p:cNvPr>
            <p:cNvSpPr/>
            <p:nvPr/>
          </p:nvSpPr>
          <p:spPr>
            <a:xfrm>
              <a:off x="5071966" y="7185101"/>
              <a:ext cx="1117644" cy="1037120"/>
            </a:xfrm>
            <a:custGeom>
              <a:avLst/>
              <a:gdLst>
                <a:gd name="connsiteX0" fmla="*/ 519115 w 1117644"/>
                <a:gd name="connsiteY0" fmla="*/ 848219 h 1037120"/>
                <a:gd name="connsiteX1" fmla="*/ 324919 w 1117644"/>
                <a:gd name="connsiteY1" fmla="*/ 668711 h 1037120"/>
                <a:gd name="connsiteX2" fmla="*/ 325338 w 1117644"/>
                <a:gd name="connsiteY2" fmla="*/ 636136 h 1037120"/>
                <a:gd name="connsiteX3" fmla="*/ 739428 w 1117644"/>
                <a:gd name="connsiteY3" fmla="*/ 636136 h 1037120"/>
                <a:gd name="connsiteX4" fmla="*/ 999289 w 1117644"/>
                <a:gd name="connsiteY4" fmla="*/ 394601 h 1037120"/>
                <a:gd name="connsiteX5" fmla="*/ 999289 w 1117644"/>
                <a:gd name="connsiteY5" fmla="*/ 241572 h 1037120"/>
                <a:gd name="connsiteX6" fmla="*/ 739428 w 1117644"/>
                <a:gd name="connsiteY6" fmla="*/ 37 h 1037120"/>
                <a:gd name="connsiteX7" fmla="*/ 378107 w 1117644"/>
                <a:gd name="connsiteY7" fmla="*/ 37 h 1037120"/>
                <a:gd name="connsiteX8" fmla="*/ 317775 w 1117644"/>
                <a:gd name="connsiteY8" fmla="*/ 4647 h 1037120"/>
                <a:gd name="connsiteX9" fmla="*/ 118684 w 1117644"/>
                <a:gd name="connsiteY9" fmla="*/ 241572 h 1037120"/>
                <a:gd name="connsiteX10" fmla="*/ 118684 w 1117644"/>
                <a:gd name="connsiteY10" fmla="*/ 330402 h 1037120"/>
                <a:gd name="connsiteX11" fmla="*/ 151850 w 1117644"/>
                <a:gd name="connsiteY11" fmla="*/ 367302 h 1037120"/>
                <a:gd name="connsiteX12" fmla="*/ 292096 w 1117644"/>
                <a:gd name="connsiteY12" fmla="*/ 367302 h 1037120"/>
                <a:gd name="connsiteX13" fmla="*/ 325300 w 1117644"/>
                <a:gd name="connsiteY13" fmla="*/ 330402 h 1037120"/>
                <a:gd name="connsiteX14" fmla="*/ 325300 w 1117644"/>
                <a:gd name="connsiteY14" fmla="*/ 273062 h 1037120"/>
                <a:gd name="connsiteX15" fmla="*/ 417369 w 1117644"/>
                <a:gd name="connsiteY15" fmla="*/ 188994 h 1037120"/>
                <a:gd name="connsiteX16" fmla="*/ 700680 w 1117644"/>
                <a:gd name="connsiteY16" fmla="*/ 188994 h 1037120"/>
                <a:gd name="connsiteX17" fmla="*/ 792768 w 1117644"/>
                <a:gd name="connsiteY17" fmla="*/ 273062 h 1037120"/>
                <a:gd name="connsiteX18" fmla="*/ 792768 w 1117644"/>
                <a:gd name="connsiteY18" fmla="*/ 363892 h 1037120"/>
                <a:gd name="connsiteX19" fmla="*/ 700680 w 1117644"/>
                <a:gd name="connsiteY19" fmla="*/ 447884 h 1037120"/>
                <a:gd name="connsiteX20" fmla="*/ 250 w 1117644"/>
                <a:gd name="connsiteY20" fmla="*/ 447884 h 1037120"/>
                <a:gd name="connsiteX21" fmla="*/ 250 w 1117644"/>
                <a:gd name="connsiteY21" fmla="*/ 636136 h 1037120"/>
                <a:gd name="connsiteX22" fmla="*/ 118188 w 1117644"/>
                <a:gd name="connsiteY22" fmla="*/ 636136 h 1037120"/>
                <a:gd name="connsiteX23" fmla="*/ 118188 w 1117644"/>
                <a:gd name="connsiteY23" fmla="*/ 668673 h 1037120"/>
                <a:gd name="connsiteX24" fmla="*/ 519800 w 1117644"/>
                <a:gd name="connsiteY24" fmla="*/ 1037157 h 1037120"/>
                <a:gd name="connsiteX25" fmla="*/ 1117894 w 1117644"/>
                <a:gd name="connsiteY25" fmla="*/ 1037157 h 1037120"/>
                <a:gd name="connsiteX26" fmla="*/ 1117894 w 1117644"/>
                <a:gd name="connsiteY26" fmla="*/ 848200 h 1037120"/>
                <a:gd name="connsiteX27" fmla="*/ 519115 w 1117644"/>
                <a:gd name="connsiteY27" fmla="*/ 848219 h 103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17644" h="1037120">
                  <a:moveTo>
                    <a:pt x="519115" y="848219"/>
                  </a:moveTo>
                  <a:cubicBezTo>
                    <a:pt x="412035" y="848219"/>
                    <a:pt x="324919" y="768248"/>
                    <a:pt x="324919" y="668711"/>
                  </a:cubicBezTo>
                  <a:lnTo>
                    <a:pt x="325338" y="636136"/>
                  </a:lnTo>
                  <a:lnTo>
                    <a:pt x="739428" y="636136"/>
                  </a:lnTo>
                  <a:cubicBezTo>
                    <a:pt x="882741" y="636136"/>
                    <a:pt x="999289" y="527798"/>
                    <a:pt x="999289" y="394601"/>
                  </a:cubicBezTo>
                  <a:lnTo>
                    <a:pt x="999289" y="241572"/>
                  </a:lnTo>
                  <a:cubicBezTo>
                    <a:pt x="999289" y="108375"/>
                    <a:pt x="882741" y="37"/>
                    <a:pt x="739428" y="37"/>
                  </a:cubicBezTo>
                  <a:lnTo>
                    <a:pt x="378107" y="37"/>
                  </a:lnTo>
                  <a:cubicBezTo>
                    <a:pt x="358028" y="37"/>
                    <a:pt x="337740" y="228"/>
                    <a:pt x="317775" y="4647"/>
                  </a:cubicBezTo>
                  <a:cubicBezTo>
                    <a:pt x="200294" y="30727"/>
                    <a:pt x="118684" y="129349"/>
                    <a:pt x="118684" y="241572"/>
                  </a:cubicBezTo>
                  <a:lnTo>
                    <a:pt x="118684" y="330402"/>
                  </a:lnTo>
                  <a:cubicBezTo>
                    <a:pt x="118684" y="350729"/>
                    <a:pt x="133543" y="367302"/>
                    <a:pt x="151850" y="367302"/>
                  </a:cubicBezTo>
                  <a:lnTo>
                    <a:pt x="292096" y="367302"/>
                  </a:lnTo>
                  <a:cubicBezTo>
                    <a:pt x="310422" y="367302"/>
                    <a:pt x="325300" y="350729"/>
                    <a:pt x="325300" y="330402"/>
                  </a:cubicBezTo>
                  <a:lnTo>
                    <a:pt x="325300" y="273062"/>
                  </a:lnTo>
                  <a:cubicBezTo>
                    <a:pt x="325300" y="226713"/>
                    <a:pt x="366600" y="188994"/>
                    <a:pt x="417369" y="188994"/>
                  </a:cubicBezTo>
                  <a:lnTo>
                    <a:pt x="700680" y="188994"/>
                  </a:lnTo>
                  <a:cubicBezTo>
                    <a:pt x="751467" y="188994"/>
                    <a:pt x="792768" y="226713"/>
                    <a:pt x="792768" y="273062"/>
                  </a:cubicBezTo>
                  <a:lnTo>
                    <a:pt x="792768" y="363892"/>
                  </a:lnTo>
                  <a:cubicBezTo>
                    <a:pt x="792768" y="410203"/>
                    <a:pt x="751467" y="447884"/>
                    <a:pt x="700680" y="447884"/>
                  </a:cubicBezTo>
                  <a:lnTo>
                    <a:pt x="250" y="447884"/>
                  </a:lnTo>
                  <a:lnTo>
                    <a:pt x="250" y="636136"/>
                  </a:lnTo>
                  <a:lnTo>
                    <a:pt x="118188" y="636136"/>
                  </a:lnTo>
                  <a:lnTo>
                    <a:pt x="118188" y="668673"/>
                  </a:lnTo>
                  <a:cubicBezTo>
                    <a:pt x="118188" y="872527"/>
                    <a:pt x="298859" y="1037157"/>
                    <a:pt x="519800" y="1037157"/>
                  </a:cubicBezTo>
                  <a:lnTo>
                    <a:pt x="1117894" y="1037157"/>
                  </a:lnTo>
                  <a:lnTo>
                    <a:pt x="1117894" y="848200"/>
                  </a:lnTo>
                  <a:lnTo>
                    <a:pt x="519115" y="848219"/>
                  </a:lnTo>
                  <a:close/>
                </a:path>
              </a:pathLst>
            </a:custGeom>
            <a:solidFill>
              <a:srgbClr val="96CD3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140C30BB-7156-4C7C-9EA1-A28421DBB5B2}"/>
                </a:ext>
              </a:extLst>
            </p:cNvPr>
            <p:cNvSpPr/>
            <p:nvPr/>
          </p:nvSpPr>
          <p:spPr>
            <a:xfrm>
              <a:off x="3231832" y="7185063"/>
              <a:ext cx="5132298" cy="1037139"/>
            </a:xfrm>
            <a:custGeom>
              <a:avLst/>
              <a:gdLst>
                <a:gd name="connsiteX0" fmla="*/ 4143956 w 5132298"/>
                <a:gd name="connsiteY0" fmla="*/ 78849 h 1037139"/>
                <a:gd name="connsiteX1" fmla="*/ 4143651 w 5132298"/>
                <a:gd name="connsiteY1" fmla="*/ 36939 h 1037139"/>
                <a:gd name="connsiteX2" fmla="*/ 4110447 w 5132298"/>
                <a:gd name="connsiteY2" fmla="*/ 78 h 1037139"/>
                <a:gd name="connsiteX3" fmla="*/ 3970639 w 5132298"/>
                <a:gd name="connsiteY3" fmla="*/ 78 h 1037139"/>
                <a:gd name="connsiteX4" fmla="*/ 3937435 w 5132298"/>
                <a:gd name="connsiteY4" fmla="*/ 36939 h 1037139"/>
                <a:gd name="connsiteX5" fmla="*/ 3937435 w 5132298"/>
                <a:gd name="connsiteY5" fmla="*/ 78849 h 1037139"/>
                <a:gd name="connsiteX6" fmla="*/ 3937454 w 5132298"/>
                <a:gd name="connsiteY6" fmla="*/ 78849 h 1037139"/>
                <a:gd name="connsiteX7" fmla="*/ 3937759 w 5132298"/>
                <a:gd name="connsiteY7" fmla="*/ 152249 h 1037139"/>
                <a:gd name="connsiteX8" fmla="*/ 3970963 w 5132298"/>
                <a:gd name="connsiteY8" fmla="*/ 189111 h 1037139"/>
                <a:gd name="connsiteX9" fmla="*/ 4110771 w 5132298"/>
                <a:gd name="connsiteY9" fmla="*/ 189111 h 1037139"/>
                <a:gd name="connsiteX10" fmla="*/ 4143975 w 5132298"/>
                <a:gd name="connsiteY10" fmla="*/ 152249 h 1037139"/>
                <a:gd name="connsiteX11" fmla="*/ 4143975 w 5132298"/>
                <a:gd name="connsiteY11" fmla="*/ 78849 h 1037139"/>
                <a:gd name="connsiteX12" fmla="*/ 4143956 w 5132298"/>
                <a:gd name="connsiteY12" fmla="*/ 78849 h 1037139"/>
                <a:gd name="connsiteX13" fmla="*/ 4143956 w 5132298"/>
                <a:gd name="connsiteY13" fmla="*/ 653397 h 1037139"/>
                <a:gd name="connsiteX14" fmla="*/ 4143651 w 5132298"/>
                <a:gd name="connsiteY14" fmla="*/ 306706 h 1037139"/>
                <a:gd name="connsiteX15" fmla="*/ 4110447 w 5132298"/>
                <a:gd name="connsiteY15" fmla="*/ 269845 h 1037139"/>
                <a:gd name="connsiteX16" fmla="*/ 3970639 w 5132298"/>
                <a:gd name="connsiteY16" fmla="*/ 269845 h 1037139"/>
                <a:gd name="connsiteX17" fmla="*/ 3937435 w 5132298"/>
                <a:gd name="connsiteY17" fmla="*/ 306706 h 1037139"/>
                <a:gd name="connsiteX18" fmla="*/ 3937435 w 5132298"/>
                <a:gd name="connsiteY18" fmla="*/ 653397 h 1037139"/>
                <a:gd name="connsiteX19" fmla="*/ 3937454 w 5132298"/>
                <a:gd name="connsiteY19" fmla="*/ 653397 h 1037139"/>
                <a:gd name="connsiteX20" fmla="*/ 3937759 w 5132298"/>
                <a:gd name="connsiteY20" fmla="*/ 1000069 h 1037139"/>
                <a:gd name="connsiteX21" fmla="*/ 3970963 w 5132298"/>
                <a:gd name="connsiteY21" fmla="*/ 1036931 h 1037139"/>
                <a:gd name="connsiteX22" fmla="*/ 4110771 w 5132298"/>
                <a:gd name="connsiteY22" fmla="*/ 1036931 h 1037139"/>
                <a:gd name="connsiteX23" fmla="*/ 4143975 w 5132298"/>
                <a:gd name="connsiteY23" fmla="*/ 1000069 h 1037139"/>
                <a:gd name="connsiteX24" fmla="*/ 4143975 w 5132298"/>
                <a:gd name="connsiteY24" fmla="*/ 653397 h 1037139"/>
                <a:gd name="connsiteX25" fmla="*/ 4143956 w 5132298"/>
                <a:gd name="connsiteY25" fmla="*/ 653397 h 1037139"/>
                <a:gd name="connsiteX26" fmla="*/ 3441430 w 5132298"/>
                <a:gd name="connsiteY26" fmla="*/ 78 h 1037139"/>
                <a:gd name="connsiteX27" fmla="*/ 2991355 w 5132298"/>
                <a:gd name="connsiteY27" fmla="*/ 78 h 1037139"/>
                <a:gd name="connsiteX28" fmla="*/ 2958131 w 5132298"/>
                <a:gd name="connsiteY28" fmla="*/ 37035 h 1037139"/>
                <a:gd name="connsiteX29" fmla="*/ 2958131 w 5132298"/>
                <a:gd name="connsiteY29" fmla="*/ 646958 h 1037139"/>
                <a:gd name="connsiteX30" fmla="*/ 2991297 w 5132298"/>
                <a:gd name="connsiteY30" fmla="*/ 683858 h 1037139"/>
                <a:gd name="connsiteX31" fmla="*/ 3131391 w 5132298"/>
                <a:gd name="connsiteY31" fmla="*/ 683858 h 1037139"/>
                <a:gd name="connsiteX32" fmla="*/ 3164595 w 5132298"/>
                <a:gd name="connsiteY32" fmla="*/ 646958 h 1037139"/>
                <a:gd name="connsiteX33" fmla="*/ 3164786 w 5132298"/>
                <a:gd name="connsiteY33" fmla="*/ 189015 h 1037139"/>
                <a:gd name="connsiteX34" fmla="*/ 3418284 w 5132298"/>
                <a:gd name="connsiteY34" fmla="*/ 189111 h 1037139"/>
                <a:gd name="connsiteX35" fmla="*/ 3612499 w 5132298"/>
                <a:gd name="connsiteY35" fmla="*/ 369762 h 1037139"/>
                <a:gd name="connsiteX36" fmla="*/ 3612499 w 5132298"/>
                <a:gd name="connsiteY36" fmla="*/ 702794 h 1037139"/>
                <a:gd name="connsiteX37" fmla="*/ 3418284 w 5132298"/>
                <a:gd name="connsiteY37" fmla="*/ 847822 h 1037139"/>
                <a:gd name="connsiteX38" fmla="*/ 2958131 w 5132298"/>
                <a:gd name="connsiteY38" fmla="*/ 848298 h 1037139"/>
                <a:gd name="connsiteX39" fmla="*/ 2958131 w 5132298"/>
                <a:gd name="connsiteY39" fmla="*/ 1037217 h 1037139"/>
                <a:gd name="connsiteX40" fmla="*/ 3418284 w 5132298"/>
                <a:gd name="connsiteY40" fmla="*/ 1036931 h 1037139"/>
                <a:gd name="connsiteX41" fmla="*/ 3818982 w 5132298"/>
                <a:gd name="connsiteY41" fmla="*/ 702794 h 1037139"/>
                <a:gd name="connsiteX42" fmla="*/ 3818982 w 5132298"/>
                <a:gd name="connsiteY42" fmla="*/ 367590 h 1037139"/>
                <a:gd name="connsiteX43" fmla="*/ 3441430 w 5132298"/>
                <a:gd name="connsiteY43" fmla="*/ 78 h 1037139"/>
                <a:gd name="connsiteX44" fmla="*/ 5132651 w 5132298"/>
                <a:gd name="connsiteY44" fmla="*/ 679820 h 1037139"/>
                <a:gd name="connsiteX45" fmla="*/ 5131660 w 5132298"/>
                <a:gd name="connsiteY45" fmla="*/ 650425 h 1037139"/>
                <a:gd name="connsiteX46" fmla="*/ 4877591 w 5132298"/>
                <a:gd name="connsiteY46" fmla="*/ 447943 h 1037139"/>
                <a:gd name="connsiteX47" fmla="*/ 4567171 w 5132298"/>
                <a:gd name="connsiteY47" fmla="*/ 447943 h 1037139"/>
                <a:gd name="connsiteX48" fmla="*/ 4559208 w 5132298"/>
                <a:gd name="connsiteY48" fmla="*/ 447924 h 1037139"/>
                <a:gd name="connsiteX49" fmla="*/ 4469063 w 5132298"/>
                <a:gd name="connsiteY49" fmla="*/ 349759 h 1037139"/>
                <a:gd name="connsiteX50" fmla="*/ 4469368 w 5132298"/>
                <a:gd name="connsiteY50" fmla="*/ 279312 h 1037139"/>
                <a:gd name="connsiteX51" fmla="*/ 4567533 w 5132298"/>
                <a:gd name="connsiteY51" fmla="*/ 189187 h 1037139"/>
                <a:gd name="connsiteX52" fmla="*/ 4690043 w 5132298"/>
                <a:gd name="connsiteY52" fmla="*/ 189187 h 1037139"/>
                <a:gd name="connsiteX53" fmla="*/ 4691243 w 5132298"/>
                <a:gd name="connsiteY53" fmla="*/ 189225 h 1037139"/>
                <a:gd name="connsiteX54" fmla="*/ 5000825 w 5132298"/>
                <a:gd name="connsiteY54" fmla="*/ 189225 h 1037139"/>
                <a:gd name="connsiteX55" fmla="*/ 5035706 w 5132298"/>
                <a:gd name="connsiteY55" fmla="*/ 166270 h 1037139"/>
                <a:gd name="connsiteX56" fmla="*/ 5037687 w 5132298"/>
                <a:gd name="connsiteY56" fmla="*/ 156021 h 1037139"/>
                <a:gd name="connsiteX57" fmla="*/ 5037687 w 5132298"/>
                <a:gd name="connsiteY57" fmla="*/ 33282 h 1037139"/>
                <a:gd name="connsiteX58" fmla="*/ 5000825 w 5132298"/>
                <a:gd name="connsiteY58" fmla="*/ 116 h 1037139"/>
                <a:gd name="connsiteX59" fmla="*/ 4517869 w 5132298"/>
                <a:gd name="connsiteY59" fmla="*/ 173 h 1037139"/>
                <a:gd name="connsiteX60" fmla="*/ 4262409 w 5132298"/>
                <a:gd name="connsiteY60" fmla="*/ 235555 h 1037139"/>
                <a:gd name="connsiteX61" fmla="*/ 4262428 w 5132298"/>
                <a:gd name="connsiteY61" fmla="*/ 382392 h 1037139"/>
                <a:gd name="connsiteX62" fmla="*/ 4497886 w 5132298"/>
                <a:gd name="connsiteY62" fmla="*/ 636214 h 1037139"/>
                <a:gd name="connsiteX63" fmla="*/ 4836309 w 5132298"/>
                <a:gd name="connsiteY63" fmla="*/ 636214 h 1037139"/>
                <a:gd name="connsiteX64" fmla="*/ 4925977 w 5132298"/>
                <a:gd name="connsiteY64" fmla="*/ 734398 h 1037139"/>
                <a:gd name="connsiteX65" fmla="*/ 4925977 w 5132298"/>
                <a:gd name="connsiteY65" fmla="*/ 757944 h 1037139"/>
                <a:gd name="connsiteX66" fmla="*/ 4828289 w 5132298"/>
                <a:gd name="connsiteY66" fmla="*/ 848050 h 1037139"/>
                <a:gd name="connsiteX67" fmla="*/ 4299290 w 5132298"/>
                <a:gd name="connsiteY67" fmla="*/ 848050 h 1037139"/>
                <a:gd name="connsiteX68" fmla="*/ 4264447 w 5132298"/>
                <a:gd name="connsiteY68" fmla="*/ 870872 h 1037139"/>
                <a:gd name="connsiteX69" fmla="*/ 4262390 w 5132298"/>
                <a:gd name="connsiteY69" fmla="*/ 881216 h 1037139"/>
                <a:gd name="connsiteX70" fmla="*/ 4262390 w 5132298"/>
                <a:gd name="connsiteY70" fmla="*/ 1003955 h 1037139"/>
                <a:gd name="connsiteX71" fmla="*/ 4299290 w 5132298"/>
                <a:gd name="connsiteY71" fmla="*/ 1037160 h 1037139"/>
                <a:gd name="connsiteX72" fmla="*/ 4732296 w 5132298"/>
                <a:gd name="connsiteY72" fmla="*/ 1037160 h 1037139"/>
                <a:gd name="connsiteX73" fmla="*/ 4879172 w 5132298"/>
                <a:gd name="connsiteY73" fmla="*/ 1037083 h 1037139"/>
                <a:gd name="connsiteX74" fmla="*/ 5132651 w 5132298"/>
                <a:gd name="connsiteY74" fmla="*/ 801587 h 1037139"/>
                <a:gd name="connsiteX75" fmla="*/ 5132651 w 5132298"/>
                <a:gd name="connsiteY75" fmla="*/ 679820 h 1037139"/>
                <a:gd name="connsiteX76" fmla="*/ 280863 w 5132298"/>
                <a:gd name="connsiteY76" fmla="*/ 189111 h 1037139"/>
                <a:gd name="connsiteX77" fmla="*/ 825046 w 5132298"/>
                <a:gd name="connsiteY77" fmla="*/ 189111 h 1037139"/>
                <a:gd name="connsiteX78" fmla="*/ 861203 w 5132298"/>
                <a:gd name="connsiteY78" fmla="*/ 156573 h 1037139"/>
                <a:gd name="connsiteX79" fmla="*/ 861203 w 5132298"/>
                <a:gd name="connsiteY79" fmla="*/ 32729 h 1037139"/>
                <a:gd name="connsiteX80" fmla="*/ 825046 w 5132298"/>
                <a:gd name="connsiteY80" fmla="*/ 78 h 1037139"/>
                <a:gd name="connsiteX81" fmla="*/ 277073 w 5132298"/>
                <a:gd name="connsiteY81" fmla="*/ 78 h 1037139"/>
                <a:gd name="connsiteX82" fmla="*/ 352 w 5132298"/>
                <a:gd name="connsiteY82" fmla="*/ 255005 h 1037139"/>
                <a:gd name="connsiteX83" fmla="*/ 352 w 5132298"/>
                <a:gd name="connsiteY83" fmla="*/ 782309 h 1037139"/>
                <a:gd name="connsiteX84" fmla="*/ 277073 w 5132298"/>
                <a:gd name="connsiteY84" fmla="*/ 1037217 h 1037139"/>
                <a:gd name="connsiteX85" fmla="*/ 825046 w 5132298"/>
                <a:gd name="connsiteY85" fmla="*/ 1037217 h 1037139"/>
                <a:gd name="connsiteX86" fmla="*/ 861203 w 5132298"/>
                <a:gd name="connsiteY86" fmla="*/ 1004660 h 1037139"/>
                <a:gd name="connsiteX87" fmla="*/ 861203 w 5132298"/>
                <a:gd name="connsiteY87" fmla="*/ 880816 h 1037139"/>
                <a:gd name="connsiteX88" fmla="*/ 825046 w 5132298"/>
                <a:gd name="connsiteY88" fmla="*/ 848298 h 1037139"/>
                <a:gd name="connsiteX89" fmla="*/ 280863 w 5132298"/>
                <a:gd name="connsiteY89" fmla="*/ 848298 h 1037139"/>
                <a:gd name="connsiteX90" fmla="*/ 207006 w 5132298"/>
                <a:gd name="connsiteY90" fmla="*/ 779051 h 1037139"/>
                <a:gd name="connsiteX91" fmla="*/ 207006 w 5132298"/>
                <a:gd name="connsiteY91" fmla="*/ 634347 h 1037139"/>
                <a:gd name="connsiteX92" fmla="*/ 532457 w 5132298"/>
                <a:gd name="connsiteY92" fmla="*/ 634347 h 1037139"/>
                <a:gd name="connsiteX93" fmla="*/ 568595 w 5132298"/>
                <a:gd name="connsiteY93" fmla="*/ 601772 h 1037139"/>
                <a:gd name="connsiteX94" fmla="*/ 568595 w 5132298"/>
                <a:gd name="connsiteY94" fmla="*/ 480557 h 1037139"/>
                <a:gd name="connsiteX95" fmla="*/ 532457 w 5132298"/>
                <a:gd name="connsiteY95" fmla="*/ 447943 h 1037139"/>
                <a:gd name="connsiteX96" fmla="*/ 207006 w 5132298"/>
                <a:gd name="connsiteY96" fmla="*/ 447943 h 1037139"/>
                <a:gd name="connsiteX97" fmla="*/ 207006 w 5132298"/>
                <a:gd name="connsiteY97" fmla="*/ 258395 h 1037139"/>
                <a:gd name="connsiteX98" fmla="*/ 280863 w 5132298"/>
                <a:gd name="connsiteY98" fmla="*/ 189111 h 1037139"/>
                <a:gd name="connsiteX99" fmla="*/ 1186405 w 5132298"/>
                <a:gd name="connsiteY99" fmla="*/ 189130 h 1037139"/>
                <a:gd name="connsiteX100" fmla="*/ 1186405 w 5132298"/>
                <a:gd name="connsiteY100" fmla="*/ 1000336 h 1037139"/>
                <a:gd name="connsiteX101" fmla="*/ 1153144 w 5132298"/>
                <a:gd name="connsiteY101" fmla="*/ 1037198 h 1037139"/>
                <a:gd name="connsiteX102" fmla="*/ 1012879 w 5132298"/>
                <a:gd name="connsiteY102" fmla="*/ 1037198 h 1037139"/>
                <a:gd name="connsiteX103" fmla="*/ 979656 w 5132298"/>
                <a:gd name="connsiteY103" fmla="*/ 1000336 h 1037139"/>
                <a:gd name="connsiteX104" fmla="*/ 979656 w 5132298"/>
                <a:gd name="connsiteY104" fmla="*/ 37035 h 1037139"/>
                <a:gd name="connsiteX105" fmla="*/ 1012879 w 5132298"/>
                <a:gd name="connsiteY105" fmla="*/ 116 h 1037139"/>
                <a:gd name="connsiteX106" fmla="*/ 1439846 w 5132298"/>
                <a:gd name="connsiteY106" fmla="*/ 116 h 1037139"/>
                <a:gd name="connsiteX107" fmla="*/ 1840506 w 5132298"/>
                <a:gd name="connsiteY107" fmla="*/ 369838 h 1037139"/>
                <a:gd name="connsiteX108" fmla="*/ 1840506 w 5132298"/>
                <a:gd name="connsiteY108" fmla="*/ 1004032 h 1037139"/>
                <a:gd name="connsiteX109" fmla="*/ 1803625 w 5132298"/>
                <a:gd name="connsiteY109" fmla="*/ 1037198 h 1037139"/>
                <a:gd name="connsiteX110" fmla="*/ 1670885 w 5132298"/>
                <a:gd name="connsiteY110" fmla="*/ 1037198 h 1037139"/>
                <a:gd name="connsiteX111" fmla="*/ 1634023 w 5132298"/>
                <a:gd name="connsiteY111" fmla="*/ 1004032 h 1037139"/>
                <a:gd name="connsiteX112" fmla="*/ 1634023 w 5132298"/>
                <a:gd name="connsiteY112" fmla="*/ 369838 h 1037139"/>
                <a:gd name="connsiteX113" fmla="*/ 1439846 w 5132298"/>
                <a:gd name="connsiteY113" fmla="*/ 189225 h 1037139"/>
                <a:gd name="connsiteX114" fmla="*/ 1186405 w 5132298"/>
                <a:gd name="connsiteY114" fmla="*/ 189130 h 103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5132298" h="1037139">
                  <a:moveTo>
                    <a:pt x="4143956" y="78849"/>
                  </a:moveTo>
                  <a:lnTo>
                    <a:pt x="4143651" y="36939"/>
                  </a:lnTo>
                  <a:cubicBezTo>
                    <a:pt x="4143651" y="16613"/>
                    <a:pt x="4128754" y="78"/>
                    <a:pt x="4110447" y="78"/>
                  </a:cubicBezTo>
                  <a:lnTo>
                    <a:pt x="3970639" y="78"/>
                  </a:lnTo>
                  <a:cubicBezTo>
                    <a:pt x="3952351" y="78"/>
                    <a:pt x="3937435" y="16613"/>
                    <a:pt x="3937435" y="36939"/>
                  </a:cubicBezTo>
                  <a:lnTo>
                    <a:pt x="3937435" y="78849"/>
                  </a:lnTo>
                  <a:lnTo>
                    <a:pt x="3937454" y="78849"/>
                  </a:lnTo>
                  <a:lnTo>
                    <a:pt x="3937759" y="152249"/>
                  </a:lnTo>
                  <a:cubicBezTo>
                    <a:pt x="3937759" y="172575"/>
                    <a:pt x="3952637" y="189111"/>
                    <a:pt x="3970963" y="189111"/>
                  </a:cubicBezTo>
                  <a:lnTo>
                    <a:pt x="4110771" y="189111"/>
                  </a:lnTo>
                  <a:cubicBezTo>
                    <a:pt x="4129059" y="189111"/>
                    <a:pt x="4143975" y="172575"/>
                    <a:pt x="4143975" y="152249"/>
                  </a:cubicBezTo>
                  <a:lnTo>
                    <a:pt x="4143975" y="78849"/>
                  </a:lnTo>
                  <a:lnTo>
                    <a:pt x="4143956" y="78849"/>
                  </a:lnTo>
                  <a:close/>
                  <a:moveTo>
                    <a:pt x="4143956" y="653397"/>
                  </a:moveTo>
                  <a:lnTo>
                    <a:pt x="4143651" y="306706"/>
                  </a:lnTo>
                  <a:cubicBezTo>
                    <a:pt x="4143651" y="286361"/>
                    <a:pt x="4128754" y="269845"/>
                    <a:pt x="4110447" y="269845"/>
                  </a:cubicBezTo>
                  <a:lnTo>
                    <a:pt x="3970639" y="269845"/>
                  </a:lnTo>
                  <a:cubicBezTo>
                    <a:pt x="3952351" y="269845"/>
                    <a:pt x="3937435" y="286361"/>
                    <a:pt x="3937435" y="306706"/>
                  </a:cubicBezTo>
                  <a:lnTo>
                    <a:pt x="3937435" y="653397"/>
                  </a:lnTo>
                  <a:lnTo>
                    <a:pt x="3937454" y="653397"/>
                  </a:lnTo>
                  <a:lnTo>
                    <a:pt x="3937759" y="1000069"/>
                  </a:lnTo>
                  <a:cubicBezTo>
                    <a:pt x="3937759" y="1020396"/>
                    <a:pt x="3952637" y="1036931"/>
                    <a:pt x="3970963" y="1036931"/>
                  </a:cubicBezTo>
                  <a:lnTo>
                    <a:pt x="4110771" y="1036931"/>
                  </a:lnTo>
                  <a:cubicBezTo>
                    <a:pt x="4129059" y="1036931"/>
                    <a:pt x="4143975" y="1020396"/>
                    <a:pt x="4143975" y="1000069"/>
                  </a:cubicBezTo>
                  <a:lnTo>
                    <a:pt x="4143975" y="653397"/>
                  </a:lnTo>
                  <a:lnTo>
                    <a:pt x="4143956" y="653397"/>
                  </a:lnTo>
                  <a:close/>
                  <a:moveTo>
                    <a:pt x="3441430" y="78"/>
                  </a:moveTo>
                  <a:lnTo>
                    <a:pt x="2991355" y="78"/>
                  </a:lnTo>
                  <a:cubicBezTo>
                    <a:pt x="2973029" y="78"/>
                    <a:pt x="2958131" y="16670"/>
                    <a:pt x="2958131" y="37035"/>
                  </a:cubicBezTo>
                  <a:lnTo>
                    <a:pt x="2958131" y="646958"/>
                  </a:lnTo>
                  <a:cubicBezTo>
                    <a:pt x="2958131" y="667323"/>
                    <a:pt x="2973009" y="683858"/>
                    <a:pt x="2991297" y="683858"/>
                  </a:cubicBezTo>
                  <a:lnTo>
                    <a:pt x="3131391" y="683858"/>
                  </a:lnTo>
                  <a:cubicBezTo>
                    <a:pt x="3149717" y="683858"/>
                    <a:pt x="3164595" y="667323"/>
                    <a:pt x="3164595" y="646958"/>
                  </a:cubicBezTo>
                  <a:lnTo>
                    <a:pt x="3164786" y="189015"/>
                  </a:lnTo>
                  <a:lnTo>
                    <a:pt x="3418284" y="189111"/>
                  </a:lnTo>
                  <a:cubicBezTo>
                    <a:pt x="3525383" y="189111"/>
                    <a:pt x="3612499" y="270149"/>
                    <a:pt x="3612499" y="369762"/>
                  </a:cubicBezTo>
                  <a:lnTo>
                    <a:pt x="3612499" y="702794"/>
                  </a:lnTo>
                  <a:cubicBezTo>
                    <a:pt x="3612499" y="802368"/>
                    <a:pt x="3525383" y="847822"/>
                    <a:pt x="3418284" y="847822"/>
                  </a:cubicBezTo>
                  <a:lnTo>
                    <a:pt x="2958131" y="848298"/>
                  </a:lnTo>
                  <a:lnTo>
                    <a:pt x="2958131" y="1037217"/>
                  </a:lnTo>
                  <a:lnTo>
                    <a:pt x="3418284" y="1036931"/>
                  </a:lnTo>
                  <a:cubicBezTo>
                    <a:pt x="3639226" y="1036931"/>
                    <a:pt x="3818982" y="906648"/>
                    <a:pt x="3818982" y="702794"/>
                  </a:cubicBezTo>
                  <a:lnTo>
                    <a:pt x="3818982" y="367590"/>
                  </a:lnTo>
                  <a:cubicBezTo>
                    <a:pt x="3818982" y="171985"/>
                    <a:pt x="3654866" y="78"/>
                    <a:pt x="3441430" y="78"/>
                  </a:cubicBezTo>
                  <a:moveTo>
                    <a:pt x="5132651" y="679820"/>
                  </a:moveTo>
                  <a:cubicBezTo>
                    <a:pt x="5132651" y="670447"/>
                    <a:pt x="5132575" y="660846"/>
                    <a:pt x="5131660" y="650425"/>
                  </a:cubicBezTo>
                  <a:cubicBezTo>
                    <a:pt x="5121469" y="535230"/>
                    <a:pt x="5002749" y="447943"/>
                    <a:pt x="4877591" y="447943"/>
                  </a:cubicBezTo>
                  <a:lnTo>
                    <a:pt x="4567171" y="447943"/>
                  </a:lnTo>
                  <a:lnTo>
                    <a:pt x="4559208" y="447924"/>
                  </a:lnTo>
                  <a:cubicBezTo>
                    <a:pt x="4509487" y="447924"/>
                    <a:pt x="4469063" y="403861"/>
                    <a:pt x="4469063" y="349759"/>
                  </a:cubicBezTo>
                  <a:lnTo>
                    <a:pt x="4469368" y="279312"/>
                  </a:lnTo>
                  <a:cubicBezTo>
                    <a:pt x="4469368" y="229630"/>
                    <a:pt x="4513412" y="189187"/>
                    <a:pt x="4567533" y="189187"/>
                  </a:cubicBezTo>
                  <a:lnTo>
                    <a:pt x="4690043" y="189187"/>
                  </a:lnTo>
                  <a:lnTo>
                    <a:pt x="4691243" y="189225"/>
                  </a:lnTo>
                  <a:lnTo>
                    <a:pt x="5000825" y="189225"/>
                  </a:lnTo>
                  <a:cubicBezTo>
                    <a:pt x="5016656" y="189225"/>
                    <a:pt x="5030676" y="180005"/>
                    <a:pt x="5035706" y="166270"/>
                  </a:cubicBezTo>
                  <a:cubicBezTo>
                    <a:pt x="5037039" y="162612"/>
                    <a:pt x="5037687" y="159259"/>
                    <a:pt x="5037687" y="156021"/>
                  </a:cubicBezTo>
                  <a:lnTo>
                    <a:pt x="5037687" y="33282"/>
                  </a:lnTo>
                  <a:cubicBezTo>
                    <a:pt x="5037687" y="14956"/>
                    <a:pt x="5021151" y="116"/>
                    <a:pt x="5000825" y="116"/>
                  </a:cubicBezTo>
                  <a:lnTo>
                    <a:pt x="4517869" y="173"/>
                  </a:lnTo>
                  <a:cubicBezTo>
                    <a:pt x="4377928" y="173"/>
                    <a:pt x="4262409" y="105805"/>
                    <a:pt x="4262409" y="235555"/>
                  </a:cubicBezTo>
                  <a:lnTo>
                    <a:pt x="4262428" y="382392"/>
                  </a:lnTo>
                  <a:cubicBezTo>
                    <a:pt x="4262428" y="522352"/>
                    <a:pt x="4368041" y="636214"/>
                    <a:pt x="4497886" y="636214"/>
                  </a:cubicBezTo>
                  <a:lnTo>
                    <a:pt x="4836309" y="636214"/>
                  </a:lnTo>
                  <a:cubicBezTo>
                    <a:pt x="4885992" y="636214"/>
                    <a:pt x="4925977" y="680258"/>
                    <a:pt x="4925977" y="734398"/>
                  </a:cubicBezTo>
                  <a:lnTo>
                    <a:pt x="4925977" y="757944"/>
                  </a:lnTo>
                  <a:cubicBezTo>
                    <a:pt x="4925977" y="807645"/>
                    <a:pt x="4882410" y="848050"/>
                    <a:pt x="4828289" y="848050"/>
                  </a:cubicBezTo>
                  <a:lnTo>
                    <a:pt x="4299290" y="848050"/>
                  </a:lnTo>
                  <a:cubicBezTo>
                    <a:pt x="4283440" y="848050"/>
                    <a:pt x="4269419" y="857213"/>
                    <a:pt x="4264447" y="870872"/>
                  </a:cubicBezTo>
                  <a:cubicBezTo>
                    <a:pt x="4263057" y="874606"/>
                    <a:pt x="4262390" y="877997"/>
                    <a:pt x="4262390" y="881216"/>
                  </a:cubicBezTo>
                  <a:lnTo>
                    <a:pt x="4262390" y="1003955"/>
                  </a:lnTo>
                  <a:cubicBezTo>
                    <a:pt x="4262390" y="1022262"/>
                    <a:pt x="4278944" y="1037160"/>
                    <a:pt x="4299290" y="1037160"/>
                  </a:cubicBezTo>
                  <a:lnTo>
                    <a:pt x="4732296" y="1037160"/>
                  </a:lnTo>
                  <a:lnTo>
                    <a:pt x="4879172" y="1037083"/>
                  </a:lnTo>
                  <a:cubicBezTo>
                    <a:pt x="5019075" y="1037083"/>
                    <a:pt x="5132651" y="931470"/>
                    <a:pt x="5132651" y="801587"/>
                  </a:cubicBezTo>
                  <a:lnTo>
                    <a:pt x="5132651" y="679820"/>
                  </a:lnTo>
                  <a:close/>
                  <a:moveTo>
                    <a:pt x="280863" y="189111"/>
                  </a:moveTo>
                  <a:lnTo>
                    <a:pt x="825046" y="189111"/>
                  </a:lnTo>
                  <a:cubicBezTo>
                    <a:pt x="844972" y="189111"/>
                    <a:pt x="861203" y="174518"/>
                    <a:pt x="861203" y="156573"/>
                  </a:cubicBezTo>
                  <a:lnTo>
                    <a:pt x="861203" y="32729"/>
                  </a:lnTo>
                  <a:cubicBezTo>
                    <a:pt x="861203" y="14746"/>
                    <a:pt x="845734" y="78"/>
                    <a:pt x="825046" y="78"/>
                  </a:cubicBezTo>
                  <a:lnTo>
                    <a:pt x="277073" y="78"/>
                  </a:lnTo>
                  <a:cubicBezTo>
                    <a:pt x="124501" y="78"/>
                    <a:pt x="352" y="114301"/>
                    <a:pt x="352" y="255005"/>
                  </a:cubicBezTo>
                  <a:lnTo>
                    <a:pt x="352" y="782309"/>
                  </a:lnTo>
                  <a:cubicBezTo>
                    <a:pt x="352" y="922955"/>
                    <a:pt x="124501" y="1037217"/>
                    <a:pt x="277073" y="1037217"/>
                  </a:cubicBezTo>
                  <a:lnTo>
                    <a:pt x="825046" y="1037217"/>
                  </a:lnTo>
                  <a:cubicBezTo>
                    <a:pt x="844972" y="1037217"/>
                    <a:pt x="861203" y="1022605"/>
                    <a:pt x="861203" y="1004660"/>
                  </a:cubicBezTo>
                  <a:lnTo>
                    <a:pt x="861203" y="880816"/>
                  </a:lnTo>
                  <a:cubicBezTo>
                    <a:pt x="861203" y="862871"/>
                    <a:pt x="844972" y="848298"/>
                    <a:pt x="825046" y="848298"/>
                  </a:cubicBezTo>
                  <a:lnTo>
                    <a:pt x="280863" y="848298"/>
                  </a:lnTo>
                  <a:cubicBezTo>
                    <a:pt x="240839" y="848298"/>
                    <a:pt x="207006" y="816580"/>
                    <a:pt x="207006" y="779051"/>
                  </a:cubicBezTo>
                  <a:lnTo>
                    <a:pt x="207006" y="634347"/>
                  </a:lnTo>
                  <a:lnTo>
                    <a:pt x="532457" y="634347"/>
                  </a:lnTo>
                  <a:cubicBezTo>
                    <a:pt x="552383" y="634347"/>
                    <a:pt x="568595" y="619717"/>
                    <a:pt x="568595" y="601772"/>
                  </a:cubicBezTo>
                  <a:lnTo>
                    <a:pt x="568595" y="480557"/>
                  </a:lnTo>
                  <a:cubicBezTo>
                    <a:pt x="568595" y="462573"/>
                    <a:pt x="552383" y="447943"/>
                    <a:pt x="532457" y="447943"/>
                  </a:cubicBezTo>
                  <a:lnTo>
                    <a:pt x="207006" y="447943"/>
                  </a:lnTo>
                  <a:lnTo>
                    <a:pt x="207006" y="258395"/>
                  </a:lnTo>
                  <a:cubicBezTo>
                    <a:pt x="207006" y="220829"/>
                    <a:pt x="240839" y="189111"/>
                    <a:pt x="280863" y="189111"/>
                  </a:cubicBezTo>
                  <a:moveTo>
                    <a:pt x="1186405" y="189130"/>
                  </a:moveTo>
                  <a:lnTo>
                    <a:pt x="1186405" y="1000336"/>
                  </a:lnTo>
                  <a:cubicBezTo>
                    <a:pt x="1186405" y="1020662"/>
                    <a:pt x="1171470" y="1037198"/>
                    <a:pt x="1153144" y="1037198"/>
                  </a:cubicBezTo>
                  <a:lnTo>
                    <a:pt x="1012879" y="1037198"/>
                  </a:lnTo>
                  <a:cubicBezTo>
                    <a:pt x="994553" y="1037198"/>
                    <a:pt x="979656" y="1020662"/>
                    <a:pt x="979656" y="1000336"/>
                  </a:cubicBezTo>
                  <a:lnTo>
                    <a:pt x="979656" y="37035"/>
                  </a:lnTo>
                  <a:cubicBezTo>
                    <a:pt x="979656" y="16670"/>
                    <a:pt x="994553" y="116"/>
                    <a:pt x="1012879" y="116"/>
                  </a:cubicBezTo>
                  <a:lnTo>
                    <a:pt x="1439846" y="116"/>
                  </a:lnTo>
                  <a:cubicBezTo>
                    <a:pt x="1660769" y="116"/>
                    <a:pt x="1840506" y="165946"/>
                    <a:pt x="1840506" y="369838"/>
                  </a:cubicBezTo>
                  <a:lnTo>
                    <a:pt x="1840506" y="1004032"/>
                  </a:lnTo>
                  <a:cubicBezTo>
                    <a:pt x="1840506" y="1022339"/>
                    <a:pt x="1823971" y="1037198"/>
                    <a:pt x="1803625" y="1037198"/>
                  </a:cubicBezTo>
                  <a:lnTo>
                    <a:pt x="1670885" y="1037198"/>
                  </a:lnTo>
                  <a:cubicBezTo>
                    <a:pt x="1650559" y="1037198"/>
                    <a:pt x="1634023" y="1022339"/>
                    <a:pt x="1634023" y="1004032"/>
                  </a:cubicBezTo>
                  <a:lnTo>
                    <a:pt x="1634023" y="369838"/>
                  </a:lnTo>
                  <a:cubicBezTo>
                    <a:pt x="1634023" y="270264"/>
                    <a:pt x="1546926" y="189225"/>
                    <a:pt x="1439846" y="189225"/>
                  </a:cubicBezTo>
                  <a:lnTo>
                    <a:pt x="1186405" y="18913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4" name="Titre 8">
            <a:extLst>
              <a:ext uri="{FF2B5EF4-FFF2-40B4-BE49-F238E27FC236}">
                <a16:creationId xmlns:a16="http://schemas.microsoft.com/office/drawing/2014/main" id="{84C899FF-869A-4315-A506-197107D1CE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1" y="488357"/>
            <a:ext cx="11175540" cy="891911"/>
          </a:xfrm>
        </p:spPr>
        <p:txBody>
          <a:bodyPr/>
          <a:lstStyle>
            <a:lvl1pPr>
              <a:lnSpc>
                <a:spcPct val="84000"/>
              </a:lnSpc>
              <a:defRPr sz="3450">
                <a:solidFill>
                  <a:schemeClr val="bg1"/>
                </a:solidFill>
              </a:defRPr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br>
              <a:rPr lang="fr-FR"/>
            </a:b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nibh</a:t>
            </a:r>
            <a:r>
              <a:rPr lang="fr-FR"/>
              <a:t> </a:t>
            </a:r>
            <a:r>
              <a:rPr lang="fr-FR" err="1"/>
              <a:t>euismod</a:t>
            </a:r>
            <a:endParaRPr lang="fr-FR"/>
          </a:p>
        </p:txBody>
      </p:sp>
      <p:sp>
        <p:nvSpPr>
          <p:cNvPr id="22" name="Espace réservé pour une image  4">
            <a:extLst>
              <a:ext uri="{FF2B5EF4-FFF2-40B4-BE49-F238E27FC236}">
                <a16:creationId xmlns:a16="http://schemas.microsoft.com/office/drawing/2014/main" id="{E04FBDC5-3108-4A68-A848-7297022E59E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776847" y="2334737"/>
            <a:ext cx="910800" cy="910456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33" name="Espace réservé du texte 12">
            <a:extLst>
              <a:ext uri="{FF2B5EF4-FFF2-40B4-BE49-F238E27FC236}">
                <a16:creationId xmlns:a16="http://schemas.microsoft.com/office/drawing/2014/main" id="{9A2FB658-A970-44CD-B06F-03C5C99E8A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3285" y="3524726"/>
            <a:ext cx="2557925" cy="106644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buNone/>
              <a:defRPr lang="fr-FR" sz="17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ctr">
              <a:buNone/>
              <a:defRPr sz="4800">
                <a:solidFill>
                  <a:schemeClr val="bg1"/>
                </a:solidFill>
                <a:latin typeface="Enedis Black" pitchFamily="50" charset="0"/>
              </a:defRPr>
            </a:lvl3pPr>
            <a:lvl5pPr>
              <a:defRPr/>
            </a:lvl5pPr>
          </a:lstStyle>
          <a:p>
            <a:pPr lvl="0"/>
            <a:r>
              <a:rPr lang="fr-FR"/>
              <a:t>Lorem ipsum</a:t>
            </a:r>
          </a:p>
          <a:p>
            <a:pPr lvl="1"/>
            <a:r>
              <a:rPr lang="fr-FR"/>
              <a:t>Lorem ipsum </a:t>
            </a:r>
            <a:r>
              <a:rPr lang="fr-FR" err="1"/>
              <a:t>dolor</a:t>
            </a:r>
            <a:endParaRPr lang="fr-FR"/>
          </a:p>
          <a:p>
            <a:pPr lvl="2"/>
            <a:r>
              <a:rPr lang="fr-FR"/>
              <a:t>55%</a:t>
            </a:r>
          </a:p>
        </p:txBody>
      </p:sp>
      <p:sp>
        <p:nvSpPr>
          <p:cNvPr id="34" name="Espace réservé du texte 12">
            <a:extLst>
              <a:ext uri="{FF2B5EF4-FFF2-40B4-BE49-F238E27FC236}">
                <a16:creationId xmlns:a16="http://schemas.microsoft.com/office/drawing/2014/main" id="{5AD85521-0E41-4498-B866-26CBCCC7458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817038" y="3524726"/>
            <a:ext cx="2557925" cy="106644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buNone/>
              <a:defRPr lang="fr-FR" sz="17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ctr">
              <a:buNone/>
              <a:defRPr sz="4800">
                <a:solidFill>
                  <a:schemeClr val="bg1"/>
                </a:solidFill>
                <a:latin typeface="Enedis Black" pitchFamily="50" charset="0"/>
              </a:defRPr>
            </a:lvl3pPr>
            <a:lvl5pPr>
              <a:defRPr/>
            </a:lvl5pPr>
          </a:lstStyle>
          <a:p>
            <a:pPr lvl="0"/>
            <a:r>
              <a:rPr lang="fr-FR"/>
              <a:t>Lorem ipsum</a:t>
            </a:r>
          </a:p>
          <a:p>
            <a:pPr lvl="1"/>
            <a:r>
              <a:rPr lang="fr-FR"/>
              <a:t>Lorem ipsum </a:t>
            </a:r>
            <a:r>
              <a:rPr lang="fr-FR" err="1"/>
              <a:t>dolor</a:t>
            </a:r>
            <a:endParaRPr lang="fr-FR"/>
          </a:p>
          <a:p>
            <a:pPr lvl="2"/>
            <a:r>
              <a:rPr lang="fr-FR"/>
              <a:t>55%</a:t>
            </a:r>
          </a:p>
        </p:txBody>
      </p:sp>
      <p:sp>
        <p:nvSpPr>
          <p:cNvPr id="35" name="Espace réservé du texte 12">
            <a:extLst>
              <a:ext uri="{FF2B5EF4-FFF2-40B4-BE49-F238E27FC236}">
                <a16:creationId xmlns:a16="http://schemas.microsoft.com/office/drawing/2014/main" id="{E9973DAB-BB98-436E-8EF2-414CF964B45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680791" y="3524726"/>
            <a:ext cx="2557925" cy="106644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buNone/>
              <a:defRPr lang="fr-FR" sz="17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ctr">
              <a:buNone/>
              <a:defRPr sz="4800">
                <a:solidFill>
                  <a:schemeClr val="bg1"/>
                </a:solidFill>
                <a:latin typeface="Enedis Black" pitchFamily="50" charset="0"/>
              </a:defRPr>
            </a:lvl3pPr>
            <a:lvl5pPr>
              <a:defRPr/>
            </a:lvl5pPr>
          </a:lstStyle>
          <a:p>
            <a:pPr lvl="0"/>
            <a:r>
              <a:rPr lang="fr-FR"/>
              <a:t>Lorem ipsum</a:t>
            </a:r>
          </a:p>
          <a:p>
            <a:pPr lvl="1"/>
            <a:r>
              <a:rPr lang="fr-FR"/>
              <a:t>Lorem ipsum </a:t>
            </a:r>
            <a:r>
              <a:rPr lang="fr-FR" err="1"/>
              <a:t>dolor</a:t>
            </a:r>
            <a:endParaRPr lang="fr-FR"/>
          </a:p>
          <a:p>
            <a:pPr lvl="2"/>
            <a:r>
              <a:rPr lang="fr-FR"/>
              <a:t>55%</a:t>
            </a:r>
          </a:p>
        </p:txBody>
      </p:sp>
      <p:sp>
        <p:nvSpPr>
          <p:cNvPr id="36" name="Espace réservé pour une image  4">
            <a:extLst>
              <a:ext uri="{FF2B5EF4-FFF2-40B4-BE49-F238E27FC236}">
                <a16:creationId xmlns:a16="http://schemas.microsoft.com/office/drawing/2014/main" id="{FF3C6199-BC74-4D2D-A185-54C6A84B03DE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640600" y="2334737"/>
            <a:ext cx="910800" cy="910456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37" name="Espace réservé pour une image  4">
            <a:extLst>
              <a:ext uri="{FF2B5EF4-FFF2-40B4-BE49-F238E27FC236}">
                <a16:creationId xmlns:a16="http://schemas.microsoft.com/office/drawing/2014/main" id="{BB9E5AF4-2120-42E7-B84E-DFA482970DD4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504353" y="2334737"/>
            <a:ext cx="910800" cy="910456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8587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ifesto 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Titre 8">
            <a:extLst>
              <a:ext uri="{FF2B5EF4-FFF2-40B4-BE49-F238E27FC236}">
                <a16:creationId xmlns:a16="http://schemas.microsoft.com/office/drawing/2014/main" id="{84C899FF-869A-4315-A506-197107D1CE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1" y="488357"/>
            <a:ext cx="11175540" cy="891911"/>
          </a:xfrm>
        </p:spPr>
        <p:txBody>
          <a:bodyPr/>
          <a:lstStyle>
            <a:lvl1pPr>
              <a:lnSpc>
                <a:spcPct val="84000"/>
              </a:lnSpc>
              <a:defRPr sz="3450"/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br>
              <a:rPr lang="fr-FR"/>
            </a:b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nibh</a:t>
            </a:r>
            <a:r>
              <a:rPr lang="fr-FR"/>
              <a:t> </a:t>
            </a:r>
            <a:r>
              <a:rPr lang="fr-FR" err="1"/>
              <a:t>euismod</a:t>
            </a:r>
            <a:endParaRPr lang="fr-FR"/>
          </a:p>
        </p:txBody>
      </p:sp>
      <p:sp>
        <p:nvSpPr>
          <p:cNvPr id="21" name="Espace réservé du texte 12">
            <a:extLst>
              <a:ext uri="{FF2B5EF4-FFF2-40B4-BE49-F238E27FC236}">
                <a16:creationId xmlns:a16="http://schemas.microsoft.com/office/drawing/2014/main" id="{FAD613FF-7307-4886-9872-D6432E72380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70643" y="2107698"/>
            <a:ext cx="4303825" cy="623248"/>
          </a:xfrm>
        </p:spPr>
        <p:txBody>
          <a:bodyPr/>
          <a:lstStyle>
            <a:lvl1pPr>
              <a:defRPr sz="1500"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fr-FR" err="1"/>
              <a:t>Tation</a:t>
            </a:r>
            <a:r>
              <a:rPr lang="fr-FR"/>
              <a:t> </a:t>
            </a:r>
            <a:r>
              <a:rPr lang="fr-FR" err="1"/>
              <a:t>ullamcorper</a:t>
            </a:r>
            <a:r>
              <a:rPr lang="fr-FR"/>
              <a:t> </a:t>
            </a:r>
            <a:r>
              <a:rPr lang="fr-FR" err="1"/>
              <a:t>suscipit</a:t>
            </a:r>
            <a:r>
              <a:rPr lang="fr-FR"/>
              <a:t> </a:t>
            </a:r>
            <a:r>
              <a:rPr lang="fr-FR" err="1"/>
              <a:t>lobortis</a:t>
            </a:r>
            <a:r>
              <a:rPr lang="fr-FR"/>
              <a:t> </a:t>
            </a:r>
            <a:r>
              <a:rPr lang="fr-FR" err="1"/>
              <a:t>nisl</a:t>
            </a:r>
            <a:r>
              <a:rPr lang="fr-FR"/>
              <a:t> ut</a:t>
            </a:r>
          </a:p>
          <a:p>
            <a:pPr lvl="0"/>
            <a:r>
              <a:rPr lang="fr-FR" err="1"/>
              <a:t>aliquip</a:t>
            </a:r>
            <a:r>
              <a:rPr lang="fr-FR"/>
              <a:t> ex </a:t>
            </a:r>
            <a:r>
              <a:rPr lang="fr-FR" err="1"/>
              <a:t>dolor</a:t>
            </a:r>
            <a:r>
              <a:rPr lang="fr-FR"/>
              <a:t> in </a:t>
            </a:r>
            <a:r>
              <a:rPr lang="fr-FR" err="1"/>
              <a:t>hendrerit</a:t>
            </a:r>
            <a:r>
              <a:rPr lang="fr-FR"/>
              <a:t> in </a:t>
            </a:r>
            <a:r>
              <a:rPr lang="fr-FR" err="1"/>
              <a:t>vulputate</a:t>
            </a:r>
            <a:r>
              <a:rPr lang="fr-FR"/>
              <a:t> </a:t>
            </a:r>
            <a:r>
              <a:rPr lang="fr-FR" err="1"/>
              <a:t>velit</a:t>
            </a:r>
            <a:endParaRPr lang="fr-FR"/>
          </a:p>
          <a:p>
            <a:pPr lvl="0"/>
            <a:r>
              <a:rPr lang="fr-FR"/>
              <a:t>esse </a:t>
            </a:r>
            <a:r>
              <a:rPr lang="fr-FR" err="1"/>
              <a:t>molestie</a:t>
            </a:r>
            <a:r>
              <a:rPr lang="fr-FR"/>
              <a:t> </a:t>
            </a:r>
            <a:r>
              <a:rPr lang="fr-FR" err="1"/>
              <a:t>consequat</a:t>
            </a:r>
            <a:r>
              <a:rPr lang="fr-FR"/>
              <a:t>, </a:t>
            </a:r>
            <a:r>
              <a:rPr lang="fr-FR" err="1"/>
              <a:t>vel</a:t>
            </a:r>
            <a:r>
              <a:rPr lang="fr-FR"/>
              <a:t> </a:t>
            </a:r>
            <a:r>
              <a:rPr lang="fr-FR" err="1"/>
              <a:t>illum</a:t>
            </a:r>
            <a:r>
              <a:rPr lang="fr-FR"/>
              <a:t> </a:t>
            </a:r>
            <a:r>
              <a:rPr lang="fr-FR" err="1"/>
              <a:t>dolore</a:t>
            </a:r>
            <a:r>
              <a:rPr lang="fr-FR"/>
              <a:t> eu</a:t>
            </a:r>
          </a:p>
        </p:txBody>
      </p:sp>
      <p:sp>
        <p:nvSpPr>
          <p:cNvPr id="22" name="Espace réservé pour une image  4">
            <a:extLst>
              <a:ext uri="{FF2B5EF4-FFF2-40B4-BE49-F238E27FC236}">
                <a16:creationId xmlns:a16="http://schemas.microsoft.com/office/drawing/2014/main" id="{E04FBDC5-3108-4A68-A848-7297022E59E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93391" y="2106304"/>
            <a:ext cx="641350" cy="621854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23" name="Espace réservé du texte 12">
            <a:extLst>
              <a:ext uri="{FF2B5EF4-FFF2-40B4-BE49-F238E27FC236}">
                <a16:creationId xmlns:a16="http://schemas.microsoft.com/office/drawing/2014/main" id="{65206111-FFE9-4901-8740-8E14962A9EF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370643" y="3513332"/>
            <a:ext cx="4303825" cy="623248"/>
          </a:xfrm>
        </p:spPr>
        <p:txBody>
          <a:bodyPr/>
          <a:lstStyle>
            <a:lvl1pPr>
              <a:defRPr sz="1500"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fr-FR" err="1"/>
              <a:t>Tation</a:t>
            </a:r>
            <a:r>
              <a:rPr lang="fr-FR"/>
              <a:t> </a:t>
            </a:r>
            <a:r>
              <a:rPr lang="fr-FR" err="1"/>
              <a:t>ullamcorper</a:t>
            </a:r>
            <a:r>
              <a:rPr lang="fr-FR"/>
              <a:t> </a:t>
            </a:r>
            <a:r>
              <a:rPr lang="fr-FR" err="1"/>
              <a:t>suscipit</a:t>
            </a:r>
            <a:r>
              <a:rPr lang="fr-FR"/>
              <a:t> </a:t>
            </a:r>
            <a:r>
              <a:rPr lang="fr-FR" err="1"/>
              <a:t>lobortis</a:t>
            </a:r>
            <a:r>
              <a:rPr lang="fr-FR"/>
              <a:t> </a:t>
            </a:r>
            <a:r>
              <a:rPr lang="fr-FR" err="1"/>
              <a:t>nisl</a:t>
            </a:r>
            <a:r>
              <a:rPr lang="fr-FR"/>
              <a:t> ut</a:t>
            </a:r>
          </a:p>
          <a:p>
            <a:pPr lvl="0"/>
            <a:r>
              <a:rPr lang="fr-FR" err="1"/>
              <a:t>aliquip</a:t>
            </a:r>
            <a:r>
              <a:rPr lang="fr-FR"/>
              <a:t> ex </a:t>
            </a:r>
            <a:r>
              <a:rPr lang="fr-FR" err="1"/>
              <a:t>dolor</a:t>
            </a:r>
            <a:r>
              <a:rPr lang="fr-FR"/>
              <a:t> in </a:t>
            </a:r>
            <a:r>
              <a:rPr lang="fr-FR" err="1"/>
              <a:t>hendrerit</a:t>
            </a:r>
            <a:r>
              <a:rPr lang="fr-FR"/>
              <a:t> in </a:t>
            </a:r>
            <a:r>
              <a:rPr lang="fr-FR" err="1"/>
              <a:t>vulputate</a:t>
            </a:r>
            <a:r>
              <a:rPr lang="fr-FR"/>
              <a:t> </a:t>
            </a:r>
            <a:r>
              <a:rPr lang="fr-FR" err="1"/>
              <a:t>velit</a:t>
            </a:r>
            <a:endParaRPr lang="fr-FR"/>
          </a:p>
          <a:p>
            <a:pPr lvl="0"/>
            <a:r>
              <a:rPr lang="fr-FR"/>
              <a:t>esse </a:t>
            </a:r>
            <a:r>
              <a:rPr lang="fr-FR" err="1"/>
              <a:t>molestie</a:t>
            </a:r>
            <a:r>
              <a:rPr lang="fr-FR"/>
              <a:t> </a:t>
            </a:r>
            <a:r>
              <a:rPr lang="fr-FR" err="1"/>
              <a:t>consequat</a:t>
            </a:r>
            <a:r>
              <a:rPr lang="fr-FR"/>
              <a:t>, </a:t>
            </a:r>
            <a:r>
              <a:rPr lang="fr-FR" err="1"/>
              <a:t>vel</a:t>
            </a:r>
            <a:r>
              <a:rPr lang="fr-FR"/>
              <a:t> </a:t>
            </a:r>
            <a:r>
              <a:rPr lang="fr-FR" err="1"/>
              <a:t>illum</a:t>
            </a:r>
            <a:r>
              <a:rPr lang="fr-FR"/>
              <a:t> </a:t>
            </a:r>
            <a:r>
              <a:rPr lang="fr-FR" err="1"/>
              <a:t>dolore</a:t>
            </a:r>
            <a:r>
              <a:rPr lang="fr-FR"/>
              <a:t> eu</a:t>
            </a:r>
          </a:p>
        </p:txBody>
      </p:sp>
      <p:sp>
        <p:nvSpPr>
          <p:cNvPr id="24" name="Espace réservé pour une image  4">
            <a:extLst>
              <a:ext uri="{FF2B5EF4-FFF2-40B4-BE49-F238E27FC236}">
                <a16:creationId xmlns:a16="http://schemas.microsoft.com/office/drawing/2014/main" id="{2D4D7D07-8C50-4205-A0DF-AA0787854023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93391" y="3511938"/>
            <a:ext cx="641350" cy="621854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25" name="Espace réservé du texte 12">
            <a:extLst>
              <a:ext uri="{FF2B5EF4-FFF2-40B4-BE49-F238E27FC236}">
                <a16:creationId xmlns:a16="http://schemas.microsoft.com/office/drawing/2014/main" id="{7E901A14-6F2F-4A63-8A5A-8118F393B7A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370643" y="4935228"/>
            <a:ext cx="4303825" cy="623248"/>
          </a:xfrm>
        </p:spPr>
        <p:txBody>
          <a:bodyPr/>
          <a:lstStyle>
            <a:lvl1pPr>
              <a:defRPr sz="1500"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fr-FR" err="1"/>
              <a:t>Tation</a:t>
            </a:r>
            <a:r>
              <a:rPr lang="fr-FR"/>
              <a:t> </a:t>
            </a:r>
            <a:r>
              <a:rPr lang="fr-FR" err="1"/>
              <a:t>ullamcorper</a:t>
            </a:r>
            <a:r>
              <a:rPr lang="fr-FR"/>
              <a:t> </a:t>
            </a:r>
            <a:r>
              <a:rPr lang="fr-FR" err="1"/>
              <a:t>suscipit</a:t>
            </a:r>
            <a:r>
              <a:rPr lang="fr-FR"/>
              <a:t> </a:t>
            </a:r>
            <a:r>
              <a:rPr lang="fr-FR" err="1"/>
              <a:t>lobortis</a:t>
            </a:r>
            <a:r>
              <a:rPr lang="fr-FR"/>
              <a:t> </a:t>
            </a:r>
            <a:r>
              <a:rPr lang="fr-FR" err="1"/>
              <a:t>nisl</a:t>
            </a:r>
            <a:r>
              <a:rPr lang="fr-FR"/>
              <a:t> ut</a:t>
            </a:r>
          </a:p>
          <a:p>
            <a:pPr lvl="0"/>
            <a:r>
              <a:rPr lang="fr-FR" err="1"/>
              <a:t>aliquip</a:t>
            </a:r>
            <a:r>
              <a:rPr lang="fr-FR"/>
              <a:t> ex </a:t>
            </a:r>
            <a:r>
              <a:rPr lang="fr-FR" err="1"/>
              <a:t>dolor</a:t>
            </a:r>
            <a:r>
              <a:rPr lang="fr-FR"/>
              <a:t> in </a:t>
            </a:r>
            <a:r>
              <a:rPr lang="fr-FR" err="1"/>
              <a:t>hendrerit</a:t>
            </a:r>
            <a:r>
              <a:rPr lang="fr-FR"/>
              <a:t> in </a:t>
            </a:r>
            <a:r>
              <a:rPr lang="fr-FR" err="1"/>
              <a:t>vulputate</a:t>
            </a:r>
            <a:r>
              <a:rPr lang="fr-FR"/>
              <a:t> </a:t>
            </a:r>
            <a:r>
              <a:rPr lang="fr-FR" err="1"/>
              <a:t>velit</a:t>
            </a:r>
            <a:endParaRPr lang="fr-FR"/>
          </a:p>
          <a:p>
            <a:pPr lvl="0"/>
            <a:r>
              <a:rPr lang="fr-FR"/>
              <a:t>esse </a:t>
            </a:r>
            <a:r>
              <a:rPr lang="fr-FR" err="1"/>
              <a:t>molestie</a:t>
            </a:r>
            <a:r>
              <a:rPr lang="fr-FR"/>
              <a:t> </a:t>
            </a:r>
            <a:r>
              <a:rPr lang="fr-FR" err="1"/>
              <a:t>consequat</a:t>
            </a:r>
            <a:r>
              <a:rPr lang="fr-FR"/>
              <a:t>, </a:t>
            </a:r>
            <a:r>
              <a:rPr lang="fr-FR" err="1"/>
              <a:t>vel</a:t>
            </a:r>
            <a:r>
              <a:rPr lang="fr-FR"/>
              <a:t> </a:t>
            </a:r>
            <a:r>
              <a:rPr lang="fr-FR" err="1"/>
              <a:t>illum</a:t>
            </a:r>
            <a:r>
              <a:rPr lang="fr-FR"/>
              <a:t> </a:t>
            </a:r>
            <a:r>
              <a:rPr lang="fr-FR" err="1"/>
              <a:t>dolore</a:t>
            </a:r>
            <a:r>
              <a:rPr lang="fr-FR"/>
              <a:t> eu</a:t>
            </a:r>
          </a:p>
        </p:txBody>
      </p:sp>
      <p:sp>
        <p:nvSpPr>
          <p:cNvPr id="26" name="Espace réservé pour une image  4">
            <a:extLst>
              <a:ext uri="{FF2B5EF4-FFF2-40B4-BE49-F238E27FC236}">
                <a16:creationId xmlns:a16="http://schemas.microsoft.com/office/drawing/2014/main" id="{CFF50F26-9839-4EB6-BAE0-3268B3227585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93391" y="4933834"/>
            <a:ext cx="641350" cy="621854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27" name="Espace réservé du texte 12">
            <a:extLst>
              <a:ext uri="{FF2B5EF4-FFF2-40B4-BE49-F238E27FC236}">
                <a16:creationId xmlns:a16="http://schemas.microsoft.com/office/drawing/2014/main" id="{37F48A97-1394-48B3-AD87-9B86580D438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076118" y="2107698"/>
            <a:ext cx="4303825" cy="623248"/>
          </a:xfrm>
        </p:spPr>
        <p:txBody>
          <a:bodyPr/>
          <a:lstStyle>
            <a:lvl1pPr>
              <a:defRPr sz="1500"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fr-FR" err="1"/>
              <a:t>Tation</a:t>
            </a:r>
            <a:r>
              <a:rPr lang="fr-FR"/>
              <a:t> </a:t>
            </a:r>
            <a:r>
              <a:rPr lang="fr-FR" err="1"/>
              <a:t>ullamcorper</a:t>
            </a:r>
            <a:r>
              <a:rPr lang="fr-FR"/>
              <a:t> </a:t>
            </a:r>
            <a:r>
              <a:rPr lang="fr-FR" err="1"/>
              <a:t>suscipit</a:t>
            </a:r>
            <a:r>
              <a:rPr lang="fr-FR"/>
              <a:t> </a:t>
            </a:r>
            <a:r>
              <a:rPr lang="fr-FR" err="1"/>
              <a:t>lobortis</a:t>
            </a:r>
            <a:r>
              <a:rPr lang="fr-FR"/>
              <a:t> </a:t>
            </a:r>
            <a:r>
              <a:rPr lang="fr-FR" err="1"/>
              <a:t>nisl</a:t>
            </a:r>
            <a:r>
              <a:rPr lang="fr-FR"/>
              <a:t> ut</a:t>
            </a:r>
          </a:p>
          <a:p>
            <a:pPr lvl="0"/>
            <a:r>
              <a:rPr lang="fr-FR" err="1"/>
              <a:t>aliquip</a:t>
            </a:r>
            <a:r>
              <a:rPr lang="fr-FR"/>
              <a:t> ex </a:t>
            </a:r>
            <a:r>
              <a:rPr lang="fr-FR" err="1"/>
              <a:t>dolor</a:t>
            </a:r>
            <a:r>
              <a:rPr lang="fr-FR"/>
              <a:t> in </a:t>
            </a:r>
            <a:r>
              <a:rPr lang="fr-FR" err="1"/>
              <a:t>hendrerit</a:t>
            </a:r>
            <a:r>
              <a:rPr lang="fr-FR"/>
              <a:t> in </a:t>
            </a:r>
            <a:r>
              <a:rPr lang="fr-FR" err="1"/>
              <a:t>vulputate</a:t>
            </a:r>
            <a:r>
              <a:rPr lang="fr-FR"/>
              <a:t> </a:t>
            </a:r>
            <a:r>
              <a:rPr lang="fr-FR" err="1"/>
              <a:t>velit</a:t>
            </a:r>
            <a:endParaRPr lang="fr-FR"/>
          </a:p>
          <a:p>
            <a:pPr lvl="0"/>
            <a:r>
              <a:rPr lang="fr-FR"/>
              <a:t>esse </a:t>
            </a:r>
            <a:r>
              <a:rPr lang="fr-FR" err="1"/>
              <a:t>molestie</a:t>
            </a:r>
            <a:r>
              <a:rPr lang="fr-FR"/>
              <a:t> </a:t>
            </a:r>
            <a:r>
              <a:rPr lang="fr-FR" err="1"/>
              <a:t>consequat</a:t>
            </a:r>
            <a:r>
              <a:rPr lang="fr-FR"/>
              <a:t>, </a:t>
            </a:r>
            <a:r>
              <a:rPr lang="fr-FR" err="1"/>
              <a:t>vel</a:t>
            </a:r>
            <a:r>
              <a:rPr lang="fr-FR"/>
              <a:t> </a:t>
            </a:r>
            <a:r>
              <a:rPr lang="fr-FR" err="1"/>
              <a:t>illum</a:t>
            </a:r>
            <a:r>
              <a:rPr lang="fr-FR"/>
              <a:t> </a:t>
            </a:r>
            <a:r>
              <a:rPr lang="fr-FR" err="1"/>
              <a:t>dolore</a:t>
            </a:r>
            <a:r>
              <a:rPr lang="fr-FR"/>
              <a:t> eu</a:t>
            </a:r>
          </a:p>
        </p:txBody>
      </p:sp>
      <p:sp>
        <p:nvSpPr>
          <p:cNvPr id="28" name="Espace réservé pour une image  4">
            <a:extLst>
              <a:ext uri="{FF2B5EF4-FFF2-40B4-BE49-F238E27FC236}">
                <a16:creationId xmlns:a16="http://schemas.microsoft.com/office/drawing/2014/main" id="{3708297E-6991-47C6-B127-04AA494045A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98866" y="2106304"/>
            <a:ext cx="641350" cy="621854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29" name="Espace réservé du texte 12">
            <a:extLst>
              <a:ext uri="{FF2B5EF4-FFF2-40B4-BE49-F238E27FC236}">
                <a16:creationId xmlns:a16="http://schemas.microsoft.com/office/drawing/2014/main" id="{47F434D1-3CE9-4493-AE36-958D114A8AE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076118" y="3513332"/>
            <a:ext cx="4303825" cy="623248"/>
          </a:xfrm>
        </p:spPr>
        <p:txBody>
          <a:bodyPr/>
          <a:lstStyle>
            <a:lvl1pPr>
              <a:defRPr sz="1500"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fr-FR" err="1"/>
              <a:t>Tation</a:t>
            </a:r>
            <a:r>
              <a:rPr lang="fr-FR"/>
              <a:t> </a:t>
            </a:r>
            <a:r>
              <a:rPr lang="fr-FR" err="1"/>
              <a:t>ullamcorper</a:t>
            </a:r>
            <a:r>
              <a:rPr lang="fr-FR"/>
              <a:t> </a:t>
            </a:r>
            <a:r>
              <a:rPr lang="fr-FR" err="1"/>
              <a:t>suscipit</a:t>
            </a:r>
            <a:r>
              <a:rPr lang="fr-FR"/>
              <a:t> </a:t>
            </a:r>
            <a:r>
              <a:rPr lang="fr-FR" err="1"/>
              <a:t>lobortis</a:t>
            </a:r>
            <a:r>
              <a:rPr lang="fr-FR"/>
              <a:t> </a:t>
            </a:r>
            <a:r>
              <a:rPr lang="fr-FR" err="1"/>
              <a:t>nisl</a:t>
            </a:r>
            <a:r>
              <a:rPr lang="fr-FR"/>
              <a:t> ut</a:t>
            </a:r>
          </a:p>
          <a:p>
            <a:pPr lvl="0"/>
            <a:r>
              <a:rPr lang="fr-FR" err="1"/>
              <a:t>aliquip</a:t>
            </a:r>
            <a:r>
              <a:rPr lang="fr-FR"/>
              <a:t> ex </a:t>
            </a:r>
            <a:r>
              <a:rPr lang="fr-FR" err="1"/>
              <a:t>dolor</a:t>
            </a:r>
            <a:r>
              <a:rPr lang="fr-FR"/>
              <a:t> in </a:t>
            </a:r>
            <a:r>
              <a:rPr lang="fr-FR" err="1"/>
              <a:t>hendrerit</a:t>
            </a:r>
            <a:r>
              <a:rPr lang="fr-FR"/>
              <a:t> in </a:t>
            </a:r>
            <a:r>
              <a:rPr lang="fr-FR" err="1"/>
              <a:t>vulputate</a:t>
            </a:r>
            <a:r>
              <a:rPr lang="fr-FR"/>
              <a:t> </a:t>
            </a:r>
            <a:r>
              <a:rPr lang="fr-FR" err="1"/>
              <a:t>velit</a:t>
            </a:r>
            <a:endParaRPr lang="fr-FR"/>
          </a:p>
          <a:p>
            <a:pPr lvl="0"/>
            <a:r>
              <a:rPr lang="fr-FR"/>
              <a:t>esse </a:t>
            </a:r>
            <a:r>
              <a:rPr lang="fr-FR" err="1"/>
              <a:t>molestie</a:t>
            </a:r>
            <a:r>
              <a:rPr lang="fr-FR"/>
              <a:t> </a:t>
            </a:r>
            <a:r>
              <a:rPr lang="fr-FR" err="1"/>
              <a:t>consequat</a:t>
            </a:r>
            <a:r>
              <a:rPr lang="fr-FR"/>
              <a:t>, </a:t>
            </a:r>
            <a:r>
              <a:rPr lang="fr-FR" err="1"/>
              <a:t>vel</a:t>
            </a:r>
            <a:r>
              <a:rPr lang="fr-FR"/>
              <a:t> </a:t>
            </a:r>
            <a:r>
              <a:rPr lang="fr-FR" err="1"/>
              <a:t>illum</a:t>
            </a:r>
            <a:r>
              <a:rPr lang="fr-FR"/>
              <a:t> </a:t>
            </a:r>
            <a:r>
              <a:rPr lang="fr-FR" err="1"/>
              <a:t>dolore</a:t>
            </a:r>
            <a:r>
              <a:rPr lang="fr-FR"/>
              <a:t> eu</a:t>
            </a:r>
          </a:p>
        </p:txBody>
      </p:sp>
      <p:sp>
        <p:nvSpPr>
          <p:cNvPr id="30" name="Espace réservé pour une image  4">
            <a:extLst>
              <a:ext uri="{FF2B5EF4-FFF2-40B4-BE49-F238E27FC236}">
                <a16:creationId xmlns:a16="http://schemas.microsoft.com/office/drawing/2014/main" id="{242916BF-A5B6-4C87-8B0C-2DB0BA6F021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198866" y="3511938"/>
            <a:ext cx="641350" cy="621854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31" name="Espace réservé du texte 12">
            <a:extLst>
              <a:ext uri="{FF2B5EF4-FFF2-40B4-BE49-F238E27FC236}">
                <a16:creationId xmlns:a16="http://schemas.microsoft.com/office/drawing/2014/main" id="{1D360D50-3AC4-400E-8957-E8D2D923FFD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076118" y="4935228"/>
            <a:ext cx="4303825" cy="623248"/>
          </a:xfrm>
        </p:spPr>
        <p:txBody>
          <a:bodyPr/>
          <a:lstStyle>
            <a:lvl1pPr>
              <a:defRPr sz="1500"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fr-FR" err="1"/>
              <a:t>Tation</a:t>
            </a:r>
            <a:r>
              <a:rPr lang="fr-FR"/>
              <a:t> </a:t>
            </a:r>
            <a:r>
              <a:rPr lang="fr-FR" err="1"/>
              <a:t>ullamcorper</a:t>
            </a:r>
            <a:r>
              <a:rPr lang="fr-FR"/>
              <a:t> </a:t>
            </a:r>
            <a:r>
              <a:rPr lang="fr-FR" err="1"/>
              <a:t>suscipit</a:t>
            </a:r>
            <a:r>
              <a:rPr lang="fr-FR"/>
              <a:t> </a:t>
            </a:r>
            <a:r>
              <a:rPr lang="fr-FR" err="1"/>
              <a:t>lobortis</a:t>
            </a:r>
            <a:r>
              <a:rPr lang="fr-FR"/>
              <a:t> </a:t>
            </a:r>
            <a:r>
              <a:rPr lang="fr-FR" err="1"/>
              <a:t>nisl</a:t>
            </a:r>
            <a:r>
              <a:rPr lang="fr-FR"/>
              <a:t> ut</a:t>
            </a:r>
          </a:p>
          <a:p>
            <a:pPr lvl="0"/>
            <a:r>
              <a:rPr lang="fr-FR" err="1"/>
              <a:t>aliquip</a:t>
            </a:r>
            <a:r>
              <a:rPr lang="fr-FR"/>
              <a:t> ex </a:t>
            </a:r>
            <a:r>
              <a:rPr lang="fr-FR" err="1"/>
              <a:t>dolor</a:t>
            </a:r>
            <a:r>
              <a:rPr lang="fr-FR"/>
              <a:t> in </a:t>
            </a:r>
            <a:r>
              <a:rPr lang="fr-FR" err="1"/>
              <a:t>hendrerit</a:t>
            </a:r>
            <a:r>
              <a:rPr lang="fr-FR"/>
              <a:t> in </a:t>
            </a:r>
            <a:r>
              <a:rPr lang="fr-FR" err="1"/>
              <a:t>vulputate</a:t>
            </a:r>
            <a:r>
              <a:rPr lang="fr-FR"/>
              <a:t> </a:t>
            </a:r>
            <a:r>
              <a:rPr lang="fr-FR" err="1"/>
              <a:t>velit</a:t>
            </a:r>
            <a:endParaRPr lang="fr-FR"/>
          </a:p>
          <a:p>
            <a:pPr lvl="0"/>
            <a:r>
              <a:rPr lang="fr-FR"/>
              <a:t>esse </a:t>
            </a:r>
            <a:r>
              <a:rPr lang="fr-FR" err="1"/>
              <a:t>molestie</a:t>
            </a:r>
            <a:r>
              <a:rPr lang="fr-FR"/>
              <a:t> </a:t>
            </a:r>
            <a:r>
              <a:rPr lang="fr-FR" err="1"/>
              <a:t>consequat</a:t>
            </a:r>
            <a:r>
              <a:rPr lang="fr-FR"/>
              <a:t>, </a:t>
            </a:r>
            <a:r>
              <a:rPr lang="fr-FR" err="1"/>
              <a:t>vel</a:t>
            </a:r>
            <a:r>
              <a:rPr lang="fr-FR"/>
              <a:t> </a:t>
            </a:r>
            <a:r>
              <a:rPr lang="fr-FR" err="1"/>
              <a:t>illum</a:t>
            </a:r>
            <a:r>
              <a:rPr lang="fr-FR"/>
              <a:t> </a:t>
            </a:r>
            <a:r>
              <a:rPr lang="fr-FR" err="1"/>
              <a:t>dolore</a:t>
            </a:r>
            <a:r>
              <a:rPr lang="fr-FR"/>
              <a:t> eu</a:t>
            </a:r>
          </a:p>
        </p:txBody>
      </p:sp>
      <p:sp>
        <p:nvSpPr>
          <p:cNvPr id="32" name="Espace réservé pour une image  4">
            <a:extLst>
              <a:ext uri="{FF2B5EF4-FFF2-40B4-BE49-F238E27FC236}">
                <a16:creationId xmlns:a16="http://schemas.microsoft.com/office/drawing/2014/main" id="{754F8632-5B54-4370-A3B5-0B945F38AB07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198866" y="4933834"/>
            <a:ext cx="641350" cy="621854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06981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ifesto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965C269-8A53-4E11-8071-5D18F973B4C1}"/>
              </a:ext>
            </a:extLst>
          </p:cNvPr>
          <p:cNvSpPr/>
          <p:nvPr userDrawn="1"/>
        </p:nvSpPr>
        <p:spPr>
          <a:xfrm>
            <a:off x="0" y="0"/>
            <a:ext cx="592836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19A4B2A-8736-4B82-A793-007180C52A5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8307" y="6473033"/>
            <a:ext cx="767567" cy="155112"/>
            <a:chOff x="3231832" y="7185063"/>
            <a:chExt cx="5132298" cy="1037158"/>
          </a:xfrm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E84B3FD2-F691-45FF-87E5-C621BA65D5B6}"/>
                </a:ext>
              </a:extLst>
            </p:cNvPr>
            <p:cNvSpPr/>
            <p:nvPr/>
          </p:nvSpPr>
          <p:spPr>
            <a:xfrm>
              <a:off x="5071966" y="7185101"/>
              <a:ext cx="1117644" cy="1037120"/>
            </a:xfrm>
            <a:custGeom>
              <a:avLst/>
              <a:gdLst>
                <a:gd name="connsiteX0" fmla="*/ 519115 w 1117644"/>
                <a:gd name="connsiteY0" fmla="*/ 848219 h 1037120"/>
                <a:gd name="connsiteX1" fmla="*/ 324919 w 1117644"/>
                <a:gd name="connsiteY1" fmla="*/ 668711 h 1037120"/>
                <a:gd name="connsiteX2" fmla="*/ 325338 w 1117644"/>
                <a:gd name="connsiteY2" fmla="*/ 636136 h 1037120"/>
                <a:gd name="connsiteX3" fmla="*/ 739428 w 1117644"/>
                <a:gd name="connsiteY3" fmla="*/ 636136 h 1037120"/>
                <a:gd name="connsiteX4" fmla="*/ 999289 w 1117644"/>
                <a:gd name="connsiteY4" fmla="*/ 394601 h 1037120"/>
                <a:gd name="connsiteX5" fmla="*/ 999289 w 1117644"/>
                <a:gd name="connsiteY5" fmla="*/ 241572 h 1037120"/>
                <a:gd name="connsiteX6" fmla="*/ 739428 w 1117644"/>
                <a:gd name="connsiteY6" fmla="*/ 37 h 1037120"/>
                <a:gd name="connsiteX7" fmla="*/ 378107 w 1117644"/>
                <a:gd name="connsiteY7" fmla="*/ 37 h 1037120"/>
                <a:gd name="connsiteX8" fmla="*/ 317775 w 1117644"/>
                <a:gd name="connsiteY8" fmla="*/ 4647 h 1037120"/>
                <a:gd name="connsiteX9" fmla="*/ 118684 w 1117644"/>
                <a:gd name="connsiteY9" fmla="*/ 241572 h 1037120"/>
                <a:gd name="connsiteX10" fmla="*/ 118684 w 1117644"/>
                <a:gd name="connsiteY10" fmla="*/ 330402 h 1037120"/>
                <a:gd name="connsiteX11" fmla="*/ 151850 w 1117644"/>
                <a:gd name="connsiteY11" fmla="*/ 367302 h 1037120"/>
                <a:gd name="connsiteX12" fmla="*/ 292096 w 1117644"/>
                <a:gd name="connsiteY12" fmla="*/ 367302 h 1037120"/>
                <a:gd name="connsiteX13" fmla="*/ 325300 w 1117644"/>
                <a:gd name="connsiteY13" fmla="*/ 330402 h 1037120"/>
                <a:gd name="connsiteX14" fmla="*/ 325300 w 1117644"/>
                <a:gd name="connsiteY14" fmla="*/ 273062 h 1037120"/>
                <a:gd name="connsiteX15" fmla="*/ 417369 w 1117644"/>
                <a:gd name="connsiteY15" fmla="*/ 188994 h 1037120"/>
                <a:gd name="connsiteX16" fmla="*/ 700680 w 1117644"/>
                <a:gd name="connsiteY16" fmla="*/ 188994 h 1037120"/>
                <a:gd name="connsiteX17" fmla="*/ 792768 w 1117644"/>
                <a:gd name="connsiteY17" fmla="*/ 273062 h 1037120"/>
                <a:gd name="connsiteX18" fmla="*/ 792768 w 1117644"/>
                <a:gd name="connsiteY18" fmla="*/ 363892 h 1037120"/>
                <a:gd name="connsiteX19" fmla="*/ 700680 w 1117644"/>
                <a:gd name="connsiteY19" fmla="*/ 447884 h 1037120"/>
                <a:gd name="connsiteX20" fmla="*/ 250 w 1117644"/>
                <a:gd name="connsiteY20" fmla="*/ 447884 h 1037120"/>
                <a:gd name="connsiteX21" fmla="*/ 250 w 1117644"/>
                <a:gd name="connsiteY21" fmla="*/ 636136 h 1037120"/>
                <a:gd name="connsiteX22" fmla="*/ 118188 w 1117644"/>
                <a:gd name="connsiteY22" fmla="*/ 636136 h 1037120"/>
                <a:gd name="connsiteX23" fmla="*/ 118188 w 1117644"/>
                <a:gd name="connsiteY23" fmla="*/ 668673 h 1037120"/>
                <a:gd name="connsiteX24" fmla="*/ 519800 w 1117644"/>
                <a:gd name="connsiteY24" fmla="*/ 1037157 h 1037120"/>
                <a:gd name="connsiteX25" fmla="*/ 1117894 w 1117644"/>
                <a:gd name="connsiteY25" fmla="*/ 1037157 h 1037120"/>
                <a:gd name="connsiteX26" fmla="*/ 1117894 w 1117644"/>
                <a:gd name="connsiteY26" fmla="*/ 848200 h 1037120"/>
                <a:gd name="connsiteX27" fmla="*/ 519115 w 1117644"/>
                <a:gd name="connsiteY27" fmla="*/ 848219 h 103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17644" h="1037120">
                  <a:moveTo>
                    <a:pt x="519115" y="848219"/>
                  </a:moveTo>
                  <a:cubicBezTo>
                    <a:pt x="412035" y="848219"/>
                    <a:pt x="324919" y="768248"/>
                    <a:pt x="324919" y="668711"/>
                  </a:cubicBezTo>
                  <a:lnTo>
                    <a:pt x="325338" y="636136"/>
                  </a:lnTo>
                  <a:lnTo>
                    <a:pt x="739428" y="636136"/>
                  </a:lnTo>
                  <a:cubicBezTo>
                    <a:pt x="882741" y="636136"/>
                    <a:pt x="999289" y="527798"/>
                    <a:pt x="999289" y="394601"/>
                  </a:cubicBezTo>
                  <a:lnTo>
                    <a:pt x="999289" y="241572"/>
                  </a:lnTo>
                  <a:cubicBezTo>
                    <a:pt x="999289" y="108375"/>
                    <a:pt x="882741" y="37"/>
                    <a:pt x="739428" y="37"/>
                  </a:cubicBezTo>
                  <a:lnTo>
                    <a:pt x="378107" y="37"/>
                  </a:lnTo>
                  <a:cubicBezTo>
                    <a:pt x="358028" y="37"/>
                    <a:pt x="337740" y="228"/>
                    <a:pt x="317775" y="4647"/>
                  </a:cubicBezTo>
                  <a:cubicBezTo>
                    <a:pt x="200294" y="30727"/>
                    <a:pt x="118684" y="129349"/>
                    <a:pt x="118684" y="241572"/>
                  </a:cubicBezTo>
                  <a:lnTo>
                    <a:pt x="118684" y="330402"/>
                  </a:lnTo>
                  <a:cubicBezTo>
                    <a:pt x="118684" y="350729"/>
                    <a:pt x="133543" y="367302"/>
                    <a:pt x="151850" y="367302"/>
                  </a:cubicBezTo>
                  <a:lnTo>
                    <a:pt x="292096" y="367302"/>
                  </a:lnTo>
                  <a:cubicBezTo>
                    <a:pt x="310422" y="367302"/>
                    <a:pt x="325300" y="350729"/>
                    <a:pt x="325300" y="330402"/>
                  </a:cubicBezTo>
                  <a:lnTo>
                    <a:pt x="325300" y="273062"/>
                  </a:lnTo>
                  <a:cubicBezTo>
                    <a:pt x="325300" y="226713"/>
                    <a:pt x="366600" y="188994"/>
                    <a:pt x="417369" y="188994"/>
                  </a:cubicBezTo>
                  <a:lnTo>
                    <a:pt x="700680" y="188994"/>
                  </a:lnTo>
                  <a:cubicBezTo>
                    <a:pt x="751467" y="188994"/>
                    <a:pt x="792768" y="226713"/>
                    <a:pt x="792768" y="273062"/>
                  </a:cubicBezTo>
                  <a:lnTo>
                    <a:pt x="792768" y="363892"/>
                  </a:lnTo>
                  <a:cubicBezTo>
                    <a:pt x="792768" y="410203"/>
                    <a:pt x="751467" y="447884"/>
                    <a:pt x="700680" y="447884"/>
                  </a:cubicBezTo>
                  <a:lnTo>
                    <a:pt x="250" y="447884"/>
                  </a:lnTo>
                  <a:lnTo>
                    <a:pt x="250" y="636136"/>
                  </a:lnTo>
                  <a:lnTo>
                    <a:pt x="118188" y="636136"/>
                  </a:lnTo>
                  <a:lnTo>
                    <a:pt x="118188" y="668673"/>
                  </a:lnTo>
                  <a:cubicBezTo>
                    <a:pt x="118188" y="872527"/>
                    <a:pt x="298859" y="1037157"/>
                    <a:pt x="519800" y="1037157"/>
                  </a:cubicBezTo>
                  <a:lnTo>
                    <a:pt x="1117894" y="1037157"/>
                  </a:lnTo>
                  <a:lnTo>
                    <a:pt x="1117894" y="848200"/>
                  </a:lnTo>
                  <a:lnTo>
                    <a:pt x="519115" y="848219"/>
                  </a:lnTo>
                  <a:close/>
                </a:path>
              </a:pathLst>
            </a:custGeom>
            <a:solidFill>
              <a:srgbClr val="96CD3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140C30BB-7156-4C7C-9EA1-A28421DBB5B2}"/>
                </a:ext>
              </a:extLst>
            </p:cNvPr>
            <p:cNvSpPr/>
            <p:nvPr/>
          </p:nvSpPr>
          <p:spPr>
            <a:xfrm>
              <a:off x="3231832" y="7185063"/>
              <a:ext cx="5132298" cy="1037139"/>
            </a:xfrm>
            <a:custGeom>
              <a:avLst/>
              <a:gdLst>
                <a:gd name="connsiteX0" fmla="*/ 4143956 w 5132298"/>
                <a:gd name="connsiteY0" fmla="*/ 78849 h 1037139"/>
                <a:gd name="connsiteX1" fmla="*/ 4143651 w 5132298"/>
                <a:gd name="connsiteY1" fmla="*/ 36939 h 1037139"/>
                <a:gd name="connsiteX2" fmla="*/ 4110447 w 5132298"/>
                <a:gd name="connsiteY2" fmla="*/ 78 h 1037139"/>
                <a:gd name="connsiteX3" fmla="*/ 3970639 w 5132298"/>
                <a:gd name="connsiteY3" fmla="*/ 78 h 1037139"/>
                <a:gd name="connsiteX4" fmla="*/ 3937435 w 5132298"/>
                <a:gd name="connsiteY4" fmla="*/ 36939 h 1037139"/>
                <a:gd name="connsiteX5" fmla="*/ 3937435 w 5132298"/>
                <a:gd name="connsiteY5" fmla="*/ 78849 h 1037139"/>
                <a:gd name="connsiteX6" fmla="*/ 3937454 w 5132298"/>
                <a:gd name="connsiteY6" fmla="*/ 78849 h 1037139"/>
                <a:gd name="connsiteX7" fmla="*/ 3937759 w 5132298"/>
                <a:gd name="connsiteY7" fmla="*/ 152249 h 1037139"/>
                <a:gd name="connsiteX8" fmla="*/ 3970963 w 5132298"/>
                <a:gd name="connsiteY8" fmla="*/ 189111 h 1037139"/>
                <a:gd name="connsiteX9" fmla="*/ 4110771 w 5132298"/>
                <a:gd name="connsiteY9" fmla="*/ 189111 h 1037139"/>
                <a:gd name="connsiteX10" fmla="*/ 4143975 w 5132298"/>
                <a:gd name="connsiteY10" fmla="*/ 152249 h 1037139"/>
                <a:gd name="connsiteX11" fmla="*/ 4143975 w 5132298"/>
                <a:gd name="connsiteY11" fmla="*/ 78849 h 1037139"/>
                <a:gd name="connsiteX12" fmla="*/ 4143956 w 5132298"/>
                <a:gd name="connsiteY12" fmla="*/ 78849 h 1037139"/>
                <a:gd name="connsiteX13" fmla="*/ 4143956 w 5132298"/>
                <a:gd name="connsiteY13" fmla="*/ 653397 h 1037139"/>
                <a:gd name="connsiteX14" fmla="*/ 4143651 w 5132298"/>
                <a:gd name="connsiteY14" fmla="*/ 306706 h 1037139"/>
                <a:gd name="connsiteX15" fmla="*/ 4110447 w 5132298"/>
                <a:gd name="connsiteY15" fmla="*/ 269845 h 1037139"/>
                <a:gd name="connsiteX16" fmla="*/ 3970639 w 5132298"/>
                <a:gd name="connsiteY16" fmla="*/ 269845 h 1037139"/>
                <a:gd name="connsiteX17" fmla="*/ 3937435 w 5132298"/>
                <a:gd name="connsiteY17" fmla="*/ 306706 h 1037139"/>
                <a:gd name="connsiteX18" fmla="*/ 3937435 w 5132298"/>
                <a:gd name="connsiteY18" fmla="*/ 653397 h 1037139"/>
                <a:gd name="connsiteX19" fmla="*/ 3937454 w 5132298"/>
                <a:gd name="connsiteY19" fmla="*/ 653397 h 1037139"/>
                <a:gd name="connsiteX20" fmla="*/ 3937759 w 5132298"/>
                <a:gd name="connsiteY20" fmla="*/ 1000069 h 1037139"/>
                <a:gd name="connsiteX21" fmla="*/ 3970963 w 5132298"/>
                <a:gd name="connsiteY21" fmla="*/ 1036931 h 1037139"/>
                <a:gd name="connsiteX22" fmla="*/ 4110771 w 5132298"/>
                <a:gd name="connsiteY22" fmla="*/ 1036931 h 1037139"/>
                <a:gd name="connsiteX23" fmla="*/ 4143975 w 5132298"/>
                <a:gd name="connsiteY23" fmla="*/ 1000069 h 1037139"/>
                <a:gd name="connsiteX24" fmla="*/ 4143975 w 5132298"/>
                <a:gd name="connsiteY24" fmla="*/ 653397 h 1037139"/>
                <a:gd name="connsiteX25" fmla="*/ 4143956 w 5132298"/>
                <a:gd name="connsiteY25" fmla="*/ 653397 h 1037139"/>
                <a:gd name="connsiteX26" fmla="*/ 3441430 w 5132298"/>
                <a:gd name="connsiteY26" fmla="*/ 78 h 1037139"/>
                <a:gd name="connsiteX27" fmla="*/ 2991355 w 5132298"/>
                <a:gd name="connsiteY27" fmla="*/ 78 h 1037139"/>
                <a:gd name="connsiteX28" fmla="*/ 2958131 w 5132298"/>
                <a:gd name="connsiteY28" fmla="*/ 37035 h 1037139"/>
                <a:gd name="connsiteX29" fmla="*/ 2958131 w 5132298"/>
                <a:gd name="connsiteY29" fmla="*/ 646958 h 1037139"/>
                <a:gd name="connsiteX30" fmla="*/ 2991297 w 5132298"/>
                <a:gd name="connsiteY30" fmla="*/ 683858 h 1037139"/>
                <a:gd name="connsiteX31" fmla="*/ 3131391 w 5132298"/>
                <a:gd name="connsiteY31" fmla="*/ 683858 h 1037139"/>
                <a:gd name="connsiteX32" fmla="*/ 3164595 w 5132298"/>
                <a:gd name="connsiteY32" fmla="*/ 646958 h 1037139"/>
                <a:gd name="connsiteX33" fmla="*/ 3164786 w 5132298"/>
                <a:gd name="connsiteY33" fmla="*/ 189015 h 1037139"/>
                <a:gd name="connsiteX34" fmla="*/ 3418284 w 5132298"/>
                <a:gd name="connsiteY34" fmla="*/ 189111 h 1037139"/>
                <a:gd name="connsiteX35" fmla="*/ 3612499 w 5132298"/>
                <a:gd name="connsiteY35" fmla="*/ 369762 h 1037139"/>
                <a:gd name="connsiteX36" fmla="*/ 3612499 w 5132298"/>
                <a:gd name="connsiteY36" fmla="*/ 702794 h 1037139"/>
                <a:gd name="connsiteX37" fmla="*/ 3418284 w 5132298"/>
                <a:gd name="connsiteY37" fmla="*/ 847822 h 1037139"/>
                <a:gd name="connsiteX38" fmla="*/ 2958131 w 5132298"/>
                <a:gd name="connsiteY38" fmla="*/ 848298 h 1037139"/>
                <a:gd name="connsiteX39" fmla="*/ 2958131 w 5132298"/>
                <a:gd name="connsiteY39" fmla="*/ 1037217 h 1037139"/>
                <a:gd name="connsiteX40" fmla="*/ 3418284 w 5132298"/>
                <a:gd name="connsiteY40" fmla="*/ 1036931 h 1037139"/>
                <a:gd name="connsiteX41" fmla="*/ 3818982 w 5132298"/>
                <a:gd name="connsiteY41" fmla="*/ 702794 h 1037139"/>
                <a:gd name="connsiteX42" fmla="*/ 3818982 w 5132298"/>
                <a:gd name="connsiteY42" fmla="*/ 367590 h 1037139"/>
                <a:gd name="connsiteX43" fmla="*/ 3441430 w 5132298"/>
                <a:gd name="connsiteY43" fmla="*/ 78 h 1037139"/>
                <a:gd name="connsiteX44" fmla="*/ 5132651 w 5132298"/>
                <a:gd name="connsiteY44" fmla="*/ 679820 h 1037139"/>
                <a:gd name="connsiteX45" fmla="*/ 5131660 w 5132298"/>
                <a:gd name="connsiteY45" fmla="*/ 650425 h 1037139"/>
                <a:gd name="connsiteX46" fmla="*/ 4877591 w 5132298"/>
                <a:gd name="connsiteY46" fmla="*/ 447943 h 1037139"/>
                <a:gd name="connsiteX47" fmla="*/ 4567171 w 5132298"/>
                <a:gd name="connsiteY47" fmla="*/ 447943 h 1037139"/>
                <a:gd name="connsiteX48" fmla="*/ 4559208 w 5132298"/>
                <a:gd name="connsiteY48" fmla="*/ 447924 h 1037139"/>
                <a:gd name="connsiteX49" fmla="*/ 4469063 w 5132298"/>
                <a:gd name="connsiteY49" fmla="*/ 349759 h 1037139"/>
                <a:gd name="connsiteX50" fmla="*/ 4469368 w 5132298"/>
                <a:gd name="connsiteY50" fmla="*/ 279312 h 1037139"/>
                <a:gd name="connsiteX51" fmla="*/ 4567533 w 5132298"/>
                <a:gd name="connsiteY51" fmla="*/ 189187 h 1037139"/>
                <a:gd name="connsiteX52" fmla="*/ 4690043 w 5132298"/>
                <a:gd name="connsiteY52" fmla="*/ 189187 h 1037139"/>
                <a:gd name="connsiteX53" fmla="*/ 4691243 w 5132298"/>
                <a:gd name="connsiteY53" fmla="*/ 189225 h 1037139"/>
                <a:gd name="connsiteX54" fmla="*/ 5000825 w 5132298"/>
                <a:gd name="connsiteY54" fmla="*/ 189225 h 1037139"/>
                <a:gd name="connsiteX55" fmla="*/ 5035706 w 5132298"/>
                <a:gd name="connsiteY55" fmla="*/ 166270 h 1037139"/>
                <a:gd name="connsiteX56" fmla="*/ 5037687 w 5132298"/>
                <a:gd name="connsiteY56" fmla="*/ 156021 h 1037139"/>
                <a:gd name="connsiteX57" fmla="*/ 5037687 w 5132298"/>
                <a:gd name="connsiteY57" fmla="*/ 33282 h 1037139"/>
                <a:gd name="connsiteX58" fmla="*/ 5000825 w 5132298"/>
                <a:gd name="connsiteY58" fmla="*/ 116 h 1037139"/>
                <a:gd name="connsiteX59" fmla="*/ 4517869 w 5132298"/>
                <a:gd name="connsiteY59" fmla="*/ 173 h 1037139"/>
                <a:gd name="connsiteX60" fmla="*/ 4262409 w 5132298"/>
                <a:gd name="connsiteY60" fmla="*/ 235555 h 1037139"/>
                <a:gd name="connsiteX61" fmla="*/ 4262428 w 5132298"/>
                <a:gd name="connsiteY61" fmla="*/ 382392 h 1037139"/>
                <a:gd name="connsiteX62" fmla="*/ 4497886 w 5132298"/>
                <a:gd name="connsiteY62" fmla="*/ 636214 h 1037139"/>
                <a:gd name="connsiteX63" fmla="*/ 4836309 w 5132298"/>
                <a:gd name="connsiteY63" fmla="*/ 636214 h 1037139"/>
                <a:gd name="connsiteX64" fmla="*/ 4925977 w 5132298"/>
                <a:gd name="connsiteY64" fmla="*/ 734398 h 1037139"/>
                <a:gd name="connsiteX65" fmla="*/ 4925977 w 5132298"/>
                <a:gd name="connsiteY65" fmla="*/ 757944 h 1037139"/>
                <a:gd name="connsiteX66" fmla="*/ 4828289 w 5132298"/>
                <a:gd name="connsiteY66" fmla="*/ 848050 h 1037139"/>
                <a:gd name="connsiteX67" fmla="*/ 4299290 w 5132298"/>
                <a:gd name="connsiteY67" fmla="*/ 848050 h 1037139"/>
                <a:gd name="connsiteX68" fmla="*/ 4264447 w 5132298"/>
                <a:gd name="connsiteY68" fmla="*/ 870872 h 1037139"/>
                <a:gd name="connsiteX69" fmla="*/ 4262390 w 5132298"/>
                <a:gd name="connsiteY69" fmla="*/ 881216 h 1037139"/>
                <a:gd name="connsiteX70" fmla="*/ 4262390 w 5132298"/>
                <a:gd name="connsiteY70" fmla="*/ 1003955 h 1037139"/>
                <a:gd name="connsiteX71" fmla="*/ 4299290 w 5132298"/>
                <a:gd name="connsiteY71" fmla="*/ 1037160 h 1037139"/>
                <a:gd name="connsiteX72" fmla="*/ 4732296 w 5132298"/>
                <a:gd name="connsiteY72" fmla="*/ 1037160 h 1037139"/>
                <a:gd name="connsiteX73" fmla="*/ 4879172 w 5132298"/>
                <a:gd name="connsiteY73" fmla="*/ 1037083 h 1037139"/>
                <a:gd name="connsiteX74" fmla="*/ 5132651 w 5132298"/>
                <a:gd name="connsiteY74" fmla="*/ 801587 h 1037139"/>
                <a:gd name="connsiteX75" fmla="*/ 5132651 w 5132298"/>
                <a:gd name="connsiteY75" fmla="*/ 679820 h 1037139"/>
                <a:gd name="connsiteX76" fmla="*/ 280863 w 5132298"/>
                <a:gd name="connsiteY76" fmla="*/ 189111 h 1037139"/>
                <a:gd name="connsiteX77" fmla="*/ 825046 w 5132298"/>
                <a:gd name="connsiteY77" fmla="*/ 189111 h 1037139"/>
                <a:gd name="connsiteX78" fmla="*/ 861203 w 5132298"/>
                <a:gd name="connsiteY78" fmla="*/ 156573 h 1037139"/>
                <a:gd name="connsiteX79" fmla="*/ 861203 w 5132298"/>
                <a:gd name="connsiteY79" fmla="*/ 32729 h 1037139"/>
                <a:gd name="connsiteX80" fmla="*/ 825046 w 5132298"/>
                <a:gd name="connsiteY80" fmla="*/ 78 h 1037139"/>
                <a:gd name="connsiteX81" fmla="*/ 277073 w 5132298"/>
                <a:gd name="connsiteY81" fmla="*/ 78 h 1037139"/>
                <a:gd name="connsiteX82" fmla="*/ 352 w 5132298"/>
                <a:gd name="connsiteY82" fmla="*/ 255005 h 1037139"/>
                <a:gd name="connsiteX83" fmla="*/ 352 w 5132298"/>
                <a:gd name="connsiteY83" fmla="*/ 782309 h 1037139"/>
                <a:gd name="connsiteX84" fmla="*/ 277073 w 5132298"/>
                <a:gd name="connsiteY84" fmla="*/ 1037217 h 1037139"/>
                <a:gd name="connsiteX85" fmla="*/ 825046 w 5132298"/>
                <a:gd name="connsiteY85" fmla="*/ 1037217 h 1037139"/>
                <a:gd name="connsiteX86" fmla="*/ 861203 w 5132298"/>
                <a:gd name="connsiteY86" fmla="*/ 1004660 h 1037139"/>
                <a:gd name="connsiteX87" fmla="*/ 861203 w 5132298"/>
                <a:gd name="connsiteY87" fmla="*/ 880816 h 1037139"/>
                <a:gd name="connsiteX88" fmla="*/ 825046 w 5132298"/>
                <a:gd name="connsiteY88" fmla="*/ 848298 h 1037139"/>
                <a:gd name="connsiteX89" fmla="*/ 280863 w 5132298"/>
                <a:gd name="connsiteY89" fmla="*/ 848298 h 1037139"/>
                <a:gd name="connsiteX90" fmla="*/ 207006 w 5132298"/>
                <a:gd name="connsiteY90" fmla="*/ 779051 h 1037139"/>
                <a:gd name="connsiteX91" fmla="*/ 207006 w 5132298"/>
                <a:gd name="connsiteY91" fmla="*/ 634347 h 1037139"/>
                <a:gd name="connsiteX92" fmla="*/ 532457 w 5132298"/>
                <a:gd name="connsiteY92" fmla="*/ 634347 h 1037139"/>
                <a:gd name="connsiteX93" fmla="*/ 568595 w 5132298"/>
                <a:gd name="connsiteY93" fmla="*/ 601772 h 1037139"/>
                <a:gd name="connsiteX94" fmla="*/ 568595 w 5132298"/>
                <a:gd name="connsiteY94" fmla="*/ 480557 h 1037139"/>
                <a:gd name="connsiteX95" fmla="*/ 532457 w 5132298"/>
                <a:gd name="connsiteY95" fmla="*/ 447943 h 1037139"/>
                <a:gd name="connsiteX96" fmla="*/ 207006 w 5132298"/>
                <a:gd name="connsiteY96" fmla="*/ 447943 h 1037139"/>
                <a:gd name="connsiteX97" fmla="*/ 207006 w 5132298"/>
                <a:gd name="connsiteY97" fmla="*/ 258395 h 1037139"/>
                <a:gd name="connsiteX98" fmla="*/ 280863 w 5132298"/>
                <a:gd name="connsiteY98" fmla="*/ 189111 h 1037139"/>
                <a:gd name="connsiteX99" fmla="*/ 1186405 w 5132298"/>
                <a:gd name="connsiteY99" fmla="*/ 189130 h 1037139"/>
                <a:gd name="connsiteX100" fmla="*/ 1186405 w 5132298"/>
                <a:gd name="connsiteY100" fmla="*/ 1000336 h 1037139"/>
                <a:gd name="connsiteX101" fmla="*/ 1153144 w 5132298"/>
                <a:gd name="connsiteY101" fmla="*/ 1037198 h 1037139"/>
                <a:gd name="connsiteX102" fmla="*/ 1012879 w 5132298"/>
                <a:gd name="connsiteY102" fmla="*/ 1037198 h 1037139"/>
                <a:gd name="connsiteX103" fmla="*/ 979656 w 5132298"/>
                <a:gd name="connsiteY103" fmla="*/ 1000336 h 1037139"/>
                <a:gd name="connsiteX104" fmla="*/ 979656 w 5132298"/>
                <a:gd name="connsiteY104" fmla="*/ 37035 h 1037139"/>
                <a:gd name="connsiteX105" fmla="*/ 1012879 w 5132298"/>
                <a:gd name="connsiteY105" fmla="*/ 116 h 1037139"/>
                <a:gd name="connsiteX106" fmla="*/ 1439846 w 5132298"/>
                <a:gd name="connsiteY106" fmla="*/ 116 h 1037139"/>
                <a:gd name="connsiteX107" fmla="*/ 1840506 w 5132298"/>
                <a:gd name="connsiteY107" fmla="*/ 369838 h 1037139"/>
                <a:gd name="connsiteX108" fmla="*/ 1840506 w 5132298"/>
                <a:gd name="connsiteY108" fmla="*/ 1004032 h 1037139"/>
                <a:gd name="connsiteX109" fmla="*/ 1803625 w 5132298"/>
                <a:gd name="connsiteY109" fmla="*/ 1037198 h 1037139"/>
                <a:gd name="connsiteX110" fmla="*/ 1670885 w 5132298"/>
                <a:gd name="connsiteY110" fmla="*/ 1037198 h 1037139"/>
                <a:gd name="connsiteX111" fmla="*/ 1634023 w 5132298"/>
                <a:gd name="connsiteY111" fmla="*/ 1004032 h 1037139"/>
                <a:gd name="connsiteX112" fmla="*/ 1634023 w 5132298"/>
                <a:gd name="connsiteY112" fmla="*/ 369838 h 1037139"/>
                <a:gd name="connsiteX113" fmla="*/ 1439846 w 5132298"/>
                <a:gd name="connsiteY113" fmla="*/ 189225 h 1037139"/>
                <a:gd name="connsiteX114" fmla="*/ 1186405 w 5132298"/>
                <a:gd name="connsiteY114" fmla="*/ 189130 h 103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5132298" h="1037139">
                  <a:moveTo>
                    <a:pt x="4143956" y="78849"/>
                  </a:moveTo>
                  <a:lnTo>
                    <a:pt x="4143651" y="36939"/>
                  </a:lnTo>
                  <a:cubicBezTo>
                    <a:pt x="4143651" y="16613"/>
                    <a:pt x="4128754" y="78"/>
                    <a:pt x="4110447" y="78"/>
                  </a:cubicBezTo>
                  <a:lnTo>
                    <a:pt x="3970639" y="78"/>
                  </a:lnTo>
                  <a:cubicBezTo>
                    <a:pt x="3952351" y="78"/>
                    <a:pt x="3937435" y="16613"/>
                    <a:pt x="3937435" y="36939"/>
                  </a:cubicBezTo>
                  <a:lnTo>
                    <a:pt x="3937435" y="78849"/>
                  </a:lnTo>
                  <a:lnTo>
                    <a:pt x="3937454" y="78849"/>
                  </a:lnTo>
                  <a:lnTo>
                    <a:pt x="3937759" y="152249"/>
                  </a:lnTo>
                  <a:cubicBezTo>
                    <a:pt x="3937759" y="172575"/>
                    <a:pt x="3952637" y="189111"/>
                    <a:pt x="3970963" y="189111"/>
                  </a:cubicBezTo>
                  <a:lnTo>
                    <a:pt x="4110771" y="189111"/>
                  </a:lnTo>
                  <a:cubicBezTo>
                    <a:pt x="4129059" y="189111"/>
                    <a:pt x="4143975" y="172575"/>
                    <a:pt x="4143975" y="152249"/>
                  </a:cubicBezTo>
                  <a:lnTo>
                    <a:pt x="4143975" y="78849"/>
                  </a:lnTo>
                  <a:lnTo>
                    <a:pt x="4143956" y="78849"/>
                  </a:lnTo>
                  <a:close/>
                  <a:moveTo>
                    <a:pt x="4143956" y="653397"/>
                  </a:moveTo>
                  <a:lnTo>
                    <a:pt x="4143651" y="306706"/>
                  </a:lnTo>
                  <a:cubicBezTo>
                    <a:pt x="4143651" y="286361"/>
                    <a:pt x="4128754" y="269845"/>
                    <a:pt x="4110447" y="269845"/>
                  </a:cubicBezTo>
                  <a:lnTo>
                    <a:pt x="3970639" y="269845"/>
                  </a:lnTo>
                  <a:cubicBezTo>
                    <a:pt x="3952351" y="269845"/>
                    <a:pt x="3937435" y="286361"/>
                    <a:pt x="3937435" y="306706"/>
                  </a:cubicBezTo>
                  <a:lnTo>
                    <a:pt x="3937435" y="653397"/>
                  </a:lnTo>
                  <a:lnTo>
                    <a:pt x="3937454" y="653397"/>
                  </a:lnTo>
                  <a:lnTo>
                    <a:pt x="3937759" y="1000069"/>
                  </a:lnTo>
                  <a:cubicBezTo>
                    <a:pt x="3937759" y="1020396"/>
                    <a:pt x="3952637" y="1036931"/>
                    <a:pt x="3970963" y="1036931"/>
                  </a:cubicBezTo>
                  <a:lnTo>
                    <a:pt x="4110771" y="1036931"/>
                  </a:lnTo>
                  <a:cubicBezTo>
                    <a:pt x="4129059" y="1036931"/>
                    <a:pt x="4143975" y="1020396"/>
                    <a:pt x="4143975" y="1000069"/>
                  </a:cubicBezTo>
                  <a:lnTo>
                    <a:pt x="4143975" y="653397"/>
                  </a:lnTo>
                  <a:lnTo>
                    <a:pt x="4143956" y="653397"/>
                  </a:lnTo>
                  <a:close/>
                  <a:moveTo>
                    <a:pt x="3441430" y="78"/>
                  </a:moveTo>
                  <a:lnTo>
                    <a:pt x="2991355" y="78"/>
                  </a:lnTo>
                  <a:cubicBezTo>
                    <a:pt x="2973029" y="78"/>
                    <a:pt x="2958131" y="16670"/>
                    <a:pt x="2958131" y="37035"/>
                  </a:cubicBezTo>
                  <a:lnTo>
                    <a:pt x="2958131" y="646958"/>
                  </a:lnTo>
                  <a:cubicBezTo>
                    <a:pt x="2958131" y="667323"/>
                    <a:pt x="2973009" y="683858"/>
                    <a:pt x="2991297" y="683858"/>
                  </a:cubicBezTo>
                  <a:lnTo>
                    <a:pt x="3131391" y="683858"/>
                  </a:lnTo>
                  <a:cubicBezTo>
                    <a:pt x="3149717" y="683858"/>
                    <a:pt x="3164595" y="667323"/>
                    <a:pt x="3164595" y="646958"/>
                  </a:cubicBezTo>
                  <a:lnTo>
                    <a:pt x="3164786" y="189015"/>
                  </a:lnTo>
                  <a:lnTo>
                    <a:pt x="3418284" y="189111"/>
                  </a:lnTo>
                  <a:cubicBezTo>
                    <a:pt x="3525383" y="189111"/>
                    <a:pt x="3612499" y="270149"/>
                    <a:pt x="3612499" y="369762"/>
                  </a:cubicBezTo>
                  <a:lnTo>
                    <a:pt x="3612499" y="702794"/>
                  </a:lnTo>
                  <a:cubicBezTo>
                    <a:pt x="3612499" y="802368"/>
                    <a:pt x="3525383" y="847822"/>
                    <a:pt x="3418284" y="847822"/>
                  </a:cubicBezTo>
                  <a:lnTo>
                    <a:pt x="2958131" y="848298"/>
                  </a:lnTo>
                  <a:lnTo>
                    <a:pt x="2958131" y="1037217"/>
                  </a:lnTo>
                  <a:lnTo>
                    <a:pt x="3418284" y="1036931"/>
                  </a:lnTo>
                  <a:cubicBezTo>
                    <a:pt x="3639226" y="1036931"/>
                    <a:pt x="3818982" y="906648"/>
                    <a:pt x="3818982" y="702794"/>
                  </a:cubicBezTo>
                  <a:lnTo>
                    <a:pt x="3818982" y="367590"/>
                  </a:lnTo>
                  <a:cubicBezTo>
                    <a:pt x="3818982" y="171985"/>
                    <a:pt x="3654866" y="78"/>
                    <a:pt x="3441430" y="78"/>
                  </a:cubicBezTo>
                  <a:moveTo>
                    <a:pt x="5132651" y="679820"/>
                  </a:moveTo>
                  <a:cubicBezTo>
                    <a:pt x="5132651" y="670447"/>
                    <a:pt x="5132575" y="660846"/>
                    <a:pt x="5131660" y="650425"/>
                  </a:cubicBezTo>
                  <a:cubicBezTo>
                    <a:pt x="5121469" y="535230"/>
                    <a:pt x="5002749" y="447943"/>
                    <a:pt x="4877591" y="447943"/>
                  </a:cubicBezTo>
                  <a:lnTo>
                    <a:pt x="4567171" y="447943"/>
                  </a:lnTo>
                  <a:lnTo>
                    <a:pt x="4559208" y="447924"/>
                  </a:lnTo>
                  <a:cubicBezTo>
                    <a:pt x="4509487" y="447924"/>
                    <a:pt x="4469063" y="403861"/>
                    <a:pt x="4469063" y="349759"/>
                  </a:cubicBezTo>
                  <a:lnTo>
                    <a:pt x="4469368" y="279312"/>
                  </a:lnTo>
                  <a:cubicBezTo>
                    <a:pt x="4469368" y="229630"/>
                    <a:pt x="4513412" y="189187"/>
                    <a:pt x="4567533" y="189187"/>
                  </a:cubicBezTo>
                  <a:lnTo>
                    <a:pt x="4690043" y="189187"/>
                  </a:lnTo>
                  <a:lnTo>
                    <a:pt x="4691243" y="189225"/>
                  </a:lnTo>
                  <a:lnTo>
                    <a:pt x="5000825" y="189225"/>
                  </a:lnTo>
                  <a:cubicBezTo>
                    <a:pt x="5016656" y="189225"/>
                    <a:pt x="5030676" y="180005"/>
                    <a:pt x="5035706" y="166270"/>
                  </a:cubicBezTo>
                  <a:cubicBezTo>
                    <a:pt x="5037039" y="162612"/>
                    <a:pt x="5037687" y="159259"/>
                    <a:pt x="5037687" y="156021"/>
                  </a:cubicBezTo>
                  <a:lnTo>
                    <a:pt x="5037687" y="33282"/>
                  </a:lnTo>
                  <a:cubicBezTo>
                    <a:pt x="5037687" y="14956"/>
                    <a:pt x="5021151" y="116"/>
                    <a:pt x="5000825" y="116"/>
                  </a:cubicBezTo>
                  <a:lnTo>
                    <a:pt x="4517869" y="173"/>
                  </a:lnTo>
                  <a:cubicBezTo>
                    <a:pt x="4377928" y="173"/>
                    <a:pt x="4262409" y="105805"/>
                    <a:pt x="4262409" y="235555"/>
                  </a:cubicBezTo>
                  <a:lnTo>
                    <a:pt x="4262428" y="382392"/>
                  </a:lnTo>
                  <a:cubicBezTo>
                    <a:pt x="4262428" y="522352"/>
                    <a:pt x="4368041" y="636214"/>
                    <a:pt x="4497886" y="636214"/>
                  </a:cubicBezTo>
                  <a:lnTo>
                    <a:pt x="4836309" y="636214"/>
                  </a:lnTo>
                  <a:cubicBezTo>
                    <a:pt x="4885992" y="636214"/>
                    <a:pt x="4925977" y="680258"/>
                    <a:pt x="4925977" y="734398"/>
                  </a:cubicBezTo>
                  <a:lnTo>
                    <a:pt x="4925977" y="757944"/>
                  </a:lnTo>
                  <a:cubicBezTo>
                    <a:pt x="4925977" y="807645"/>
                    <a:pt x="4882410" y="848050"/>
                    <a:pt x="4828289" y="848050"/>
                  </a:cubicBezTo>
                  <a:lnTo>
                    <a:pt x="4299290" y="848050"/>
                  </a:lnTo>
                  <a:cubicBezTo>
                    <a:pt x="4283440" y="848050"/>
                    <a:pt x="4269419" y="857213"/>
                    <a:pt x="4264447" y="870872"/>
                  </a:cubicBezTo>
                  <a:cubicBezTo>
                    <a:pt x="4263057" y="874606"/>
                    <a:pt x="4262390" y="877997"/>
                    <a:pt x="4262390" y="881216"/>
                  </a:cubicBezTo>
                  <a:lnTo>
                    <a:pt x="4262390" y="1003955"/>
                  </a:lnTo>
                  <a:cubicBezTo>
                    <a:pt x="4262390" y="1022262"/>
                    <a:pt x="4278944" y="1037160"/>
                    <a:pt x="4299290" y="1037160"/>
                  </a:cubicBezTo>
                  <a:lnTo>
                    <a:pt x="4732296" y="1037160"/>
                  </a:lnTo>
                  <a:lnTo>
                    <a:pt x="4879172" y="1037083"/>
                  </a:lnTo>
                  <a:cubicBezTo>
                    <a:pt x="5019075" y="1037083"/>
                    <a:pt x="5132651" y="931470"/>
                    <a:pt x="5132651" y="801587"/>
                  </a:cubicBezTo>
                  <a:lnTo>
                    <a:pt x="5132651" y="679820"/>
                  </a:lnTo>
                  <a:close/>
                  <a:moveTo>
                    <a:pt x="280863" y="189111"/>
                  </a:moveTo>
                  <a:lnTo>
                    <a:pt x="825046" y="189111"/>
                  </a:lnTo>
                  <a:cubicBezTo>
                    <a:pt x="844972" y="189111"/>
                    <a:pt x="861203" y="174518"/>
                    <a:pt x="861203" y="156573"/>
                  </a:cubicBezTo>
                  <a:lnTo>
                    <a:pt x="861203" y="32729"/>
                  </a:lnTo>
                  <a:cubicBezTo>
                    <a:pt x="861203" y="14746"/>
                    <a:pt x="845734" y="78"/>
                    <a:pt x="825046" y="78"/>
                  </a:cubicBezTo>
                  <a:lnTo>
                    <a:pt x="277073" y="78"/>
                  </a:lnTo>
                  <a:cubicBezTo>
                    <a:pt x="124501" y="78"/>
                    <a:pt x="352" y="114301"/>
                    <a:pt x="352" y="255005"/>
                  </a:cubicBezTo>
                  <a:lnTo>
                    <a:pt x="352" y="782309"/>
                  </a:lnTo>
                  <a:cubicBezTo>
                    <a:pt x="352" y="922955"/>
                    <a:pt x="124501" y="1037217"/>
                    <a:pt x="277073" y="1037217"/>
                  </a:cubicBezTo>
                  <a:lnTo>
                    <a:pt x="825046" y="1037217"/>
                  </a:lnTo>
                  <a:cubicBezTo>
                    <a:pt x="844972" y="1037217"/>
                    <a:pt x="861203" y="1022605"/>
                    <a:pt x="861203" y="1004660"/>
                  </a:cubicBezTo>
                  <a:lnTo>
                    <a:pt x="861203" y="880816"/>
                  </a:lnTo>
                  <a:cubicBezTo>
                    <a:pt x="861203" y="862871"/>
                    <a:pt x="844972" y="848298"/>
                    <a:pt x="825046" y="848298"/>
                  </a:cubicBezTo>
                  <a:lnTo>
                    <a:pt x="280863" y="848298"/>
                  </a:lnTo>
                  <a:cubicBezTo>
                    <a:pt x="240839" y="848298"/>
                    <a:pt x="207006" y="816580"/>
                    <a:pt x="207006" y="779051"/>
                  </a:cubicBezTo>
                  <a:lnTo>
                    <a:pt x="207006" y="634347"/>
                  </a:lnTo>
                  <a:lnTo>
                    <a:pt x="532457" y="634347"/>
                  </a:lnTo>
                  <a:cubicBezTo>
                    <a:pt x="552383" y="634347"/>
                    <a:pt x="568595" y="619717"/>
                    <a:pt x="568595" y="601772"/>
                  </a:cubicBezTo>
                  <a:lnTo>
                    <a:pt x="568595" y="480557"/>
                  </a:lnTo>
                  <a:cubicBezTo>
                    <a:pt x="568595" y="462573"/>
                    <a:pt x="552383" y="447943"/>
                    <a:pt x="532457" y="447943"/>
                  </a:cubicBezTo>
                  <a:lnTo>
                    <a:pt x="207006" y="447943"/>
                  </a:lnTo>
                  <a:lnTo>
                    <a:pt x="207006" y="258395"/>
                  </a:lnTo>
                  <a:cubicBezTo>
                    <a:pt x="207006" y="220829"/>
                    <a:pt x="240839" y="189111"/>
                    <a:pt x="280863" y="189111"/>
                  </a:cubicBezTo>
                  <a:moveTo>
                    <a:pt x="1186405" y="189130"/>
                  </a:moveTo>
                  <a:lnTo>
                    <a:pt x="1186405" y="1000336"/>
                  </a:lnTo>
                  <a:cubicBezTo>
                    <a:pt x="1186405" y="1020662"/>
                    <a:pt x="1171470" y="1037198"/>
                    <a:pt x="1153144" y="1037198"/>
                  </a:cubicBezTo>
                  <a:lnTo>
                    <a:pt x="1012879" y="1037198"/>
                  </a:lnTo>
                  <a:cubicBezTo>
                    <a:pt x="994553" y="1037198"/>
                    <a:pt x="979656" y="1020662"/>
                    <a:pt x="979656" y="1000336"/>
                  </a:cubicBezTo>
                  <a:lnTo>
                    <a:pt x="979656" y="37035"/>
                  </a:lnTo>
                  <a:cubicBezTo>
                    <a:pt x="979656" y="16670"/>
                    <a:pt x="994553" y="116"/>
                    <a:pt x="1012879" y="116"/>
                  </a:cubicBezTo>
                  <a:lnTo>
                    <a:pt x="1439846" y="116"/>
                  </a:lnTo>
                  <a:cubicBezTo>
                    <a:pt x="1660769" y="116"/>
                    <a:pt x="1840506" y="165946"/>
                    <a:pt x="1840506" y="369838"/>
                  </a:cubicBezTo>
                  <a:lnTo>
                    <a:pt x="1840506" y="1004032"/>
                  </a:lnTo>
                  <a:cubicBezTo>
                    <a:pt x="1840506" y="1022339"/>
                    <a:pt x="1823971" y="1037198"/>
                    <a:pt x="1803625" y="1037198"/>
                  </a:cubicBezTo>
                  <a:lnTo>
                    <a:pt x="1670885" y="1037198"/>
                  </a:lnTo>
                  <a:cubicBezTo>
                    <a:pt x="1650559" y="1037198"/>
                    <a:pt x="1634023" y="1022339"/>
                    <a:pt x="1634023" y="1004032"/>
                  </a:cubicBezTo>
                  <a:lnTo>
                    <a:pt x="1634023" y="369838"/>
                  </a:lnTo>
                  <a:cubicBezTo>
                    <a:pt x="1634023" y="270264"/>
                    <a:pt x="1546926" y="189225"/>
                    <a:pt x="1439846" y="189225"/>
                  </a:cubicBezTo>
                  <a:lnTo>
                    <a:pt x="1186405" y="18913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9" name="Titre 8">
            <a:extLst>
              <a:ext uri="{FF2B5EF4-FFF2-40B4-BE49-F238E27FC236}">
                <a16:creationId xmlns:a16="http://schemas.microsoft.com/office/drawing/2014/main" id="{9AEF1246-482F-408E-8822-C4BE15A41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0777" y="2283274"/>
            <a:ext cx="5575304" cy="2229778"/>
          </a:xfrm>
        </p:spPr>
        <p:txBody>
          <a:bodyPr anchor="ctr"/>
          <a:lstStyle>
            <a:lvl1pPr algn="ctr">
              <a:lnSpc>
                <a:spcPct val="84000"/>
              </a:lnSpc>
              <a:defRPr sz="3450"/>
            </a:lvl1pPr>
          </a:lstStyle>
          <a:p>
            <a:r>
              <a:rPr lang="fr-FR" err="1"/>
              <a:t>Enim</a:t>
            </a:r>
            <a:r>
              <a:rPr lang="fr-FR"/>
              <a:t> ad </a:t>
            </a:r>
            <a:r>
              <a:rPr lang="fr-FR" err="1"/>
              <a:t>minim</a:t>
            </a:r>
            <a:r>
              <a:rPr lang="fr-FR"/>
              <a:t> </a:t>
            </a:r>
            <a:r>
              <a:rPr lang="fr-FR" err="1"/>
              <a:t>veniam</a:t>
            </a:r>
            <a:r>
              <a:rPr lang="fr-FR"/>
              <a:t>,</a:t>
            </a:r>
            <a:br>
              <a:rPr lang="fr-FR"/>
            </a:br>
            <a:r>
              <a:rPr lang="fr-FR" err="1"/>
              <a:t>quis</a:t>
            </a:r>
            <a:r>
              <a:rPr lang="fr-FR"/>
              <a:t> </a:t>
            </a:r>
            <a:r>
              <a:rPr lang="fr-FR" err="1"/>
              <a:t>nostrud</a:t>
            </a:r>
            <a:r>
              <a:rPr lang="fr-FR"/>
              <a:t> </a:t>
            </a:r>
            <a:r>
              <a:rPr lang="fr-FR" err="1"/>
              <a:t>exerci</a:t>
            </a:r>
            <a:r>
              <a:rPr lang="fr-FR"/>
              <a:t> </a:t>
            </a:r>
            <a:r>
              <a:rPr lang="fr-FR" err="1"/>
              <a:t>tation</a:t>
            </a:r>
            <a:br>
              <a:rPr lang="fr-FR"/>
            </a:br>
            <a:r>
              <a:rPr lang="fr-FR" err="1"/>
              <a:t>ullamcorper</a:t>
            </a:r>
            <a:r>
              <a:rPr lang="fr-FR"/>
              <a:t> </a:t>
            </a:r>
            <a:r>
              <a:rPr lang="fr-FR" err="1"/>
              <a:t>suscipit</a:t>
            </a:r>
            <a:br>
              <a:rPr lang="fr-FR"/>
            </a:br>
            <a:r>
              <a:rPr lang="fr-FR" err="1"/>
              <a:t>lobortis</a:t>
            </a:r>
            <a:r>
              <a:rPr lang="fr-FR"/>
              <a:t> </a:t>
            </a:r>
            <a:r>
              <a:rPr lang="fr-FR" err="1"/>
              <a:t>nisl</a:t>
            </a:r>
            <a:r>
              <a:rPr lang="fr-FR"/>
              <a:t> ut </a:t>
            </a:r>
            <a:r>
              <a:rPr lang="fr-FR" err="1"/>
              <a:t>aliquip</a:t>
            </a:r>
            <a:r>
              <a:rPr lang="fr-FR"/>
              <a:t> ex</a:t>
            </a:r>
            <a:br>
              <a:rPr lang="fr-FR"/>
            </a:br>
            <a:r>
              <a:rPr lang="fr-FR" err="1"/>
              <a:t>ea</a:t>
            </a:r>
            <a:r>
              <a:rPr lang="fr-FR"/>
              <a:t> commodo </a:t>
            </a:r>
            <a:r>
              <a:rPr lang="fr-FR" err="1"/>
              <a:t>consequat</a:t>
            </a:r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8F4E6D2-0E71-4207-8EB5-9C3A4B00D2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58760"/>
            <a:ext cx="5928360" cy="5940000"/>
          </a:xfrm>
          <a:prstGeom prst="rect">
            <a:avLst/>
          </a:prstGeom>
        </p:spPr>
      </p:pic>
      <p:sp>
        <p:nvSpPr>
          <p:cNvPr id="20" name="Espace réservé pour une image  9">
            <a:extLst>
              <a:ext uri="{FF2B5EF4-FFF2-40B4-BE49-F238E27FC236}">
                <a16:creationId xmlns:a16="http://schemas.microsoft.com/office/drawing/2014/main" id="{4EDB4946-B460-497E-A07B-A78E4FAD3C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53041" y="1100375"/>
            <a:ext cx="4022819" cy="4652726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86030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ifesto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965C269-8A53-4E11-8071-5D18F973B4C1}"/>
              </a:ext>
            </a:extLst>
          </p:cNvPr>
          <p:cNvSpPr/>
          <p:nvPr userDrawn="1"/>
        </p:nvSpPr>
        <p:spPr>
          <a:xfrm>
            <a:off x="0" y="0"/>
            <a:ext cx="592836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19A4B2A-8736-4B82-A793-007180C52A5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8307" y="6473033"/>
            <a:ext cx="767567" cy="155112"/>
            <a:chOff x="3231832" y="7185063"/>
            <a:chExt cx="5132298" cy="1037158"/>
          </a:xfrm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E84B3FD2-F691-45FF-87E5-C621BA65D5B6}"/>
                </a:ext>
              </a:extLst>
            </p:cNvPr>
            <p:cNvSpPr/>
            <p:nvPr/>
          </p:nvSpPr>
          <p:spPr>
            <a:xfrm>
              <a:off x="5071966" y="7185101"/>
              <a:ext cx="1117644" cy="1037120"/>
            </a:xfrm>
            <a:custGeom>
              <a:avLst/>
              <a:gdLst>
                <a:gd name="connsiteX0" fmla="*/ 519115 w 1117644"/>
                <a:gd name="connsiteY0" fmla="*/ 848219 h 1037120"/>
                <a:gd name="connsiteX1" fmla="*/ 324919 w 1117644"/>
                <a:gd name="connsiteY1" fmla="*/ 668711 h 1037120"/>
                <a:gd name="connsiteX2" fmla="*/ 325338 w 1117644"/>
                <a:gd name="connsiteY2" fmla="*/ 636136 h 1037120"/>
                <a:gd name="connsiteX3" fmla="*/ 739428 w 1117644"/>
                <a:gd name="connsiteY3" fmla="*/ 636136 h 1037120"/>
                <a:gd name="connsiteX4" fmla="*/ 999289 w 1117644"/>
                <a:gd name="connsiteY4" fmla="*/ 394601 h 1037120"/>
                <a:gd name="connsiteX5" fmla="*/ 999289 w 1117644"/>
                <a:gd name="connsiteY5" fmla="*/ 241572 h 1037120"/>
                <a:gd name="connsiteX6" fmla="*/ 739428 w 1117644"/>
                <a:gd name="connsiteY6" fmla="*/ 37 h 1037120"/>
                <a:gd name="connsiteX7" fmla="*/ 378107 w 1117644"/>
                <a:gd name="connsiteY7" fmla="*/ 37 h 1037120"/>
                <a:gd name="connsiteX8" fmla="*/ 317775 w 1117644"/>
                <a:gd name="connsiteY8" fmla="*/ 4647 h 1037120"/>
                <a:gd name="connsiteX9" fmla="*/ 118684 w 1117644"/>
                <a:gd name="connsiteY9" fmla="*/ 241572 h 1037120"/>
                <a:gd name="connsiteX10" fmla="*/ 118684 w 1117644"/>
                <a:gd name="connsiteY10" fmla="*/ 330402 h 1037120"/>
                <a:gd name="connsiteX11" fmla="*/ 151850 w 1117644"/>
                <a:gd name="connsiteY11" fmla="*/ 367302 h 1037120"/>
                <a:gd name="connsiteX12" fmla="*/ 292096 w 1117644"/>
                <a:gd name="connsiteY12" fmla="*/ 367302 h 1037120"/>
                <a:gd name="connsiteX13" fmla="*/ 325300 w 1117644"/>
                <a:gd name="connsiteY13" fmla="*/ 330402 h 1037120"/>
                <a:gd name="connsiteX14" fmla="*/ 325300 w 1117644"/>
                <a:gd name="connsiteY14" fmla="*/ 273062 h 1037120"/>
                <a:gd name="connsiteX15" fmla="*/ 417369 w 1117644"/>
                <a:gd name="connsiteY15" fmla="*/ 188994 h 1037120"/>
                <a:gd name="connsiteX16" fmla="*/ 700680 w 1117644"/>
                <a:gd name="connsiteY16" fmla="*/ 188994 h 1037120"/>
                <a:gd name="connsiteX17" fmla="*/ 792768 w 1117644"/>
                <a:gd name="connsiteY17" fmla="*/ 273062 h 1037120"/>
                <a:gd name="connsiteX18" fmla="*/ 792768 w 1117644"/>
                <a:gd name="connsiteY18" fmla="*/ 363892 h 1037120"/>
                <a:gd name="connsiteX19" fmla="*/ 700680 w 1117644"/>
                <a:gd name="connsiteY19" fmla="*/ 447884 h 1037120"/>
                <a:gd name="connsiteX20" fmla="*/ 250 w 1117644"/>
                <a:gd name="connsiteY20" fmla="*/ 447884 h 1037120"/>
                <a:gd name="connsiteX21" fmla="*/ 250 w 1117644"/>
                <a:gd name="connsiteY21" fmla="*/ 636136 h 1037120"/>
                <a:gd name="connsiteX22" fmla="*/ 118188 w 1117644"/>
                <a:gd name="connsiteY22" fmla="*/ 636136 h 1037120"/>
                <a:gd name="connsiteX23" fmla="*/ 118188 w 1117644"/>
                <a:gd name="connsiteY23" fmla="*/ 668673 h 1037120"/>
                <a:gd name="connsiteX24" fmla="*/ 519800 w 1117644"/>
                <a:gd name="connsiteY24" fmla="*/ 1037157 h 1037120"/>
                <a:gd name="connsiteX25" fmla="*/ 1117894 w 1117644"/>
                <a:gd name="connsiteY25" fmla="*/ 1037157 h 1037120"/>
                <a:gd name="connsiteX26" fmla="*/ 1117894 w 1117644"/>
                <a:gd name="connsiteY26" fmla="*/ 848200 h 1037120"/>
                <a:gd name="connsiteX27" fmla="*/ 519115 w 1117644"/>
                <a:gd name="connsiteY27" fmla="*/ 848219 h 103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17644" h="1037120">
                  <a:moveTo>
                    <a:pt x="519115" y="848219"/>
                  </a:moveTo>
                  <a:cubicBezTo>
                    <a:pt x="412035" y="848219"/>
                    <a:pt x="324919" y="768248"/>
                    <a:pt x="324919" y="668711"/>
                  </a:cubicBezTo>
                  <a:lnTo>
                    <a:pt x="325338" y="636136"/>
                  </a:lnTo>
                  <a:lnTo>
                    <a:pt x="739428" y="636136"/>
                  </a:lnTo>
                  <a:cubicBezTo>
                    <a:pt x="882741" y="636136"/>
                    <a:pt x="999289" y="527798"/>
                    <a:pt x="999289" y="394601"/>
                  </a:cubicBezTo>
                  <a:lnTo>
                    <a:pt x="999289" y="241572"/>
                  </a:lnTo>
                  <a:cubicBezTo>
                    <a:pt x="999289" y="108375"/>
                    <a:pt x="882741" y="37"/>
                    <a:pt x="739428" y="37"/>
                  </a:cubicBezTo>
                  <a:lnTo>
                    <a:pt x="378107" y="37"/>
                  </a:lnTo>
                  <a:cubicBezTo>
                    <a:pt x="358028" y="37"/>
                    <a:pt x="337740" y="228"/>
                    <a:pt x="317775" y="4647"/>
                  </a:cubicBezTo>
                  <a:cubicBezTo>
                    <a:pt x="200294" y="30727"/>
                    <a:pt x="118684" y="129349"/>
                    <a:pt x="118684" y="241572"/>
                  </a:cubicBezTo>
                  <a:lnTo>
                    <a:pt x="118684" y="330402"/>
                  </a:lnTo>
                  <a:cubicBezTo>
                    <a:pt x="118684" y="350729"/>
                    <a:pt x="133543" y="367302"/>
                    <a:pt x="151850" y="367302"/>
                  </a:cubicBezTo>
                  <a:lnTo>
                    <a:pt x="292096" y="367302"/>
                  </a:lnTo>
                  <a:cubicBezTo>
                    <a:pt x="310422" y="367302"/>
                    <a:pt x="325300" y="350729"/>
                    <a:pt x="325300" y="330402"/>
                  </a:cubicBezTo>
                  <a:lnTo>
                    <a:pt x="325300" y="273062"/>
                  </a:lnTo>
                  <a:cubicBezTo>
                    <a:pt x="325300" y="226713"/>
                    <a:pt x="366600" y="188994"/>
                    <a:pt x="417369" y="188994"/>
                  </a:cubicBezTo>
                  <a:lnTo>
                    <a:pt x="700680" y="188994"/>
                  </a:lnTo>
                  <a:cubicBezTo>
                    <a:pt x="751467" y="188994"/>
                    <a:pt x="792768" y="226713"/>
                    <a:pt x="792768" y="273062"/>
                  </a:cubicBezTo>
                  <a:lnTo>
                    <a:pt x="792768" y="363892"/>
                  </a:lnTo>
                  <a:cubicBezTo>
                    <a:pt x="792768" y="410203"/>
                    <a:pt x="751467" y="447884"/>
                    <a:pt x="700680" y="447884"/>
                  </a:cubicBezTo>
                  <a:lnTo>
                    <a:pt x="250" y="447884"/>
                  </a:lnTo>
                  <a:lnTo>
                    <a:pt x="250" y="636136"/>
                  </a:lnTo>
                  <a:lnTo>
                    <a:pt x="118188" y="636136"/>
                  </a:lnTo>
                  <a:lnTo>
                    <a:pt x="118188" y="668673"/>
                  </a:lnTo>
                  <a:cubicBezTo>
                    <a:pt x="118188" y="872527"/>
                    <a:pt x="298859" y="1037157"/>
                    <a:pt x="519800" y="1037157"/>
                  </a:cubicBezTo>
                  <a:lnTo>
                    <a:pt x="1117894" y="1037157"/>
                  </a:lnTo>
                  <a:lnTo>
                    <a:pt x="1117894" y="848200"/>
                  </a:lnTo>
                  <a:lnTo>
                    <a:pt x="519115" y="848219"/>
                  </a:lnTo>
                  <a:close/>
                </a:path>
              </a:pathLst>
            </a:custGeom>
            <a:solidFill>
              <a:srgbClr val="96CD3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140C30BB-7156-4C7C-9EA1-A28421DBB5B2}"/>
                </a:ext>
              </a:extLst>
            </p:cNvPr>
            <p:cNvSpPr/>
            <p:nvPr/>
          </p:nvSpPr>
          <p:spPr>
            <a:xfrm>
              <a:off x="3231832" y="7185063"/>
              <a:ext cx="5132298" cy="1037139"/>
            </a:xfrm>
            <a:custGeom>
              <a:avLst/>
              <a:gdLst>
                <a:gd name="connsiteX0" fmla="*/ 4143956 w 5132298"/>
                <a:gd name="connsiteY0" fmla="*/ 78849 h 1037139"/>
                <a:gd name="connsiteX1" fmla="*/ 4143651 w 5132298"/>
                <a:gd name="connsiteY1" fmla="*/ 36939 h 1037139"/>
                <a:gd name="connsiteX2" fmla="*/ 4110447 w 5132298"/>
                <a:gd name="connsiteY2" fmla="*/ 78 h 1037139"/>
                <a:gd name="connsiteX3" fmla="*/ 3970639 w 5132298"/>
                <a:gd name="connsiteY3" fmla="*/ 78 h 1037139"/>
                <a:gd name="connsiteX4" fmla="*/ 3937435 w 5132298"/>
                <a:gd name="connsiteY4" fmla="*/ 36939 h 1037139"/>
                <a:gd name="connsiteX5" fmla="*/ 3937435 w 5132298"/>
                <a:gd name="connsiteY5" fmla="*/ 78849 h 1037139"/>
                <a:gd name="connsiteX6" fmla="*/ 3937454 w 5132298"/>
                <a:gd name="connsiteY6" fmla="*/ 78849 h 1037139"/>
                <a:gd name="connsiteX7" fmla="*/ 3937759 w 5132298"/>
                <a:gd name="connsiteY7" fmla="*/ 152249 h 1037139"/>
                <a:gd name="connsiteX8" fmla="*/ 3970963 w 5132298"/>
                <a:gd name="connsiteY8" fmla="*/ 189111 h 1037139"/>
                <a:gd name="connsiteX9" fmla="*/ 4110771 w 5132298"/>
                <a:gd name="connsiteY9" fmla="*/ 189111 h 1037139"/>
                <a:gd name="connsiteX10" fmla="*/ 4143975 w 5132298"/>
                <a:gd name="connsiteY10" fmla="*/ 152249 h 1037139"/>
                <a:gd name="connsiteX11" fmla="*/ 4143975 w 5132298"/>
                <a:gd name="connsiteY11" fmla="*/ 78849 h 1037139"/>
                <a:gd name="connsiteX12" fmla="*/ 4143956 w 5132298"/>
                <a:gd name="connsiteY12" fmla="*/ 78849 h 1037139"/>
                <a:gd name="connsiteX13" fmla="*/ 4143956 w 5132298"/>
                <a:gd name="connsiteY13" fmla="*/ 653397 h 1037139"/>
                <a:gd name="connsiteX14" fmla="*/ 4143651 w 5132298"/>
                <a:gd name="connsiteY14" fmla="*/ 306706 h 1037139"/>
                <a:gd name="connsiteX15" fmla="*/ 4110447 w 5132298"/>
                <a:gd name="connsiteY15" fmla="*/ 269845 h 1037139"/>
                <a:gd name="connsiteX16" fmla="*/ 3970639 w 5132298"/>
                <a:gd name="connsiteY16" fmla="*/ 269845 h 1037139"/>
                <a:gd name="connsiteX17" fmla="*/ 3937435 w 5132298"/>
                <a:gd name="connsiteY17" fmla="*/ 306706 h 1037139"/>
                <a:gd name="connsiteX18" fmla="*/ 3937435 w 5132298"/>
                <a:gd name="connsiteY18" fmla="*/ 653397 h 1037139"/>
                <a:gd name="connsiteX19" fmla="*/ 3937454 w 5132298"/>
                <a:gd name="connsiteY19" fmla="*/ 653397 h 1037139"/>
                <a:gd name="connsiteX20" fmla="*/ 3937759 w 5132298"/>
                <a:gd name="connsiteY20" fmla="*/ 1000069 h 1037139"/>
                <a:gd name="connsiteX21" fmla="*/ 3970963 w 5132298"/>
                <a:gd name="connsiteY21" fmla="*/ 1036931 h 1037139"/>
                <a:gd name="connsiteX22" fmla="*/ 4110771 w 5132298"/>
                <a:gd name="connsiteY22" fmla="*/ 1036931 h 1037139"/>
                <a:gd name="connsiteX23" fmla="*/ 4143975 w 5132298"/>
                <a:gd name="connsiteY23" fmla="*/ 1000069 h 1037139"/>
                <a:gd name="connsiteX24" fmla="*/ 4143975 w 5132298"/>
                <a:gd name="connsiteY24" fmla="*/ 653397 h 1037139"/>
                <a:gd name="connsiteX25" fmla="*/ 4143956 w 5132298"/>
                <a:gd name="connsiteY25" fmla="*/ 653397 h 1037139"/>
                <a:gd name="connsiteX26" fmla="*/ 3441430 w 5132298"/>
                <a:gd name="connsiteY26" fmla="*/ 78 h 1037139"/>
                <a:gd name="connsiteX27" fmla="*/ 2991355 w 5132298"/>
                <a:gd name="connsiteY27" fmla="*/ 78 h 1037139"/>
                <a:gd name="connsiteX28" fmla="*/ 2958131 w 5132298"/>
                <a:gd name="connsiteY28" fmla="*/ 37035 h 1037139"/>
                <a:gd name="connsiteX29" fmla="*/ 2958131 w 5132298"/>
                <a:gd name="connsiteY29" fmla="*/ 646958 h 1037139"/>
                <a:gd name="connsiteX30" fmla="*/ 2991297 w 5132298"/>
                <a:gd name="connsiteY30" fmla="*/ 683858 h 1037139"/>
                <a:gd name="connsiteX31" fmla="*/ 3131391 w 5132298"/>
                <a:gd name="connsiteY31" fmla="*/ 683858 h 1037139"/>
                <a:gd name="connsiteX32" fmla="*/ 3164595 w 5132298"/>
                <a:gd name="connsiteY32" fmla="*/ 646958 h 1037139"/>
                <a:gd name="connsiteX33" fmla="*/ 3164786 w 5132298"/>
                <a:gd name="connsiteY33" fmla="*/ 189015 h 1037139"/>
                <a:gd name="connsiteX34" fmla="*/ 3418284 w 5132298"/>
                <a:gd name="connsiteY34" fmla="*/ 189111 h 1037139"/>
                <a:gd name="connsiteX35" fmla="*/ 3612499 w 5132298"/>
                <a:gd name="connsiteY35" fmla="*/ 369762 h 1037139"/>
                <a:gd name="connsiteX36" fmla="*/ 3612499 w 5132298"/>
                <a:gd name="connsiteY36" fmla="*/ 702794 h 1037139"/>
                <a:gd name="connsiteX37" fmla="*/ 3418284 w 5132298"/>
                <a:gd name="connsiteY37" fmla="*/ 847822 h 1037139"/>
                <a:gd name="connsiteX38" fmla="*/ 2958131 w 5132298"/>
                <a:gd name="connsiteY38" fmla="*/ 848298 h 1037139"/>
                <a:gd name="connsiteX39" fmla="*/ 2958131 w 5132298"/>
                <a:gd name="connsiteY39" fmla="*/ 1037217 h 1037139"/>
                <a:gd name="connsiteX40" fmla="*/ 3418284 w 5132298"/>
                <a:gd name="connsiteY40" fmla="*/ 1036931 h 1037139"/>
                <a:gd name="connsiteX41" fmla="*/ 3818982 w 5132298"/>
                <a:gd name="connsiteY41" fmla="*/ 702794 h 1037139"/>
                <a:gd name="connsiteX42" fmla="*/ 3818982 w 5132298"/>
                <a:gd name="connsiteY42" fmla="*/ 367590 h 1037139"/>
                <a:gd name="connsiteX43" fmla="*/ 3441430 w 5132298"/>
                <a:gd name="connsiteY43" fmla="*/ 78 h 1037139"/>
                <a:gd name="connsiteX44" fmla="*/ 5132651 w 5132298"/>
                <a:gd name="connsiteY44" fmla="*/ 679820 h 1037139"/>
                <a:gd name="connsiteX45" fmla="*/ 5131660 w 5132298"/>
                <a:gd name="connsiteY45" fmla="*/ 650425 h 1037139"/>
                <a:gd name="connsiteX46" fmla="*/ 4877591 w 5132298"/>
                <a:gd name="connsiteY46" fmla="*/ 447943 h 1037139"/>
                <a:gd name="connsiteX47" fmla="*/ 4567171 w 5132298"/>
                <a:gd name="connsiteY47" fmla="*/ 447943 h 1037139"/>
                <a:gd name="connsiteX48" fmla="*/ 4559208 w 5132298"/>
                <a:gd name="connsiteY48" fmla="*/ 447924 h 1037139"/>
                <a:gd name="connsiteX49" fmla="*/ 4469063 w 5132298"/>
                <a:gd name="connsiteY49" fmla="*/ 349759 h 1037139"/>
                <a:gd name="connsiteX50" fmla="*/ 4469368 w 5132298"/>
                <a:gd name="connsiteY50" fmla="*/ 279312 h 1037139"/>
                <a:gd name="connsiteX51" fmla="*/ 4567533 w 5132298"/>
                <a:gd name="connsiteY51" fmla="*/ 189187 h 1037139"/>
                <a:gd name="connsiteX52" fmla="*/ 4690043 w 5132298"/>
                <a:gd name="connsiteY52" fmla="*/ 189187 h 1037139"/>
                <a:gd name="connsiteX53" fmla="*/ 4691243 w 5132298"/>
                <a:gd name="connsiteY53" fmla="*/ 189225 h 1037139"/>
                <a:gd name="connsiteX54" fmla="*/ 5000825 w 5132298"/>
                <a:gd name="connsiteY54" fmla="*/ 189225 h 1037139"/>
                <a:gd name="connsiteX55" fmla="*/ 5035706 w 5132298"/>
                <a:gd name="connsiteY55" fmla="*/ 166270 h 1037139"/>
                <a:gd name="connsiteX56" fmla="*/ 5037687 w 5132298"/>
                <a:gd name="connsiteY56" fmla="*/ 156021 h 1037139"/>
                <a:gd name="connsiteX57" fmla="*/ 5037687 w 5132298"/>
                <a:gd name="connsiteY57" fmla="*/ 33282 h 1037139"/>
                <a:gd name="connsiteX58" fmla="*/ 5000825 w 5132298"/>
                <a:gd name="connsiteY58" fmla="*/ 116 h 1037139"/>
                <a:gd name="connsiteX59" fmla="*/ 4517869 w 5132298"/>
                <a:gd name="connsiteY59" fmla="*/ 173 h 1037139"/>
                <a:gd name="connsiteX60" fmla="*/ 4262409 w 5132298"/>
                <a:gd name="connsiteY60" fmla="*/ 235555 h 1037139"/>
                <a:gd name="connsiteX61" fmla="*/ 4262428 w 5132298"/>
                <a:gd name="connsiteY61" fmla="*/ 382392 h 1037139"/>
                <a:gd name="connsiteX62" fmla="*/ 4497886 w 5132298"/>
                <a:gd name="connsiteY62" fmla="*/ 636214 h 1037139"/>
                <a:gd name="connsiteX63" fmla="*/ 4836309 w 5132298"/>
                <a:gd name="connsiteY63" fmla="*/ 636214 h 1037139"/>
                <a:gd name="connsiteX64" fmla="*/ 4925977 w 5132298"/>
                <a:gd name="connsiteY64" fmla="*/ 734398 h 1037139"/>
                <a:gd name="connsiteX65" fmla="*/ 4925977 w 5132298"/>
                <a:gd name="connsiteY65" fmla="*/ 757944 h 1037139"/>
                <a:gd name="connsiteX66" fmla="*/ 4828289 w 5132298"/>
                <a:gd name="connsiteY66" fmla="*/ 848050 h 1037139"/>
                <a:gd name="connsiteX67" fmla="*/ 4299290 w 5132298"/>
                <a:gd name="connsiteY67" fmla="*/ 848050 h 1037139"/>
                <a:gd name="connsiteX68" fmla="*/ 4264447 w 5132298"/>
                <a:gd name="connsiteY68" fmla="*/ 870872 h 1037139"/>
                <a:gd name="connsiteX69" fmla="*/ 4262390 w 5132298"/>
                <a:gd name="connsiteY69" fmla="*/ 881216 h 1037139"/>
                <a:gd name="connsiteX70" fmla="*/ 4262390 w 5132298"/>
                <a:gd name="connsiteY70" fmla="*/ 1003955 h 1037139"/>
                <a:gd name="connsiteX71" fmla="*/ 4299290 w 5132298"/>
                <a:gd name="connsiteY71" fmla="*/ 1037160 h 1037139"/>
                <a:gd name="connsiteX72" fmla="*/ 4732296 w 5132298"/>
                <a:gd name="connsiteY72" fmla="*/ 1037160 h 1037139"/>
                <a:gd name="connsiteX73" fmla="*/ 4879172 w 5132298"/>
                <a:gd name="connsiteY73" fmla="*/ 1037083 h 1037139"/>
                <a:gd name="connsiteX74" fmla="*/ 5132651 w 5132298"/>
                <a:gd name="connsiteY74" fmla="*/ 801587 h 1037139"/>
                <a:gd name="connsiteX75" fmla="*/ 5132651 w 5132298"/>
                <a:gd name="connsiteY75" fmla="*/ 679820 h 1037139"/>
                <a:gd name="connsiteX76" fmla="*/ 280863 w 5132298"/>
                <a:gd name="connsiteY76" fmla="*/ 189111 h 1037139"/>
                <a:gd name="connsiteX77" fmla="*/ 825046 w 5132298"/>
                <a:gd name="connsiteY77" fmla="*/ 189111 h 1037139"/>
                <a:gd name="connsiteX78" fmla="*/ 861203 w 5132298"/>
                <a:gd name="connsiteY78" fmla="*/ 156573 h 1037139"/>
                <a:gd name="connsiteX79" fmla="*/ 861203 w 5132298"/>
                <a:gd name="connsiteY79" fmla="*/ 32729 h 1037139"/>
                <a:gd name="connsiteX80" fmla="*/ 825046 w 5132298"/>
                <a:gd name="connsiteY80" fmla="*/ 78 h 1037139"/>
                <a:gd name="connsiteX81" fmla="*/ 277073 w 5132298"/>
                <a:gd name="connsiteY81" fmla="*/ 78 h 1037139"/>
                <a:gd name="connsiteX82" fmla="*/ 352 w 5132298"/>
                <a:gd name="connsiteY82" fmla="*/ 255005 h 1037139"/>
                <a:gd name="connsiteX83" fmla="*/ 352 w 5132298"/>
                <a:gd name="connsiteY83" fmla="*/ 782309 h 1037139"/>
                <a:gd name="connsiteX84" fmla="*/ 277073 w 5132298"/>
                <a:gd name="connsiteY84" fmla="*/ 1037217 h 1037139"/>
                <a:gd name="connsiteX85" fmla="*/ 825046 w 5132298"/>
                <a:gd name="connsiteY85" fmla="*/ 1037217 h 1037139"/>
                <a:gd name="connsiteX86" fmla="*/ 861203 w 5132298"/>
                <a:gd name="connsiteY86" fmla="*/ 1004660 h 1037139"/>
                <a:gd name="connsiteX87" fmla="*/ 861203 w 5132298"/>
                <a:gd name="connsiteY87" fmla="*/ 880816 h 1037139"/>
                <a:gd name="connsiteX88" fmla="*/ 825046 w 5132298"/>
                <a:gd name="connsiteY88" fmla="*/ 848298 h 1037139"/>
                <a:gd name="connsiteX89" fmla="*/ 280863 w 5132298"/>
                <a:gd name="connsiteY89" fmla="*/ 848298 h 1037139"/>
                <a:gd name="connsiteX90" fmla="*/ 207006 w 5132298"/>
                <a:gd name="connsiteY90" fmla="*/ 779051 h 1037139"/>
                <a:gd name="connsiteX91" fmla="*/ 207006 w 5132298"/>
                <a:gd name="connsiteY91" fmla="*/ 634347 h 1037139"/>
                <a:gd name="connsiteX92" fmla="*/ 532457 w 5132298"/>
                <a:gd name="connsiteY92" fmla="*/ 634347 h 1037139"/>
                <a:gd name="connsiteX93" fmla="*/ 568595 w 5132298"/>
                <a:gd name="connsiteY93" fmla="*/ 601772 h 1037139"/>
                <a:gd name="connsiteX94" fmla="*/ 568595 w 5132298"/>
                <a:gd name="connsiteY94" fmla="*/ 480557 h 1037139"/>
                <a:gd name="connsiteX95" fmla="*/ 532457 w 5132298"/>
                <a:gd name="connsiteY95" fmla="*/ 447943 h 1037139"/>
                <a:gd name="connsiteX96" fmla="*/ 207006 w 5132298"/>
                <a:gd name="connsiteY96" fmla="*/ 447943 h 1037139"/>
                <a:gd name="connsiteX97" fmla="*/ 207006 w 5132298"/>
                <a:gd name="connsiteY97" fmla="*/ 258395 h 1037139"/>
                <a:gd name="connsiteX98" fmla="*/ 280863 w 5132298"/>
                <a:gd name="connsiteY98" fmla="*/ 189111 h 1037139"/>
                <a:gd name="connsiteX99" fmla="*/ 1186405 w 5132298"/>
                <a:gd name="connsiteY99" fmla="*/ 189130 h 1037139"/>
                <a:gd name="connsiteX100" fmla="*/ 1186405 w 5132298"/>
                <a:gd name="connsiteY100" fmla="*/ 1000336 h 1037139"/>
                <a:gd name="connsiteX101" fmla="*/ 1153144 w 5132298"/>
                <a:gd name="connsiteY101" fmla="*/ 1037198 h 1037139"/>
                <a:gd name="connsiteX102" fmla="*/ 1012879 w 5132298"/>
                <a:gd name="connsiteY102" fmla="*/ 1037198 h 1037139"/>
                <a:gd name="connsiteX103" fmla="*/ 979656 w 5132298"/>
                <a:gd name="connsiteY103" fmla="*/ 1000336 h 1037139"/>
                <a:gd name="connsiteX104" fmla="*/ 979656 w 5132298"/>
                <a:gd name="connsiteY104" fmla="*/ 37035 h 1037139"/>
                <a:gd name="connsiteX105" fmla="*/ 1012879 w 5132298"/>
                <a:gd name="connsiteY105" fmla="*/ 116 h 1037139"/>
                <a:gd name="connsiteX106" fmla="*/ 1439846 w 5132298"/>
                <a:gd name="connsiteY106" fmla="*/ 116 h 1037139"/>
                <a:gd name="connsiteX107" fmla="*/ 1840506 w 5132298"/>
                <a:gd name="connsiteY107" fmla="*/ 369838 h 1037139"/>
                <a:gd name="connsiteX108" fmla="*/ 1840506 w 5132298"/>
                <a:gd name="connsiteY108" fmla="*/ 1004032 h 1037139"/>
                <a:gd name="connsiteX109" fmla="*/ 1803625 w 5132298"/>
                <a:gd name="connsiteY109" fmla="*/ 1037198 h 1037139"/>
                <a:gd name="connsiteX110" fmla="*/ 1670885 w 5132298"/>
                <a:gd name="connsiteY110" fmla="*/ 1037198 h 1037139"/>
                <a:gd name="connsiteX111" fmla="*/ 1634023 w 5132298"/>
                <a:gd name="connsiteY111" fmla="*/ 1004032 h 1037139"/>
                <a:gd name="connsiteX112" fmla="*/ 1634023 w 5132298"/>
                <a:gd name="connsiteY112" fmla="*/ 369838 h 1037139"/>
                <a:gd name="connsiteX113" fmla="*/ 1439846 w 5132298"/>
                <a:gd name="connsiteY113" fmla="*/ 189225 h 1037139"/>
                <a:gd name="connsiteX114" fmla="*/ 1186405 w 5132298"/>
                <a:gd name="connsiteY114" fmla="*/ 189130 h 103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5132298" h="1037139">
                  <a:moveTo>
                    <a:pt x="4143956" y="78849"/>
                  </a:moveTo>
                  <a:lnTo>
                    <a:pt x="4143651" y="36939"/>
                  </a:lnTo>
                  <a:cubicBezTo>
                    <a:pt x="4143651" y="16613"/>
                    <a:pt x="4128754" y="78"/>
                    <a:pt x="4110447" y="78"/>
                  </a:cubicBezTo>
                  <a:lnTo>
                    <a:pt x="3970639" y="78"/>
                  </a:lnTo>
                  <a:cubicBezTo>
                    <a:pt x="3952351" y="78"/>
                    <a:pt x="3937435" y="16613"/>
                    <a:pt x="3937435" y="36939"/>
                  </a:cubicBezTo>
                  <a:lnTo>
                    <a:pt x="3937435" y="78849"/>
                  </a:lnTo>
                  <a:lnTo>
                    <a:pt x="3937454" y="78849"/>
                  </a:lnTo>
                  <a:lnTo>
                    <a:pt x="3937759" y="152249"/>
                  </a:lnTo>
                  <a:cubicBezTo>
                    <a:pt x="3937759" y="172575"/>
                    <a:pt x="3952637" y="189111"/>
                    <a:pt x="3970963" y="189111"/>
                  </a:cubicBezTo>
                  <a:lnTo>
                    <a:pt x="4110771" y="189111"/>
                  </a:lnTo>
                  <a:cubicBezTo>
                    <a:pt x="4129059" y="189111"/>
                    <a:pt x="4143975" y="172575"/>
                    <a:pt x="4143975" y="152249"/>
                  </a:cubicBezTo>
                  <a:lnTo>
                    <a:pt x="4143975" y="78849"/>
                  </a:lnTo>
                  <a:lnTo>
                    <a:pt x="4143956" y="78849"/>
                  </a:lnTo>
                  <a:close/>
                  <a:moveTo>
                    <a:pt x="4143956" y="653397"/>
                  </a:moveTo>
                  <a:lnTo>
                    <a:pt x="4143651" y="306706"/>
                  </a:lnTo>
                  <a:cubicBezTo>
                    <a:pt x="4143651" y="286361"/>
                    <a:pt x="4128754" y="269845"/>
                    <a:pt x="4110447" y="269845"/>
                  </a:cubicBezTo>
                  <a:lnTo>
                    <a:pt x="3970639" y="269845"/>
                  </a:lnTo>
                  <a:cubicBezTo>
                    <a:pt x="3952351" y="269845"/>
                    <a:pt x="3937435" y="286361"/>
                    <a:pt x="3937435" y="306706"/>
                  </a:cubicBezTo>
                  <a:lnTo>
                    <a:pt x="3937435" y="653397"/>
                  </a:lnTo>
                  <a:lnTo>
                    <a:pt x="3937454" y="653397"/>
                  </a:lnTo>
                  <a:lnTo>
                    <a:pt x="3937759" y="1000069"/>
                  </a:lnTo>
                  <a:cubicBezTo>
                    <a:pt x="3937759" y="1020396"/>
                    <a:pt x="3952637" y="1036931"/>
                    <a:pt x="3970963" y="1036931"/>
                  </a:cubicBezTo>
                  <a:lnTo>
                    <a:pt x="4110771" y="1036931"/>
                  </a:lnTo>
                  <a:cubicBezTo>
                    <a:pt x="4129059" y="1036931"/>
                    <a:pt x="4143975" y="1020396"/>
                    <a:pt x="4143975" y="1000069"/>
                  </a:cubicBezTo>
                  <a:lnTo>
                    <a:pt x="4143975" y="653397"/>
                  </a:lnTo>
                  <a:lnTo>
                    <a:pt x="4143956" y="653397"/>
                  </a:lnTo>
                  <a:close/>
                  <a:moveTo>
                    <a:pt x="3441430" y="78"/>
                  </a:moveTo>
                  <a:lnTo>
                    <a:pt x="2991355" y="78"/>
                  </a:lnTo>
                  <a:cubicBezTo>
                    <a:pt x="2973029" y="78"/>
                    <a:pt x="2958131" y="16670"/>
                    <a:pt x="2958131" y="37035"/>
                  </a:cubicBezTo>
                  <a:lnTo>
                    <a:pt x="2958131" y="646958"/>
                  </a:lnTo>
                  <a:cubicBezTo>
                    <a:pt x="2958131" y="667323"/>
                    <a:pt x="2973009" y="683858"/>
                    <a:pt x="2991297" y="683858"/>
                  </a:cubicBezTo>
                  <a:lnTo>
                    <a:pt x="3131391" y="683858"/>
                  </a:lnTo>
                  <a:cubicBezTo>
                    <a:pt x="3149717" y="683858"/>
                    <a:pt x="3164595" y="667323"/>
                    <a:pt x="3164595" y="646958"/>
                  </a:cubicBezTo>
                  <a:lnTo>
                    <a:pt x="3164786" y="189015"/>
                  </a:lnTo>
                  <a:lnTo>
                    <a:pt x="3418284" y="189111"/>
                  </a:lnTo>
                  <a:cubicBezTo>
                    <a:pt x="3525383" y="189111"/>
                    <a:pt x="3612499" y="270149"/>
                    <a:pt x="3612499" y="369762"/>
                  </a:cubicBezTo>
                  <a:lnTo>
                    <a:pt x="3612499" y="702794"/>
                  </a:lnTo>
                  <a:cubicBezTo>
                    <a:pt x="3612499" y="802368"/>
                    <a:pt x="3525383" y="847822"/>
                    <a:pt x="3418284" y="847822"/>
                  </a:cubicBezTo>
                  <a:lnTo>
                    <a:pt x="2958131" y="848298"/>
                  </a:lnTo>
                  <a:lnTo>
                    <a:pt x="2958131" y="1037217"/>
                  </a:lnTo>
                  <a:lnTo>
                    <a:pt x="3418284" y="1036931"/>
                  </a:lnTo>
                  <a:cubicBezTo>
                    <a:pt x="3639226" y="1036931"/>
                    <a:pt x="3818982" y="906648"/>
                    <a:pt x="3818982" y="702794"/>
                  </a:cubicBezTo>
                  <a:lnTo>
                    <a:pt x="3818982" y="367590"/>
                  </a:lnTo>
                  <a:cubicBezTo>
                    <a:pt x="3818982" y="171985"/>
                    <a:pt x="3654866" y="78"/>
                    <a:pt x="3441430" y="78"/>
                  </a:cubicBezTo>
                  <a:moveTo>
                    <a:pt x="5132651" y="679820"/>
                  </a:moveTo>
                  <a:cubicBezTo>
                    <a:pt x="5132651" y="670447"/>
                    <a:pt x="5132575" y="660846"/>
                    <a:pt x="5131660" y="650425"/>
                  </a:cubicBezTo>
                  <a:cubicBezTo>
                    <a:pt x="5121469" y="535230"/>
                    <a:pt x="5002749" y="447943"/>
                    <a:pt x="4877591" y="447943"/>
                  </a:cubicBezTo>
                  <a:lnTo>
                    <a:pt x="4567171" y="447943"/>
                  </a:lnTo>
                  <a:lnTo>
                    <a:pt x="4559208" y="447924"/>
                  </a:lnTo>
                  <a:cubicBezTo>
                    <a:pt x="4509487" y="447924"/>
                    <a:pt x="4469063" y="403861"/>
                    <a:pt x="4469063" y="349759"/>
                  </a:cubicBezTo>
                  <a:lnTo>
                    <a:pt x="4469368" y="279312"/>
                  </a:lnTo>
                  <a:cubicBezTo>
                    <a:pt x="4469368" y="229630"/>
                    <a:pt x="4513412" y="189187"/>
                    <a:pt x="4567533" y="189187"/>
                  </a:cubicBezTo>
                  <a:lnTo>
                    <a:pt x="4690043" y="189187"/>
                  </a:lnTo>
                  <a:lnTo>
                    <a:pt x="4691243" y="189225"/>
                  </a:lnTo>
                  <a:lnTo>
                    <a:pt x="5000825" y="189225"/>
                  </a:lnTo>
                  <a:cubicBezTo>
                    <a:pt x="5016656" y="189225"/>
                    <a:pt x="5030676" y="180005"/>
                    <a:pt x="5035706" y="166270"/>
                  </a:cubicBezTo>
                  <a:cubicBezTo>
                    <a:pt x="5037039" y="162612"/>
                    <a:pt x="5037687" y="159259"/>
                    <a:pt x="5037687" y="156021"/>
                  </a:cubicBezTo>
                  <a:lnTo>
                    <a:pt x="5037687" y="33282"/>
                  </a:lnTo>
                  <a:cubicBezTo>
                    <a:pt x="5037687" y="14956"/>
                    <a:pt x="5021151" y="116"/>
                    <a:pt x="5000825" y="116"/>
                  </a:cubicBezTo>
                  <a:lnTo>
                    <a:pt x="4517869" y="173"/>
                  </a:lnTo>
                  <a:cubicBezTo>
                    <a:pt x="4377928" y="173"/>
                    <a:pt x="4262409" y="105805"/>
                    <a:pt x="4262409" y="235555"/>
                  </a:cubicBezTo>
                  <a:lnTo>
                    <a:pt x="4262428" y="382392"/>
                  </a:lnTo>
                  <a:cubicBezTo>
                    <a:pt x="4262428" y="522352"/>
                    <a:pt x="4368041" y="636214"/>
                    <a:pt x="4497886" y="636214"/>
                  </a:cubicBezTo>
                  <a:lnTo>
                    <a:pt x="4836309" y="636214"/>
                  </a:lnTo>
                  <a:cubicBezTo>
                    <a:pt x="4885992" y="636214"/>
                    <a:pt x="4925977" y="680258"/>
                    <a:pt x="4925977" y="734398"/>
                  </a:cubicBezTo>
                  <a:lnTo>
                    <a:pt x="4925977" y="757944"/>
                  </a:lnTo>
                  <a:cubicBezTo>
                    <a:pt x="4925977" y="807645"/>
                    <a:pt x="4882410" y="848050"/>
                    <a:pt x="4828289" y="848050"/>
                  </a:cubicBezTo>
                  <a:lnTo>
                    <a:pt x="4299290" y="848050"/>
                  </a:lnTo>
                  <a:cubicBezTo>
                    <a:pt x="4283440" y="848050"/>
                    <a:pt x="4269419" y="857213"/>
                    <a:pt x="4264447" y="870872"/>
                  </a:cubicBezTo>
                  <a:cubicBezTo>
                    <a:pt x="4263057" y="874606"/>
                    <a:pt x="4262390" y="877997"/>
                    <a:pt x="4262390" y="881216"/>
                  </a:cubicBezTo>
                  <a:lnTo>
                    <a:pt x="4262390" y="1003955"/>
                  </a:lnTo>
                  <a:cubicBezTo>
                    <a:pt x="4262390" y="1022262"/>
                    <a:pt x="4278944" y="1037160"/>
                    <a:pt x="4299290" y="1037160"/>
                  </a:cubicBezTo>
                  <a:lnTo>
                    <a:pt x="4732296" y="1037160"/>
                  </a:lnTo>
                  <a:lnTo>
                    <a:pt x="4879172" y="1037083"/>
                  </a:lnTo>
                  <a:cubicBezTo>
                    <a:pt x="5019075" y="1037083"/>
                    <a:pt x="5132651" y="931470"/>
                    <a:pt x="5132651" y="801587"/>
                  </a:cubicBezTo>
                  <a:lnTo>
                    <a:pt x="5132651" y="679820"/>
                  </a:lnTo>
                  <a:close/>
                  <a:moveTo>
                    <a:pt x="280863" y="189111"/>
                  </a:moveTo>
                  <a:lnTo>
                    <a:pt x="825046" y="189111"/>
                  </a:lnTo>
                  <a:cubicBezTo>
                    <a:pt x="844972" y="189111"/>
                    <a:pt x="861203" y="174518"/>
                    <a:pt x="861203" y="156573"/>
                  </a:cubicBezTo>
                  <a:lnTo>
                    <a:pt x="861203" y="32729"/>
                  </a:lnTo>
                  <a:cubicBezTo>
                    <a:pt x="861203" y="14746"/>
                    <a:pt x="845734" y="78"/>
                    <a:pt x="825046" y="78"/>
                  </a:cubicBezTo>
                  <a:lnTo>
                    <a:pt x="277073" y="78"/>
                  </a:lnTo>
                  <a:cubicBezTo>
                    <a:pt x="124501" y="78"/>
                    <a:pt x="352" y="114301"/>
                    <a:pt x="352" y="255005"/>
                  </a:cubicBezTo>
                  <a:lnTo>
                    <a:pt x="352" y="782309"/>
                  </a:lnTo>
                  <a:cubicBezTo>
                    <a:pt x="352" y="922955"/>
                    <a:pt x="124501" y="1037217"/>
                    <a:pt x="277073" y="1037217"/>
                  </a:cubicBezTo>
                  <a:lnTo>
                    <a:pt x="825046" y="1037217"/>
                  </a:lnTo>
                  <a:cubicBezTo>
                    <a:pt x="844972" y="1037217"/>
                    <a:pt x="861203" y="1022605"/>
                    <a:pt x="861203" y="1004660"/>
                  </a:cubicBezTo>
                  <a:lnTo>
                    <a:pt x="861203" y="880816"/>
                  </a:lnTo>
                  <a:cubicBezTo>
                    <a:pt x="861203" y="862871"/>
                    <a:pt x="844972" y="848298"/>
                    <a:pt x="825046" y="848298"/>
                  </a:cubicBezTo>
                  <a:lnTo>
                    <a:pt x="280863" y="848298"/>
                  </a:lnTo>
                  <a:cubicBezTo>
                    <a:pt x="240839" y="848298"/>
                    <a:pt x="207006" y="816580"/>
                    <a:pt x="207006" y="779051"/>
                  </a:cubicBezTo>
                  <a:lnTo>
                    <a:pt x="207006" y="634347"/>
                  </a:lnTo>
                  <a:lnTo>
                    <a:pt x="532457" y="634347"/>
                  </a:lnTo>
                  <a:cubicBezTo>
                    <a:pt x="552383" y="634347"/>
                    <a:pt x="568595" y="619717"/>
                    <a:pt x="568595" y="601772"/>
                  </a:cubicBezTo>
                  <a:lnTo>
                    <a:pt x="568595" y="480557"/>
                  </a:lnTo>
                  <a:cubicBezTo>
                    <a:pt x="568595" y="462573"/>
                    <a:pt x="552383" y="447943"/>
                    <a:pt x="532457" y="447943"/>
                  </a:cubicBezTo>
                  <a:lnTo>
                    <a:pt x="207006" y="447943"/>
                  </a:lnTo>
                  <a:lnTo>
                    <a:pt x="207006" y="258395"/>
                  </a:lnTo>
                  <a:cubicBezTo>
                    <a:pt x="207006" y="220829"/>
                    <a:pt x="240839" y="189111"/>
                    <a:pt x="280863" y="189111"/>
                  </a:cubicBezTo>
                  <a:moveTo>
                    <a:pt x="1186405" y="189130"/>
                  </a:moveTo>
                  <a:lnTo>
                    <a:pt x="1186405" y="1000336"/>
                  </a:lnTo>
                  <a:cubicBezTo>
                    <a:pt x="1186405" y="1020662"/>
                    <a:pt x="1171470" y="1037198"/>
                    <a:pt x="1153144" y="1037198"/>
                  </a:cubicBezTo>
                  <a:lnTo>
                    <a:pt x="1012879" y="1037198"/>
                  </a:lnTo>
                  <a:cubicBezTo>
                    <a:pt x="994553" y="1037198"/>
                    <a:pt x="979656" y="1020662"/>
                    <a:pt x="979656" y="1000336"/>
                  </a:cubicBezTo>
                  <a:lnTo>
                    <a:pt x="979656" y="37035"/>
                  </a:lnTo>
                  <a:cubicBezTo>
                    <a:pt x="979656" y="16670"/>
                    <a:pt x="994553" y="116"/>
                    <a:pt x="1012879" y="116"/>
                  </a:cubicBezTo>
                  <a:lnTo>
                    <a:pt x="1439846" y="116"/>
                  </a:lnTo>
                  <a:cubicBezTo>
                    <a:pt x="1660769" y="116"/>
                    <a:pt x="1840506" y="165946"/>
                    <a:pt x="1840506" y="369838"/>
                  </a:cubicBezTo>
                  <a:lnTo>
                    <a:pt x="1840506" y="1004032"/>
                  </a:lnTo>
                  <a:cubicBezTo>
                    <a:pt x="1840506" y="1022339"/>
                    <a:pt x="1823971" y="1037198"/>
                    <a:pt x="1803625" y="1037198"/>
                  </a:cubicBezTo>
                  <a:lnTo>
                    <a:pt x="1670885" y="1037198"/>
                  </a:lnTo>
                  <a:cubicBezTo>
                    <a:pt x="1650559" y="1037198"/>
                    <a:pt x="1634023" y="1022339"/>
                    <a:pt x="1634023" y="1004032"/>
                  </a:cubicBezTo>
                  <a:lnTo>
                    <a:pt x="1634023" y="369838"/>
                  </a:lnTo>
                  <a:cubicBezTo>
                    <a:pt x="1634023" y="270264"/>
                    <a:pt x="1546926" y="189225"/>
                    <a:pt x="1439846" y="189225"/>
                  </a:cubicBezTo>
                  <a:lnTo>
                    <a:pt x="1186405" y="18913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4" name="Espace réservé du texte 27">
            <a:extLst>
              <a:ext uri="{FF2B5EF4-FFF2-40B4-BE49-F238E27FC236}">
                <a16:creationId xmlns:a16="http://schemas.microsoft.com/office/drawing/2014/main" id="{928DA79C-58BB-46BE-A434-01CC299726C5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269471" y="2195081"/>
            <a:ext cx="5389418" cy="3108614"/>
          </a:xfrm>
          <a:prstGeom prst="rect">
            <a:avLst/>
          </a:prstGeom>
          <a:noFill/>
        </p:spPr>
        <p:txBody>
          <a:bodyPr wrap="square" lIns="0" tIns="108000" anchor="t" anchorCtr="1">
            <a:noAutofit/>
          </a:bodyPr>
          <a:lstStyle>
            <a:lvl1pPr algn="ctr">
              <a:defRPr sz="2100">
                <a:solidFill>
                  <a:schemeClr val="bg1"/>
                </a:solidFill>
                <a:latin typeface="Enedis Medium" pitchFamily="50" charset="0"/>
              </a:defRPr>
            </a:lvl1pPr>
            <a:lvl2pPr marL="0" indent="0" algn="ctr">
              <a:spcAft>
                <a:spcPts val="0"/>
              </a:spcAft>
              <a:buNone/>
              <a:defRPr sz="11500" b="1">
                <a:solidFill>
                  <a:schemeClr val="bg1"/>
                </a:solidFill>
                <a:latin typeface="Enedis Black" pitchFamily="50" charset="0"/>
              </a:defRPr>
            </a:lvl2pPr>
            <a:lvl3pPr algn="ctr">
              <a:defRPr/>
            </a:lvl3pPr>
            <a:lvl5pPr>
              <a:defRPr/>
            </a:lvl5pPr>
          </a:lstStyle>
          <a:p>
            <a:pPr lvl="0"/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</a:t>
            </a:r>
            <a:br>
              <a:rPr lang="fr-FR"/>
            </a:br>
            <a:r>
              <a:rPr lang="fr-FR" err="1"/>
              <a:t>consectuer</a:t>
            </a:r>
            <a:r>
              <a:rPr lang="fr-FR"/>
              <a:t> </a:t>
            </a:r>
          </a:p>
          <a:p>
            <a:pPr lvl="1"/>
            <a:r>
              <a:rPr lang="fr-FR"/>
              <a:t>89%</a:t>
            </a:r>
          </a:p>
        </p:txBody>
      </p:sp>
      <p:sp>
        <p:nvSpPr>
          <p:cNvPr id="16" name="Espace réservé du texte 12">
            <a:extLst>
              <a:ext uri="{FF2B5EF4-FFF2-40B4-BE49-F238E27FC236}">
                <a16:creationId xmlns:a16="http://schemas.microsoft.com/office/drawing/2014/main" id="{2479FAF6-09FB-463A-8A3F-2B98F185F8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4031" y="2072273"/>
            <a:ext cx="5575303" cy="87254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fr-FR" err="1"/>
              <a:t>Tartio</a:t>
            </a:r>
            <a:r>
              <a:rPr lang="fr-FR"/>
              <a:t>  ipsum 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9" name="Titre 8">
            <a:extLst>
              <a:ext uri="{FF2B5EF4-FFF2-40B4-BE49-F238E27FC236}">
                <a16:creationId xmlns:a16="http://schemas.microsoft.com/office/drawing/2014/main" id="{9AEF1246-482F-408E-8822-C4BE15A41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0691" y="511217"/>
            <a:ext cx="5575304" cy="1353832"/>
          </a:xfrm>
        </p:spPr>
        <p:txBody>
          <a:bodyPr/>
          <a:lstStyle>
            <a:lvl1pPr>
              <a:lnSpc>
                <a:spcPct val="84000"/>
              </a:lnSpc>
              <a:defRPr sz="3450"/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br>
              <a:rPr lang="fr-FR"/>
            </a:b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br>
              <a:rPr lang="fr-FR"/>
            </a:b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7608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ifesto M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5C6D5BA-D7D3-4F5E-A24B-E551D1753B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Titre 8">
            <a:extLst>
              <a:ext uri="{FF2B5EF4-FFF2-40B4-BE49-F238E27FC236}">
                <a16:creationId xmlns:a16="http://schemas.microsoft.com/office/drawing/2014/main" id="{84C899FF-869A-4315-A506-197107D1CE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3485" y="1841541"/>
            <a:ext cx="8821265" cy="3102388"/>
          </a:xfrm>
        </p:spPr>
        <p:txBody>
          <a:bodyPr anchor="ctr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br>
              <a:rPr lang="fr-FR"/>
            </a:b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nibh</a:t>
            </a:r>
            <a:br>
              <a:rPr lang="fr-FR"/>
            </a:br>
            <a:r>
              <a:rPr lang="fr-FR" err="1"/>
              <a:t>euismod</a:t>
            </a:r>
            <a:r>
              <a:rPr lang="fr-FR"/>
              <a:t> </a:t>
            </a:r>
            <a:r>
              <a:rPr lang="fr-FR" err="1"/>
              <a:t>tincidunt</a:t>
            </a:r>
            <a:r>
              <a:rPr lang="fr-FR"/>
              <a:t> ut </a:t>
            </a:r>
            <a:r>
              <a:rPr lang="fr-FR" err="1"/>
              <a:t>laoreet</a:t>
            </a:r>
            <a:r>
              <a:rPr lang="fr-FR"/>
              <a:t> </a:t>
            </a:r>
            <a:r>
              <a:rPr lang="fr-FR" err="1"/>
              <a:t>dolore</a:t>
            </a:r>
            <a:r>
              <a:rPr lang="fr-FR"/>
              <a:t> magna</a:t>
            </a:r>
            <a:br>
              <a:rPr lang="fr-FR"/>
            </a:br>
            <a:r>
              <a:rPr lang="fr-FR" err="1"/>
              <a:t>aliquam</a:t>
            </a:r>
            <a:r>
              <a:rPr lang="fr-FR"/>
              <a:t> erat </a:t>
            </a:r>
            <a:r>
              <a:rPr lang="fr-FR" err="1"/>
              <a:t>volutpat</a:t>
            </a:r>
            <a:r>
              <a:rPr lang="fr-FR"/>
              <a:t>. 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br>
              <a:rPr lang="fr-FR"/>
            </a:b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r>
              <a:rPr lang="fr-FR"/>
              <a:t> </a:t>
            </a: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</a:t>
            </a:r>
            <a:br>
              <a:rPr lang="fr-FR"/>
            </a:b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nibh</a:t>
            </a:r>
            <a:r>
              <a:rPr lang="fr-FR"/>
              <a:t> </a:t>
            </a:r>
            <a:r>
              <a:rPr lang="fr-FR" err="1"/>
              <a:t>euismod</a:t>
            </a:r>
            <a:r>
              <a:rPr lang="fr-FR"/>
              <a:t> </a:t>
            </a:r>
            <a:r>
              <a:rPr lang="fr-FR" err="1"/>
              <a:t>tincidunt</a:t>
            </a:r>
            <a:r>
              <a:rPr lang="fr-FR"/>
              <a:t> ut </a:t>
            </a:r>
            <a:r>
              <a:rPr lang="fr-FR" err="1"/>
              <a:t>laoreet</a:t>
            </a:r>
            <a:br>
              <a:rPr lang="fr-FR"/>
            </a:br>
            <a:r>
              <a:rPr lang="fr-FR" err="1"/>
              <a:t>dolore</a:t>
            </a:r>
            <a:r>
              <a:rPr lang="fr-FR"/>
              <a:t> magna </a:t>
            </a:r>
            <a:r>
              <a:rPr lang="fr-FR" err="1"/>
              <a:t>aliquam</a:t>
            </a:r>
            <a:r>
              <a:rPr lang="fr-FR"/>
              <a:t> erat </a:t>
            </a:r>
            <a:r>
              <a:rPr lang="fr-FR" err="1"/>
              <a:t>volutpat</a:t>
            </a:r>
            <a:r>
              <a:rPr lang="fr-FR"/>
              <a:t>.</a:t>
            </a:r>
          </a:p>
        </p:txBody>
      </p:sp>
      <p:sp>
        <p:nvSpPr>
          <p:cNvPr id="13" name="Espace réservé du graphique SmartArt 12">
            <a:extLst>
              <a:ext uri="{FF2B5EF4-FFF2-40B4-BE49-F238E27FC236}">
                <a16:creationId xmlns:a16="http://schemas.microsoft.com/office/drawing/2014/main" id="{224F1CF0-FBFB-43C3-BAE8-803766D5635E}"/>
              </a:ext>
            </a:extLst>
          </p:cNvPr>
          <p:cNvSpPr>
            <a:spLocks noGrp="1" noChangeAspect="1"/>
          </p:cNvSpPr>
          <p:nvPr>
            <p:ph type="dgm" sz="quarter" idx="22"/>
          </p:nvPr>
        </p:nvSpPr>
        <p:spPr>
          <a:xfrm>
            <a:off x="9645651" y="4725108"/>
            <a:ext cx="527050" cy="463254"/>
          </a:xfrm>
          <a:custGeom>
            <a:avLst/>
            <a:gdLst>
              <a:gd name="connsiteX0" fmla="*/ 2101941 w 3665153"/>
              <a:gd name="connsiteY0" fmla="*/ 0 h 3221517"/>
              <a:gd name="connsiteX1" fmla="*/ 3665153 w 3665153"/>
              <a:gd name="connsiteY1" fmla="*/ 0 h 3221517"/>
              <a:gd name="connsiteX2" fmla="*/ 3665153 w 3665153"/>
              <a:gd name="connsiteY2" fmla="*/ 1235816 h 3221517"/>
              <a:gd name="connsiteX3" fmla="*/ 2101941 w 3665153"/>
              <a:gd name="connsiteY3" fmla="*/ 3221517 h 3221517"/>
              <a:gd name="connsiteX4" fmla="*/ 2101941 w 3665153"/>
              <a:gd name="connsiteY4" fmla="*/ 2471631 h 3221517"/>
              <a:gd name="connsiteX5" fmla="*/ 3591250 w 3665153"/>
              <a:gd name="connsiteY5" fmla="*/ 1489310 h 3221517"/>
              <a:gd name="connsiteX6" fmla="*/ 2101941 w 3665153"/>
              <a:gd name="connsiteY6" fmla="*/ 1489310 h 3221517"/>
              <a:gd name="connsiteX7" fmla="*/ 0 w 3665153"/>
              <a:gd name="connsiteY7" fmla="*/ 0 h 3221517"/>
              <a:gd name="connsiteX8" fmla="*/ 1563256 w 3665153"/>
              <a:gd name="connsiteY8" fmla="*/ 0 h 3221517"/>
              <a:gd name="connsiteX9" fmla="*/ 1563256 w 3665153"/>
              <a:gd name="connsiteY9" fmla="*/ 1235816 h 3221517"/>
              <a:gd name="connsiteX10" fmla="*/ 0 w 3665153"/>
              <a:gd name="connsiteY10" fmla="*/ 3221517 h 3221517"/>
              <a:gd name="connsiteX11" fmla="*/ 0 w 3665153"/>
              <a:gd name="connsiteY11" fmla="*/ 2471631 h 3221517"/>
              <a:gd name="connsiteX12" fmla="*/ 1489309 w 3665153"/>
              <a:gd name="connsiteY12" fmla="*/ 1489310 h 3221517"/>
              <a:gd name="connsiteX13" fmla="*/ 0 w 3665153"/>
              <a:gd name="connsiteY13" fmla="*/ 1489310 h 322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65153" h="3221517">
                <a:moveTo>
                  <a:pt x="2101941" y="0"/>
                </a:moveTo>
                <a:lnTo>
                  <a:pt x="3665153" y="0"/>
                </a:lnTo>
                <a:lnTo>
                  <a:pt x="3665153" y="1235816"/>
                </a:lnTo>
                <a:cubicBezTo>
                  <a:pt x="3665153" y="2323782"/>
                  <a:pt x="3084219" y="3063073"/>
                  <a:pt x="2101941" y="3221517"/>
                </a:cubicBezTo>
                <a:lnTo>
                  <a:pt x="2101941" y="2471631"/>
                </a:lnTo>
                <a:cubicBezTo>
                  <a:pt x="2915267" y="2387089"/>
                  <a:pt x="3432806" y="2027995"/>
                  <a:pt x="3591250" y="1489310"/>
                </a:cubicBezTo>
                <a:lnTo>
                  <a:pt x="2101941" y="1489310"/>
                </a:lnTo>
                <a:close/>
                <a:moveTo>
                  <a:pt x="0" y="0"/>
                </a:moveTo>
                <a:lnTo>
                  <a:pt x="1563256" y="0"/>
                </a:lnTo>
                <a:lnTo>
                  <a:pt x="1563256" y="1235816"/>
                </a:lnTo>
                <a:cubicBezTo>
                  <a:pt x="1563256" y="2323782"/>
                  <a:pt x="982321" y="3063073"/>
                  <a:pt x="0" y="3221517"/>
                </a:cubicBezTo>
                <a:lnTo>
                  <a:pt x="0" y="2471631"/>
                </a:lnTo>
                <a:cubicBezTo>
                  <a:pt x="813326" y="2387089"/>
                  <a:pt x="1330865" y="2027995"/>
                  <a:pt x="1489309" y="1489310"/>
                </a:cubicBezTo>
                <a:lnTo>
                  <a:pt x="0" y="148931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15" name="Espace réservé du graphique SmartArt 14">
            <a:extLst>
              <a:ext uri="{FF2B5EF4-FFF2-40B4-BE49-F238E27FC236}">
                <a16:creationId xmlns:a16="http://schemas.microsoft.com/office/drawing/2014/main" id="{DAFD4CCF-04AE-4A59-8C17-A9B9BD9EB30F}"/>
              </a:ext>
            </a:extLst>
          </p:cNvPr>
          <p:cNvSpPr>
            <a:spLocks noGrp="1" noChangeAspect="1"/>
          </p:cNvSpPr>
          <p:nvPr>
            <p:ph type="dgm" sz="quarter" idx="23"/>
          </p:nvPr>
        </p:nvSpPr>
        <p:spPr>
          <a:xfrm flipH="1" flipV="1">
            <a:off x="1758393" y="1681706"/>
            <a:ext cx="527050" cy="463254"/>
          </a:xfrm>
          <a:custGeom>
            <a:avLst/>
            <a:gdLst>
              <a:gd name="connsiteX0" fmla="*/ 2101941 w 3665153"/>
              <a:gd name="connsiteY0" fmla="*/ 0 h 3221517"/>
              <a:gd name="connsiteX1" fmla="*/ 3665153 w 3665153"/>
              <a:gd name="connsiteY1" fmla="*/ 0 h 3221517"/>
              <a:gd name="connsiteX2" fmla="*/ 3665153 w 3665153"/>
              <a:gd name="connsiteY2" fmla="*/ 1235816 h 3221517"/>
              <a:gd name="connsiteX3" fmla="*/ 2101941 w 3665153"/>
              <a:gd name="connsiteY3" fmla="*/ 3221517 h 3221517"/>
              <a:gd name="connsiteX4" fmla="*/ 2101941 w 3665153"/>
              <a:gd name="connsiteY4" fmla="*/ 2471631 h 3221517"/>
              <a:gd name="connsiteX5" fmla="*/ 3591250 w 3665153"/>
              <a:gd name="connsiteY5" fmla="*/ 1489310 h 3221517"/>
              <a:gd name="connsiteX6" fmla="*/ 2101941 w 3665153"/>
              <a:gd name="connsiteY6" fmla="*/ 1489310 h 3221517"/>
              <a:gd name="connsiteX7" fmla="*/ 0 w 3665153"/>
              <a:gd name="connsiteY7" fmla="*/ 0 h 3221517"/>
              <a:gd name="connsiteX8" fmla="*/ 1563256 w 3665153"/>
              <a:gd name="connsiteY8" fmla="*/ 0 h 3221517"/>
              <a:gd name="connsiteX9" fmla="*/ 1563256 w 3665153"/>
              <a:gd name="connsiteY9" fmla="*/ 1235816 h 3221517"/>
              <a:gd name="connsiteX10" fmla="*/ 0 w 3665153"/>
              <a:gd name="connsiteY10" fmla="*/ 3221517 h 3221517"/>
              <a:gd name="connsiteX11" fmla="*/ 0 w 3665153"/>
              <a:gd name="connsiteY11" fmla="*/ 2471631 h 3221517"/>
              <a:gd name="connsiteX12" fmla="*/ 1489309 w 3665153"/>
              <a:gd name="connsiteY12" fmla="*/ 1489310 h 3221517"/>
              <a:gd name="connsiteX13" fmla="*/ 0 w 3665153"/>
              <a:gd name="connsiteY13" fmla="*/ 1489310 h 322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65153" h="3221517">
                <a:moveTo>
                  <a:pt x="2101941" y="0"/>
                </a:moveTo>
                <a:lnTo>
                  <a:pt x="3665153" y="0"/>
                </a:lnTo>
                <a:lnTo>
                  <a:pt x="3665153" y="1235816"/>
                </a:lnTo>
                <a:cubicBezTo>
                  <a:pt x="3665153" y="2323782"/>
                  <a:pt x="3084219" y="3063073"/>
                  <a:pt x="2101941" y="3221517"/>
                </a:cubicBezTo>
                <a:lnTo>
                  <a:pt x="2101941" y="2471631"/>
                </a:lnTo>
                <a:cubicBezTo>
                  <a:pt x="2915267" y="2387089"/>
                  <a:pt x="3432806" y="2027995"/>
                  <a:pt x="3591250" y="1489310"/>
                </a:cubicBezTo>
                <a:lnTo>
                  <a:pt x="2101941" y="1489310"/>
                </a:lnTo>
                <a:close/>
                <a:moveTo>
                  <a:pt x="0" y="0"/>
                </a:moveTo>
                <a:lnTo>
                  <a:pt x="1563256" y="0"/>
                </a:lnTo>
                <a:lnTo>
                  <a:pt x="1563256" y="1235816"/>
                </a:lnTo>
                <a:cubicBezTo>
                  <a:pt x="1563256" y="2323782"/>
                  <a:pt x="982321" y="3063073"/>
                  <a:pt x="0" y="3221517"/>
                </a:cubicBezTo>
                <a:lnTo>
                  <a:pt x="0" y="2471631"/>
                </a:lnTo>
                <a:cubicBezTo>
                  <a:pt x="813326" y="2387089"/>
                  <a:pt x="1330865" y="2027995"/>
                  <a:pt x="1489309" y="1489310"/>
                </a:cubicBezTo>
                <a:lnTo>
                  <a:pt x="0" y="148931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7814393D-12CB-4D35-ADFA-B354ED5DFAE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8307" y="6473033"/>
            <a:ext cx="767567" cy="155112"/>
            <a:chOff x="3231832" y="7185063"/>
            <a:chExt cx="5132298" cy="1037158"/>
          </a:xfrm>
        </p:grpSpPr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0473361-2D88-452C-AA7C-82BAD5BDFA94}"/>
                </a:ext>
              </a:extLst>
            </p:cNvPr>
            <p:cNvSpPr/>
            <p:nvPr/>
          </p:nvSpPr>
          <p:spPr>
            <a:xfrm>
              <a:off x="5071966" y="7185101"/>
              <a:ext cx="1117644" cy="1037120"/>
            </a:xfrm>
            <a:custGeom>
              <a:avLst/>
              <a:gdLst>
                <a:gd name="connsiteX0" fmla="*/ 519115 w 1117644"/>
                <a:gd name="connsiteY0" fmla="*/ 848219 h 1037120"/>
                <a:gd name="connsiteX1" fmla="*/ 324919 w 1117644"/>
                <a:gd name="connsiteY1" fmla="*/ 668711 h 1037120"/>
                <a:gd name="connsiteX2" fmla="*/ 325338 w 1117644"/>
                <a:gd name="connsiteY2" fmla="*/ 636136 h 1037120"/>
                <a:gd name="connsiteX3" fmla="*/ 739428 w 1117644"/>
                <a:gd name="connsiteY3" fmla="*/ 636136 h 1037120"/>
                <a:gd name="connsiteX4" fmla="*/ 999289 w 1117644"/>
                <a:gd name="connsiteY4" fmla="*/ 394601 h 1037120"/>
                <a:gd name="connsiteX5" fmla="*/ 999289 w 1117644"/>
                <a:gd name="connsiteY5" fmla="*/ 241572 h 1037120"/>
                <a:gd name="connsiteX6" fmla="*/ 739428 w 1117644"/>
                <a:gd name="connsiteY6" fmla="*/ 37 h 1037120"/>
                <a:gd name="connsiteX7" fmla="*/ 378107 w 1117644"/>
                <a:gd name="connsiteY7" fmla="*/ 37 h 1037120"/>
                <a:gd name="connsiteX8" fmla="*/ 317775 w 1117644"/>
                <a:gd name="connsiteY8" fmla="*/ 4647 h 1037120"/>
                <a:gd name="connsiteX9" fmla="*/ 118684 w 1117644"/>
                <a:gd name="connsiteY9" fmla="*/ 241572 h 1037120"/>
                <a:gd name="connsiteX10" fmla="*/ 118684 w 1117644"/>
                <a:gd name="connsiteY10" fmla="*/ 330402 h 1037120"/>
                <a:gd name="connsiteX11" fmla="*/ 151850 w 1117644"/>
                <a:gd name="connsiteY11" fmla="*/ 367302 h 1037120"/>
                <a:gd name="connsiteX12" fmla="*/ 292096 w 1117644"/>
                <a:gd name="connsiteY12" fmla="*/ 367302 h 1037120"/>
                <a:gd name="connsiteX13" fmla="*/ 325300 w 1117644"/>
                <a:gd name="connsiteY13" fmla="*/ 330402 h 1037120"/>
                <a:gd name="connsiteX14" fmla="*/ 325300 w 1117644"/>
                <a:gd name="connsiteY14" fmla="*/ 273062 h 1037120"/>
                <a:gd name="connsiteX15" fmla="*/ 417369 w 1117644"/>
                <a:gd name="connsiteY15" fmla="*/ 188994 h 1037120"/>
                <a:gd name="connsiteX16" fmla="*/ 700680 w 1117644"/>
                <a:gd name="connsiteY16" fmla="*/ 188994 h 1037120"/>
                <a:gd name="connsiteX17" fmla="*/ 792768 w 1117644"/>
                <a:gd name="connsiteY17" fmla="*/ 273062 h 1037120"/>
                <a:gd name="connsiteX18" fmla="*/ 792768 w 1117644"/>
                <a:gd name="connsiteY18" fmla="*/ 363892 h 1037120"/>
                <a:gd name="connsiteX19" fmla="*/ 700680 w 1117644"/>
                <a:gd name="connsiteY19" fmla="*/ 447884 h 1037120"/>
                <a:gd name="connsiteX20" fmla="*/ 250 w 1117644"/>
                <a:gd name="connsiteY20" fmla="*/ 447884 h 1037120"/>
                <a:gd name="connsiteX21" fmla="*/ 250 w 1117644"/>
                <a:gd name="connsiteY21" fmla="*/ 636136 h 1037120"/>
                <a:gd name="connsiteX22" fmla="*/ 118188 w 1117644"/>
                <a:gd name="connsiteY22" fmla="*/ 636136 h 1037120"/>
                <a:gd name="connsiteX23" fmla="*/ 118188 w 1117644"/>
                <a:gd name="connsiteY23" fmla="*/ 668673 h 1037120"/>
                <a:gd name="connsiteX24" fmla="*/ 519800 w 1117644"/>
                <a:gd name="connsiteY24" fmla="*/ 1037157 h 1037120"/>
                <a:gd name="connsiteX25" fmla="*/ 1117894 w 1117644"/>
                <a:gd name="connsiteY25" fmla="*/ 1037157 h 1037120"/>
                <a:gd name="connsiteX26" fmla="*/ 1117894 w 1117644"/>
                <a:gd name="connsiteY26" fmla="*/ 848200 h 1037120"/>
                <a:gd name="connsiteX27" fmla="*/ 519115 w 1117644"/>
                <a:gd name="connsiteY27" fmla="*/ 848219 h 103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17644" h="1037120">
                  <a:moveTo>
                    <a:pt x="519115" y="848219"/>
                  </a:moveTo>
                  <a:cubicBezTo>
                    <a:pt x="412035" y="848219"/>
                    <a:pt x="324919" y="768248"/>
                    <a:pt x="324919" y="668711"/>
                  </a:cubicBezTo>
                  <a:lnTo>
                    <a:pt x="325338" y="636136"/>
                  </a:lnTo>
                  <a:lnTo>
                    <a:pt x="739428" y="636136"/>
                  </a:lnTo>
                  <a:cubicBezTo>
                    <a:pt x="882741" y="636136"/>
                    <a:pt x="999289" y="527798"/>
                    <a:pt x="999289" y="394601"/>
                  </a:cubicBezTo>
                  <a:lnTo>
                    <a:pt x="999289" y="241572"/>
                  </a:lnTo>
                  <a:cubicBezTo>
                    <a:pt x="999289" y="108375"/>
                    <a:pt x="882741" y="37"/>
                    <a:pt x="739428" y="37"/>
                  </a:cubicBezTo>
                  <a:lnTo>
                    <a:pt x="378107" y="37"/>
                  </a:lnTo>
                  <a:cubicBezTo>
                    <a:pt x="358028" y="37"/>
                    <a:pt x="337740" y="228"/>
                    <a:pt x="317775" y="4647"/>
                  </a:cubicBezTo>
                  <a:cubicBezTo>
                    <a:pt x="200294" y="30727"/>
                    <a:pt x="118684" y="129349"/>
                    <a:pt x="118684" y="241572"/>
                  </a:cubicBezTo>
                  <a:lnTo>
                    <a:pt x="118684" y="330402"/>
                  </a:lnTo>
                  <a:cubicBezTo>
                    <a:pt x="118684" y="350729"/>
                    <a:pt x="133543" y="367302"/>
                    <a:pt x="151850" y="367302"/>
                  </a:cubicBezTo>
                  <a:lnTo>
                    <a:pt x="292096" y="367302"/>
                  </a:lnTo>
                  <a:cubicBezTo>
                    <a:pt x="310422" y="367302"/>
                    <a:pt x="325300" y="350729"/>
                    <a:pt x="325300" y="330402"/>
                  </a:cubicBezTo>
                  <a:lnTo>
                    <a:pt x="325300" y="273062"/>
                  </a:lnTo>
                  <a:cubicBezTo>
                    <a:pt x="325300" y="226713"/>
                    <a:pt x="366600" y="188994"/>
                    <a:pt x="417369" y="188994"/>
                  </a:cubicBezTo>
                  <a:lnTo>
                    <a:pt x="700680" y="188994"/>
                  </a:lnTo>
                  <a:cubicBezTo>
                    <a:pt x="751467" y="188994"/>
                    <a:pt x="792768" y="226713"/>
                    <a:pt x="792768" y="273062"/>
                  </a:cubicBezTo>
                  <a:lnTo>
                    <a:pt x="792768" y="363892"/>
                  </a:lnTo>
                  <a:cubicBezTo>
                    <a:pt x="792768" y="410203"/>
                    <a:pt x="751467" y="447884"/>
                    <a:pt x="700680" y="447884"/>
                  </a:cubicBezTo>
                  <a:lnTo>
                    <a:pt x="250" y="447884"/>
                  </a:lnTo>
                  <a:lnTo>
                    <a:pt x="250" y="636136"/>
                  </a:lnTo>
                  <a:lnTo>
                    <a:pt x="118188" y="636136"/>
                  </a:lnTo>
                  <a:lnTo>
                    <a:pt x="118188" y="668673"/>
                  </a:lnTo>
                  <a:cubicBezTo>
                    <a:pt x="118188" y="872527"/>
                    <a:pt x="298859" y="1037157"/>
                    <a:pt x="519800" y="1037157"/>
                  </a:cubicBezTo>
                  <a:lnTo>
                    <a:pt x="1117894" y="1037157"/>
                  </a:lnTo>
                  <a:lnTo>
                    <a:pt x="1117894" y="848200"/>
                  </a:lnTo>
                  <a:lnTo>
                    <a:pt x="519115" y="848219"/>
                  </a:lnTo>
                  <a:close/>
                </a:path>
              </a:pathLst>
            </a:custGeom>
            <a:solidFill>
              <a:srgbClr val="96CD3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C5EFE334-E5E4-4095-BF9E-3DFA72E21108}"/>
                </a:ext>
              </a:extLst>
            </p:cNvPr>
            <p:cNvSpPr/>
            <p:nvPr/>
          </p:nvSpPr>
          <p:spPr>
            <a:xfrm>
              <a:off x="3231832" y="7185063"/>
              <a:ext cx="5132298" cy="1037139"/>
            </a:xfrm>
            <a:custGeom>
              <a:avLst/>
              <a:gdLst>
                <a:gd name="connsiteX0" fmla="*/ 4143956 w 5132298"/>
                <a:gd name="connsiteY0" fmla="*/ 78849 h 1037139"/>
                <a:gd name="connsiteX1" fmla="*/ 4143651 w 5132298"/>
                <a:gd name="connsiteY1" fmla="*/ 36939 h 1037139"/>
                <a:gd name="connsiteX2" fmla="*/ 4110447 w 5132298"/>
                <a:gd name="connsiteY2" fmla="*/ 78 h 1037139"/>
                <a:gd name="connsiteX3" fmla="*/ 3970639 w 5132298"/>
                <a:gd name="connsiteY3" fmla="*/ 78 h 1037139"/>
                <a:gd name="connsiteX4" fmla="*/ 3937435 w 5132298"/>
                <a:gd name="connsiteY4" fmla="*/ 36939 h 1037139"/>
                <a:gd name="connsiteX5" fmla="*/ 3937435 w 5132298"/>
                <a:gd name="connsiteY5" fmla="*/ 78849 h 1037139"/>
                <a:gd name="connsiteX6" fmla="*/ 3937454 w 5132298"/>
                <a:gd name="connsiteY6" fmla="*/ 78849 h 1037139"/>
                <a:gd name="connsiteX7" fmla="*/ 3937759 w 5132298"/>
                <a:gd name="connsiteY7" fmla="*/ 152249 h 1037139"/>
                <a:gd name="connsiteX8" fmla="*/ 3970963 w 5132298"/>
                <a:gd name="connsiteY8" fmla="*/ 189111 h 1037139"/>
                <a:gd name="connsiteX9" fmla="*/ 4110771 w 5132298"/>
                <a:gd name="connsiteY9" fmla="*/ 189111 h 1037139"/>
                <a:gd name="connsiteX10" fmla="*/ 4143975 w 5132298"/>
                <a:gd name="connsiteY10" fmla="*/ 152249 h 1037139"/>
                <a:gd name="connsiteX11" fmla="*/ 4143975 w 5132298"/>
                <a:gd name="connsiteY11" fmla="*/ 78849 h 1037139"/>
                <a:gd name="connsiteX12" fmla="*/ 4143956 w 5132298"/>
                <a:gd name="connsiteY12" fmla="*/ 78849 h 1037139"/>
                <a:gd name="connsiteX13" fmla="*/ 4143956 w 5132298"/>
                <a:gd name="connsiteY13" fmla="*/ 653397 h 1037139"/>
                <a:gd name="connsiteX14" fmla="*/ 4143651 w 5132298"/>
                <a:gd name="connsiteY14" fmla="*/ 306706 h 1037139"/>
                <a:gd name="connsiteX15" fmla="*/ 4110447 w 5132298"/>
                <a:gd name="connsiteY15" fmla="*/ 269845 h 1037139"/>
                <a:gd name="connsiteX16" fmla="*/ 3970639 w 5132298"/>
                <a:gd name="connsiteY16" fmla="*/ 269845 h 1037139"/>
                <a:gd name="connsiteX17" fmla="*/ 3937435 w 5132298"/>
                <a:gd name="connsiteY17" fmla="*/ 306706 h 1037139"/>
                <a:gd name="connsiteX18" fmla="*/ 3937435 w 5132298"/>
                <a:gd name="connsiteY18" fmla="*/ 653397 h 1037139"/>
                <a:gd name="connsiteX19" fmla="*/ 3937454 w 5132298"/>
                <a:gd name="connsiteY19" fmla="*/ 653397 h 1037139"/>
                <a:gd name="connsiteX20" fmla="*/ 3937759 w 5132298"/>
                <a:gd name="connsiteY20" fmla="*/ 1000069 h 1037139"/>
                <a:gd name="connsiteX21" fmla="*/ 3970963 w 5132298"/>
                <a:gd name="connsiteY21" fmla="*/ 1036931 h 1037139"/>
                <a:gd name="connsiteX22" fmla="*/ 4110771 w 5132298"/>
                <a:gd name="connsiteY22" fmla="*/ 1036931 h 1037139"/>
                <a:gd name="connsiteX23" fmla="*/ 4143975 w 5132298"/>
                <a:gd name="connsiteY23" fmla="*/ 1000069 h 1037139"/>
                <a:gd name="connsiteX24" fmla="*/ 4143975 w 5132298"/>
                <a:gd name="connsiteY24" fmla="*/ 653397 h 1037139"/>
                <a:gd name="connsiteX25" fmla="*/ 4143956 w 5132298"/>
                <a:gd name="connsiteY25" fmla="*/ 653397 h 1037139"/>
                <a:gd name="connsiteX26" fmla="*/ 3441430 w 5132298"/>
                <a:gd name="connsiteY26" fmla="*/ 78 h 1037139"/>
                <a:gd name="connsiteX27" fmla="*/ 2991355 w 5132298"/>
                <a:gd name="connsiteY27" fmla="*/ 78 h 1037139"/>
                <a:gd name="connsiteX28" fmla="*/ 2958131 w 5132298"/>
                <a:gd name="connsiteY28" fmla="*/ 37035 h 1037139"/>
                <a:gd name="connsiteX29" fmla="*/ 2958131 w 5132298"/>
                <a:gd name="connsiteY29" fmla="*/ 646958 h 1037139"/>
                <a:gd name="connsiteX30" fmla="*/ 2991297 w 5132298"/>
                <a:gd name="connsiteY30" fmla="*/ 683858 h 1037139"/>
                <a:gd name="connsiteX31" fmla="*/ 3131391 w 5132298"/>
                <a:gd name="connsiteY31" fmla="*/ 683858 h 1037139"/>
                <a:gd name="connsiteX32" fmla="*/ 3164595 w 5132298"/>
                <a:gd name="connsiteY32" fmla="*/ 646958 h 1037139"/>
                <a:gd name="connsiteX33" fmla="*/ 3164786 w 5132298"/>
                <a:gd name="connsiteY33" fmla="*/ 189015 h 1037139"/>
                <a:gd name="connsiteX34" fmla="*/ 3418284 w 5132298"/>
                <a:gd name="connsiteY34" fmla="*/ 189111 h 1037139"/>
                <a:gd name="connsiteX35" fmla="*/ 3612499 w 5132298"/>
                <a:gd name="connsiteY35" fmla="*/ 369762 h 1037139"/>
                <a:gd name="connsiteX36" fmla="*/ 3612499 w 5132298"/>
                <a:gd name="connsiteY36" fmla="*/ 702794 h 1037139"/>
                <a:gd name="connsiteX37" fmla="*/ 3418284 w 5132298"/>
                <a:gd name="connsiteY37" fmla="*/ 847822 h 1037139"/>
                <a:gd name="connsiteX38" fmla="*/ 2958131 w 5132298"/>
                <a:gd name="connsiteY38" fmla="*/ 848298 h 1037139"/>
                <a:gd name="connsiteX39" fmla="*/ 2958131 w 5132298"/>
                <a:gd name="connsiteY39" fmla="*/ 1037217 h 1037139"/>
                <a:gd name="connsiteX40" fmla="*/ 3418284 w 5132298"/>
                <a:gd name="connsiteY40" fmla="*/ 1036931 h 1037139"/>
                <a:gd name="connsiteX41" fmla="*/ 3818982 w 5132298"/>
                <a:gd name="connsiteY41" fmla="*/ 702794 h 1037139"/>
                <a:gd name="connsiteX42" fmla="*/ 3818982 w 5132298"/>
                <a:gd name="connsiteY42" fmla="*/ 367590 h 1037139"/>
                <a:gd name="connsiteX43" fmla="*/ 3441430 w 5132298"/>
                <a:gd name="connsiteY43" fmla="*/ 78 h 1037139"/>
                <a:gd name="connsiteX44" fmla="*/ 5132651 w 5132298"/>
                <a:gd name="connsiteY44" fmla="*/ 679820 h 1037139"/>
                <a:gd name="connsiteX45" fmla="*/ 5131660 w 5132298"/>
                <a:gd name="connsiteY45" fmla="*/ 650425 h 1037139"/>
                <a:gd name="connsiteX46" fmla="*/ 4877591 w 5132298"/>
                <a:gd name="connsiteY46" fmla="*/ 447943 h 1037139"/>
                <a:gd name="connsiteX47" fmla="*/ 4567171 w 5132298"/>
                <a:gd name="connsiteY47" fmla="*/ 447943 h 1037139"/>
                <a:gd name="connsiteX48" fmla="*/ 4559208 w 5132298"/>
                <a:gd name="connsiteY48" fmla="*/ 447924 h 1037139"/>
                <a:gd name="connsiteX49" fmla="*/ 4469063 w 5132298"/>
                <a:gd name="connsiteY49" fmla="*/ 349759 h 1037139"/>
                <a:gd name="connsiteX50" fmla="*/ 4469368 w 5132298"/>
                <a:gd name="connsiteY50" fmla="*/ 279312 h 1037139"/>
                <a:gd name="connsiteX51" fmla="*/ 4567533 w 5132298"/>
                <a:gd name="connsiteY51" fmla="*/ 189187 h 1037139"/>
                <a:gd name="connsiteX52" fmla="*/ 4690043 w 5132298"/>
                <a:gd name="connsiteY52" fmla="*/ 189187 h 1037139"/>
                <a:gd name="connsiteX53" fmla="*/ 4691243 w 5132298"/>
                <a:gd name="connsiteY53" fmla="*/ 189225 h 1037139"/>
                <a:gd name="connsiteX54" fmla="*/ 5000825 w 5132298"/>
                <a:gd name="connsiteY54" fmla="*/ 189225 h 1037139"/>
                <a:gd name="connsiteX55" fmla="*/ 5035706 w 5132298"/>
                <a:gd name="connsiteY55" fmla="*/ 166270 h 1037139"/>
                <a:gd name="connsiteX56" fmla="*/ 5037687 w 5132298"/>
                <a:gd name="connsiteY56" fmla="*/ 156021 h 1037139"/>
                <a:gd name="connsiteX57" fmla="*/ 5037687 w 5132298"/>
                <a:gd name="connsiteY57" fmla="*/ 33282 h 1037139"/>
                <a:gd name="connsiteX58" fmla="*/ 5000825 w 5132298"/>
                <a:gd name="connsiteY58" fmla="*/ 116 h 1037139"/>
                <a:gd name="connsiteX59" fmla="*/ 4517869 w 5132298"/>
                <a:gd name="connsiteY59" fmla="*/ 173 h 1037139"/>
                <a:gd name="connsiteX60" fmla="*/ 4262409 w 5132298"/>
                <a:gd name="connsiteY60" fmla="*/ 235555 h 1037139"/>
                <a:gd name="connsiteX61" fmla="*/ 4262428 w 5132298"/>
                <a:gd name="connsiteY61" fmla="*/ 382392 h 1037139"/>
                <a:gd name="connsiteX62" fmla="*/ 4497886 w 5132298"/>
                <a:gd name="connsiteY62" fmla="*/ 636214 h 1037139"/>
                <a:gd name="connsiteX63" fmla="*/ 4836309 w 5132298"/>
                <a:gd name="connsiteY63" fmla="*/ 636214 h 1037139"/>
                <a:gd name="connsiteX64" fmla="*/ 4925977 w 5132298"/>
                <a:gd name="connsiteY64" fmla="*/ 734398 h 1037139"/>
                <a:gd name="connsiteX65" fmla="*/ 4925977 w 5132298"/>
                <a:gd name="connsiteY65" fmla="*/ 757944 h 1037139"/>
                <a:gd name="connsiteX66" fmla="*/ 4828289 w 5132298"/>
                <a:gd name="connsiteY66" fmla="*/ 848050 h 1037139"/>
                <a:gd name="connsiteX67" fmla="*/ 4299290 w 5132298"/>
                <a:gd name="connsiteY67" fmla="*/ 848050 h 1037139"/>
                <a:gd name="connsiteX68" fmla="*/ 4264447 w 5132298"/>
                <a:gd name="connsiteY68" fmla="*/ 870872 h 1037139"/>
                <a:gd name="connsiteX69" fmla="*/ 4262390 w 5132298"/>
                <a:gd name="connsiteY69" fmla="*/ 881216 h 1037139"/>
                <a:gd name="connsiteX70" fmla="*/ 4262390 w 5132298"/>
                <a:gd name="connsiteY70" fmla="*/ 1003955 h 1037139"/>
                <a:gd name="connsiteX71" fmla="*/ 4299290 w 5132298"/>
                <a:gd name="connsiteY71" fmla="*/ 1037160 h 1037139"/>
                <a:gd name="connsiteX72" fmla="*/ 4732296 w 5132298"/>
                <a:gd name="connsiteY72" fmla="*/ 1037160 h 1037139"/>
                <a:gd name="connsiteX73" fmla="*/ 4879172 w 5132298"/>
                <a:gd name="connsiteY73" fmla="*/ 1037083 h 1037139"/>
                <a:gd name="connsiteX74" fmla="*/ 5132651 w 5132298"/>
                <a:gd name="connsiteY74" fmla="*/ 801587 h 1037139"/>
                <a:gd name="connsiteX75" fmla="*/ 5132651 w 5132298"/>
                <a:gd name="connsiteY75" fmla="*/ 679820 h 1037139"/>
                <a:gd name="connsiteX76" fmla="*/ 280863 w 5132298"/>
                <a:gd name="connsiteY76" fmla="*/ 189111 h 1037139"/>
                <a:gd name="connsiteX77" fmla="*/ 825046 w 5132298"/>
                <a:gd name="connsiteY77" fmla="*/ 189111 h 1037139"/>
                <a:gd name="connsiteX78" fmla="*/ 861203 w 5132298"/>
                <a:gd name="connsiteY78" fmla="*/ 156573 h 1037139"/>
                <a:gd name="connsiteX79" fmla="*/ 861203 w 5132298"/>
                <a:gd name="connsiteY79" fmla="*/ 32729 h 1037139"/>
                <a:gd name="connsiteX80" fmla="*/ 825046 w 5132298"/>
                <a:gd name="connsiteY80" fmla="*/ 78 h 1037139"/>
                <a:gd name="connsiteX81" fmla="*/ 277073 w 5132298"/>
                <a:gd name="connsiteY81" fmla="*/ 78 h 1037139"/>
                <a:gd name="connsiteX82" fmla="*/ 352 w 5132298"/>
                <a:gd name="connsiteY82" fmla="*/ 255005 h 1037139"/>
                <a:gd name="connsiteX83" fmla="*/ 352 w 5132298"/>
                <a:gd name="connsiteY83" fmla="*/ 782309 h 1037139"/>
                <a:gd name="connsiteX84" fmla="*/ 277073 w 5132298"/>
                <a:gd name="connsiteY84" fmla="*/ 1037217 h 1037139"/>
                <a:gd name="connsiteX85" fmla="*/ 825046 w 5132298"/>
                <a:gd name="connsiteY85" fmla="*/ 1037217 h 1037139"/>
                <a:gd name="connsiteX86" fmla="*/ 861203 w 5132298"/>
                <a:gd name="connsiteY86" fmla="*/ 1004660 h 1037139"/>
                <a:gd name="connsiteX87" fmla="*/ 861203 w 5132298"/>
                <a:gd name="connsiteY87" fmla="*/ 880816 h 1037139"/>
                <a:gd name="connsiteX88" fmla="*/ 825046 w 5132298"/>
                <a:gd name="connsiteY88" fmla="*/ 848298 h 1037139"/>
                <a:gd name="connsiteX89" fmla="*/ 280863 w 5132298"/>
                <a:gd name="connsiteY89" fmla="*/ 848298 h 1037139"/>
                <a:gd name="connsiteX90" fmla="*/ 207006 w 5132298"/>
                <a:gd name="connsiteY90" fmla="*/ 779051 h 1037139"/>
                <a:gd name="connsiteX91" fmla="*/ 207006 w 5132298"/>
                <a:gd name="connsiteY91" fmla="*/ 634347 h 1037139"/>
                <a:gd name="connsiteX92" fmla="*/ 532457 w 5132298"/>
                <a:gd name="connsiteY92" fmla="*/ 634347 h 1037139"/>
                <a:gd name="connsiteX93" fmla="*/ 568595 w 5132298"/>
                <a:gd name="connsiteY93" fmla="*/ 601772 h 1037139"/>
                <a:gd name="connsiteX94" fmla="*/ 568595 w 5132298"/>
                <a:gd name="connsiteY94" fmla="*/ 480557 h 1037139"/>
                <a:gd name="connsiteX95" fmla="*/ 532457 w 5132298"/>
                <a:gd name="connsiteY95" fmla="*/ 447943 h 1037139"/>
                <a:gd name="connsiteX96" fmla="*/ 207006 w 5132298"/>
                <a:gd name="connsiteY96" fmla="*/ 447943 h 1037139"/>
                <a:gd name="connsiteX97" fmla="*/ 207006 w 5132298"/>
                <a:gd name="connsiteY97" fmla="*/ 258395 h 1037139"/>
                <a:gd name="connsiteX98" fmla="*/ 280863 w 5132298"/>
                <a:gd name="connsiteY98" fmla="*/ 189111 h 1037139"/>
                <a:gd name="connsiteX99" fmla="*/ 1186405 w 5132298"/>
                <a:gd name="connsiteY99" fmla="*/ 189130 h 1037139"/>
                <a:gd name="connsiteX100" fmla="*/ 1186405 w 5132298"/>
                <a:gd name="connsiteY100" fmla="*/ 1000336 h 1037139"/>
                <a:gd name="connsiteX101" fmla="*/ 1153144 w 5132298"/>
                <a:gd name="connsiteY101" fmla="*/ 1037198 h 1037139"/>
                <a:gd name="connsiteX102" fmla="*/ 1012879 w 5132298"/>
                <a:gd name="connsiteY102" fmla="*/ 1037198 h 1037139"/>
                <a:gd name="connsiteX103" fmla="*/ 979656 w 5132298"/>
                <a:gd name="connsiteY103" fmla="*/ 1000336 h 1037139"/>
                <a:gd name="connsiteX104" fmla="*/ 979656 w 5132298"/>
                <a:gd name="connsiteY104" fmla="*/ 37035 h 1037139"/>
                <a:gd name="connsiteX105" fmla="*/ 1012879 w 5132298"/>
                <a:gd name="connsiteY105" fmla="*/ 116 h 1037139"/>
                <a:gd name="connsiteX106" fmla="*/ 1439846 w 5132298"/>
                <a:gd name="connsiteY106" fmla="*/ 116 h 1037139"/>
                <a:gd name="connsiteX107" fmla="*/ 1840506 w 5132298"/>
                <a:gd name="connsiteY107" fmla="*/ 369838 h 1037139"/>
                <a:gd name="connsiteX108" fmla="*/ 1840506 w 5132298"/>
                <a:gd name="connsiteY108" fmla="*/ 1004032 h 1037139"/>
                <a:gd name="connsiteX109" fmla="*/ 1803625 w 5132298"/>
                <a:gd name="connsiteY109" fmla="*/ 1037198 h 1037139"/>
                <a:gd name="connsiteX110" fmla="*/ 1670885 w 5132298"/>
                <a:gd name="connsiteY110" fmla="*/ 1037198 h 1037139"/>
                <a:gd name="connsiteX111" fmla="*/ 1634023 w 5132298"/>
                <a:gd name="connsiteY111" fmla="*/ 1004032 h 1037139"/>
                <a:gd name="connsiteX112" fmla="*/ 1634023 w 5132298"/>
                <a:gd name="connsiteY112" fmla="*/ 369838 h 1037139"/>
                <a:gd name="connsiteX113" fmla="*/ 1439846 w 5132298"/>
                <a:gd name="connsiteY113" fmla="*/ 189225 h 1037139"/>
                <a:gd name="connsiteX114" fmla="*/ 1186405 w 5132298"/>
                <a:gd name="connsiteY114" fmla="*/ 189130 h 103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5132298" h="1037139">
                  <a:moveTo>
                    <a:pt x="4143956" y="78849"/>
                  </a:moveTo>
                  <a:lnTo>
                    <a:pt x="4143651" y="36939"/>
                  </a:lnTo>
                  <a:cubicBezTo>
                    <a:pt x="4143651" y="16613"/>
                    <a:pt x="4128754" y="78"/>
                    <a:pt x="4110447" y="78"/>
                  </a:cubicBezTo>
                  <a:lnTo>
                    <a:pt x="3970639" y="78"/>
                  </a:lnTo>
                  <a:cubicBezTo>
                    <a:pt x="3952351" y="78"/>
                    <a:pt x="3937435" y="16613"/>
                    <a:pt x="3937435" y="36939"/>
                  </a:cubicBezTo>
                  <a:lnTo>
                    <a:pt x="3937435" y="78849"/>
                  </a:lnTo>
                  <a:lnTo>
                    <a:pt x="3937454" y="78849"/>
                  </a:lnTo>
                  <a:lnTo>
                    <a:pt x="3937759" y="152249"/>
                  </a:lnTo>
                  <a:cubicBezTo>
                    <a:pt x="3937759" y="172575"/>
                    <a:pt x="3952637" y="189111"/>
                    <a:pt x="3970963" y="189111"/>
                  </a:cubicBezTo>
                  <a:lnTo>
                    <a:pt x="4110771" y="189111"/>
                  </a:lnTo>
                  <a:cubicBezTo>
                    <a:pt x="4129059" y="189111"/>
                    <a:pt x="4143975" y="172575"/>
                    <a:pt x="4143975" y="152249"/>
                  </a:cubicBezTo>
                  <a:lnTo>
                    <a:pt x="4143975" y="78849"/>
                  </a:lnTo>
                  <a:lnTo>
                    <a:pt x="4143956" y="78849"/>
                  </a:lnTo>
                  <a:close/>
                  <a:moveTo>
                    <a:pt x="4143956" y="653397"/>
                  </a:moveTo>
                  <a:lnTo>
                    <a:pt x="4143651" y="306706"/>
                  </a:lnTo>
                  <a:cubicBezTo>
                    <a:pt x="4143651" y="286361"/>
                    <a:pt x="4128754" y="269845"/>
                    <a:pt x="4110447" y="269845"/>
                  </a:cubicBezTo>
                  <a:lnTo>
                    <a:pt x="3970639" y="269845"/>
                  </a:lnTo>
                  <a:cubicBezTo>
                    <a:pt x="3952351" y="269845"/>
                    <a:pt x="3937435" y="286361"/>
                    <a:pt x="3937435" y="306706"/>
                  </a:cubicBezTo>
                  <a:lnTo>
                    <a:pt x="3937435" y="653397"/>
                  </a:lnTo>
                  <a:lnTo>
                    <a:pt x="3937454" y="653397"/>
                  </a:lnTo>
                  <a:lnTo>
                    <a:pt x="3937759" y="1000069"/>
                  </a:lnTo>
                  <a:cubicBezTo>
                    <a:pt x="3937759" y="1020396"/>
                    <a:pt x="3952637" y="1036931"/>
                    <a:pt x="3970963" y="1036931"/>
                  </a:cubicBezTo>
                  <a:lnTo>
                    <a:pt x="4110771" y="1036931"/>
                  </a:lnTo>
                  <a:cubicBezTo>
                    <a:pt x="4129059" y="1036931"/>
                    <a:pt x="4143975" y="1020396"/>
                    <a:pt x="4143975" y="1000069"/>
                  </a:cubicBezTo>
                  <a:lnTo>
                    <a:pt x="4143975" y="653397"/>
                  </a:lnTo>
                  <a:lnTo>
                    <a:pt x="4143956" y="653397"/>
                  </a:lnTo>
                  <a:close/>
                  <a:moveTo>
                    <a:pt x="3441430" y="78"/>
                  </a:moveTo>
                  <a:lnTo>
                    <a:pt x="2991355" y="78"/>
                  </a:lnTo>
                  <a:cubicBezTo>
                    <a:pt x="2973029" y="78"/>
                    <a:pt x="2958131" y="16670"/>
                    <a:pt x="2958131" y="37035"/>
                  </a:cubicBezTo>
                  <a:lnTo>
                    <a:pt x="2958131" y="646958"/>
                  </a:lnTo>
                  <a:cubicBezTo>
                    <a:pt x="2958131" y="667323"/>
                    <a:pt x="2973009" y="683858"/>
                    <a:pt x="2991297" y="683858"/>
                  </a:cubicBezTo>
                  <a:lnTo>
                    <a:pt x="3131391" y="683858"/>
                  </a:lnTo>
                  <a:cubicBezTo>
                    <a:pt x="3149717" y="683858"/>
                    <a:pt x="3164595" y="667323"/>
                    <a:pt x="3164595" y="646958"/>
                  </a:cubicBezTo>
                  <a:lnTo>
                    <a:pt x="3164786" y="189015"/>
                  </a:lnTo>
                  <a:lnTo>
                    <a:pt x="3418284" y="189111"/>
                  </a:lnTo>
                  <a:cubicBezTo>
                    <a:pt x="3525383" y="189111"/>
                    <a:pt x="3612499" y="270149"/>
                    <a:pt x="3612499" y="369762"/>
                  </a:cubicBezTo>
                  <a:lnTo>
                    <a:pt x="3612499" y="702794"/>
                  </a:lnTo>
                  <a:cubicBezTo>
                    <a:pt x="3612499" y="802368"/>
                    <a:pt x="3525383" y="847822"/>
                    <a:pt x="3418284" y="847822"/>
                  </a:cubicBezTo>
                  <a:lnTo>
                    <a:pt x="2958131" y="848298"/>
                  </a:lnTo>
                  <a:lnTo>
                    <a:pt x="2958131" y="1037217"/>
                  </a:lnTo>
                  <a:lnTo>
                    <a:pt x="3418284" y="1036931"/>
                  </a:lnTo>
                  <a:cubicBezTo>
                    <a:pt x="3639226" y="1036931"/>
                    <a:pt x="3818982" y="906648"/>
                    <a:pt x="3818982" y="702794"/>
                  </a:cubicBezTo>
                  <a:lnTo>
                    <a:pt x="3818982" y="367590"/>
                  </a:lnTo>
                  <a:cubicBezTo>
                    <a:pt x="3818982" y="171985"/>
                    <a:pt x="3654866" y="78"/>
                    <a:pt x="3441430" y="78"/>
                  </a:cubicBezTo>
                  <a:moveTo>
                    <a:pt x="5132651" y="679820"/>
                  </a:moveTo>
                  <a:cubicBezTo>
                    <a:pt x="5132651" y="670447"/>
                    <a:pt x="5132575" y="660846"/>
                    <a:pt x="5131660" y="650425"/>
                  </a:cubicBezTo>
                  <a:cubicBezTo>
                    <a:pt x="5121469" y="535230"/>
                    <a:pt x="5002749" y="447943"/>
                    <a:pt x="4877591" y="447943"/>
                  </a:cubicBezTo>
                  <a:lnTo>
                    <a:pt x="4567171" y="447943"/>
                  </a:lnTo>
                  <a:lnTo>
                    <a:pt x="4559208" y="447924"/>
                  </a:lnTo>
                  <a:cubicBezTo>
                    <a:pt x="4509487" y="447924"/>
                    <a:pt x="4469063" y="403861"/>
                    <a:pt x="4469063" y="349759"/>
                  </a:cubicBezTo>
                  <a:lnTo>
                    <a:pt x="4469368" y="279312"/>
                  </a:lnTo>
                  <a:cubicBezTo>
                    <a:pt x="4469368" y="229630"/>
                    <a:pt x="4513412" y="189187"/>
                    <a:pt x="4567533" y="189187"/>
                  </a:cubicBezTo>
                  <a:lnTo>
                    <a:pt x="4690043" y="189187"/>
                  </a:lnTo>
                  <a:lnTo>
                    <a:pt x="4691243" y="189225"/>
                  </a:lnTo>
                  <a:lnTo>
                    <a:pt x="5000825" y="189225"/>
                  </a:lnTo>
                  <a:cubicBezTo>
                    <a:pt x="5016656" y="189225"/>
                    <a:pt x="5030676" y="180005"/>
                    <a:pt x="5035706" y="166270"/>
                  </a:cubicBezTo>
                  <a:cubicBezTo>
                    <a:pt x="5037039" y="162612"/>
                    <a:pt x="5037687" y="159259"/>
                    <a:pt x="5037687" y="156021"/>
                  </a:cubicBezTo>
                  <a:lnTo>
                    <a:pt x="5037687" y="33282"/>
                  </a:lnTo>
                  <a:cubicBezTo>
                    <a:pt x="5037687" y="14956"/>
                    <a:pt x="5021151" y="116"/>
                    <a:pt x="5000825" y="116"/>
                  </a:cubicBezTo>
                  <a:lnTo>
                    <a:pt x="4517869" y="173"/>
                  </a:lnTo>
                  <a:cubicBezTo>
                    <a:pt x="4377928" y="173"/>
                    <a:pt x="4262409" y="105805"/>
                    <a:pt x="4262409" y="235555"/>
                  </a:cubicBezTo>
                  <a:lnTo>
                    <a:pt x="4262428" y="382392"/>
                  </a:lnTo>
                  <a:cubicBezTo>
                    <a:pt x="4262428" y="522352"/>
                    <a:pt x="4368041" y="636214"/>
                    <a:pt x="4497886" y="636214"/>
                  </a:cubicBezTo>
                  <a:lnTo>
                    <a:pt x="4836309" y="636214"/>
                  </a:lnTo>
                  <a:cubicBezTo>
                    <a:pt x="4885992" y="636214"/>
                    <a:pt x="4925977" y="680258"/>
                    <a:pt x="4925977" y="734398"/>
                  </a:cubicBezTo>
                  <a:lnTo>
                    <a:pt x="4925977" y="757944"/>
                  </a:lnTo>
                  <a:cubicBezTo>
                    <a:pt x="4925977" y="807645"/>
                    <a:pt x="4882410" y="848050"/>
                    <a:pt x="4828289" y="848050"/>
                  </a:cubicBezTo>
                  <a:lnTo>
                    <a:pt x="4299290" y="848050"/>
                  </a:lnTo>
                  <a:cubicBezTo>
                    <a:pt x="4283440" y="848050"/>
                    <a:pt x="4269419" y="857213"/>
                    <a:pt x="4264447" y="870872"/>
                  </a:cubicBezTo>
                  <a:cubicBezTo>
                    <a:pt x="4263057" y="874606"/>
                    <a:pt x="4262390" y="877997"/>
                    <a:pt x="4262390" y="881216"/>
                  </a:cubicBezTo>
                  <a:lnTo>
                    <a:pt x="4262390" y="1003955"/>
                  </a:lnTo>
                  <a:cubicBezTo>
                    <a:pt x="4262390" y="1022262"/>
                    <a:pt x="4278944" y="1037160"/>
                    <a:pt x="4299290" y="1037160"/>
                  </a:cubicBezTo>
                  <a:lnTo>
                    <a:pt x="4732296" y="1037160"/>
                  </a:lnTo>
                  <a:lnTo>
                    <a:pt x="4879172" y="1037083"/>
                  </a:lnTo>
                  <a:cubicBezTo>
                    <a:pt x="5019075" y="1037083"/>
                    <a:pt x="5132651" y="931470"/>
                    <a:pt x="5132651" y="801587"/>
                  </a:cubicBezTo>
                  <a:lnTo>
                    <a:pt x="5132651" y="679820"/>
                  </a:lnTo>
                  <a:close/>
                  <a:moveTo>
                    <a:pt x="280863" y="189111"/>
                  </a:moveTo>
                  <a:lnTo>
                    <a:pt x="825046" y="189111"/>
                  </a:lnTo>
                  <a:cubicBezTo>
                    <a:pt x="844972" y="189111"/>
                    <a:pt x="861203" y="174518"/>
                    <a:pt x="861203" y="156573"/>
                  </a:cubicBezTo>
                  <a:lnTo>
                    <a:pt x="861203" y="32729"/>
                  </a:lnTo>
                  <a:cubicBezTo>
                    <a:pt x="861203" y="14746"/>
                    <a:pt x="845734" y="78"/>
                    <a:pt x="825046" y="78"/>
                  </a:cubicBezTo>
                  <a:lnTo>
                    <a:pt x="277073" y="78"/>
                  </a:lnTo>
                  <a:cubicBezTo>
                    <a:pt x="124501" y="78"/>
                    <a:pt x="352" y="114301"/>
                    <a:pt x="352" y="255005"/>
                  </a:cubicBezTo>
                  <a:lnTo>
                    <a:pt x="352" y="782309"/>
                  </a:lnTo>
                  <a:cubicBezTo>
                    <a:pt x="352" y="922955"/>
                    <a:pt x="124501" y="1037217"/>
                    <a:pt x="277073" y="1037217"/>
                  </a:cubicBezTo>
                  <a:lnTo>
                    <a:pt x="825046" y="1037217"/>
                  </a:lnTo>
                  <a:cubicBezTo>
                    <a:pt x="844972" y="1037217"/>
                    <a:pt x="861203" y="1022605"/>
                    <a:pt x="861203" y="1004660"/>
                  </a:cubicBezTo>
                  <a:lnTo>
                    <a:pt x="861203" y="880816"/>
                  </a:lnTo>
                  <a:cubicBezTo>
                    <a:pt x="861203" y="862871"/>
                    <a:pt x="844972" y="848298"/>
                    <a:pt x="825046" y="848298"/>
                  </a:cubicBezTo>
                  <a:lnTo>
                    <a:pt x="280863" y="848298"/>
                  </a:lnTo>
                  <a:cubicBezTo>
                    <a:pt x="240839" y="848298"/>
                    <a:pt x="207006" y="816580"/>
                    <a:pt x="207006" y="779051"/>
                  </a:cubicBezTo>
                  <a:lnTo>
                    <a:pt x="207006" y="634347"/>
                  </a:lnTo>
                  <a:lnTo>
                    <a:pt x="532457" y="634347"/>
                  </a:lnTo>
                  <a:cubicBezTo>
                    <a:pt x="552383" y="634347"/>
                    <a:pt x="568595" y="619717"/>
                    <a:pt x="568595" y="601772"/>
                  </a:cubicBezTo>
                  <a:lnTo>
                    <a:pt x="568595" y="480557"/>
                  </a:lnTo>
                  <a:cubicBezTo>
                    <a:pt x="568595" y="462573"/>
                    <a:pt x="552383" y="447943"/>
                    <a:pt x="532457" y="447943"/>
                  </a:cubicBezTo>
                  <a:lnTo>
                    <a:pt x="207006" y="447943"/>
                  </a:lnTo>
                  <a:lnTo>
                    <a:pt x="207006" y="258395"/>
                  </a:lnTo>
                  <a:cubicBezTo>
                    <a:pt x="207006" y="220829"/>
                    <a:pt x="240839" y="189111"/>
                    <a:pt x="280863" y="189111"/>
                  </a:cubicBezTo>
                  <a:moveTo>
                    <a:pt x="1186405" y="189130"/>
                  </a:moveTo>
                  <a:lnTo>
                    <a:pt x="1186405" y="1000336"/>
                  </a:lnTo>
                  <a:cubicBezTo>
                    <a:pt x="1186405" y="1020662"/>
                    <a:pt x="1171470" y="1037198"/>
                    <a:pt x="1153144" y="1037198"/>
                  </a:cubicBezTo>
                  <a:lnTo>
                    <a:pt x="1012879" y="1037198"/>
                  </a:lnTo>
                  <a:cubicBezTo>
                    <a:pt x="994553" y="1037198"/>
                    <a:pt x="979656" y="1020662"/>
                    <a:pt x="979656" y="1000336"/>
                  </a:cubicBezTo>
                  <a:lnTo>
                    <a:pt x="979656" y="37035"/>
                  </a:lnTo>
                  <a:cubicBezTo>
                    <a:pt x="979656" y="16670"/>
                    <a:pt x="994553" y="116"/>
                    <a:pt x="1012879" y="116"/>
                  </a:cubicBezTo>
                  <a:lnTo>
                    <a:pt x="1439846" y="116"/>
                  </a:lnTo>
                  <a:cubicBezTo>
                    <a:pt x="1660769" y="116"/>
                    <a:pt x="1840506" y="165946"/>
                    <a:pt x="1840506" y="369838"/>
                  </a:cubicBezTo>
                  <a:lnTo>
                    <a:pt x="1840506" y="1004032"/>
                  </a:lnTo>
                  <a:cubicBezTo>
                    <a:pt x="1840506" y="1022339"/>
                    <a:pt x="1823971" y="1037198"/>
                    <a:pt x="1803625" y="1037198"/>
                  </a:cubicBezTo>
                  <a:lnTo>
                    <a:pt x="1670885" y="1037198"/>
                  </a:lnTo>
                  <a:cubicBezTo>
                    <a:pt x="1650559" y="1037198"/>
                    <a:pt x="1634023" y="1022339"/>
                    <a:pt x="1634023" y="1004032"/>
                  </a:cubicBezTo>
                  <a:lnTo>
                    <a:pt x="1634023" y="369838"/>
                  </a:lnTo>
                  <a:cubicBezTo>
                    <a:pt x="1634023" y="270264"/>
                    <a:pt x="1546926" y="189225"/>
                    <a:pt x="1439846" y="189225"/>
                  </a:cubicBezTo>
                  <a:lnTo>
                    <a:pt x="1186405" y="189130"/>
                  </a:lnTo>
                  <a:close/>
                </a:path>
              </a:pathLst>
            </a:custGeom>
            <a:solidFill>
              <a:schemeClr val="tx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69362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3">
          <p15:clr>
            <a:srgbClr val="FBAE40"/>
          </p15:clr>
        </p15:guide>
        <p15:guide id="2" orient="horz" pos="3203">
          <p15:clr>
            <a:srgbClr val="FBAE40"/>
          </p15:clr>
        </p15:guide>
        <p15:guide id="3" pos="2298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nifesto L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5C6D5BA-D7D3-4F5E-A24B-E551D1753B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06D7A77-3261-4789-90AF-4391ECC68E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070C08-0C4F-480C-A4AD-38AC3DBE4A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Sujet du document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20B3F73-B7A3-4D47-82E4-C5AA9E80D6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Titre 8">
            <a:extLst>
              <a:ext uri="{FF2B5EF4-FFF2-40B4-BE49-F238E27FC236}">
                <a16:creationId xmlns:a16="http://schemas.microsoft.com/office/drawing/2014/main" id="{84C899FF-869A-4315-A506-197107D1CE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3485" y="1841541"/>
            <a:ext cx="8821265" cy="3102388"/>
          </a:xfrm>
        </p:spPr>
        <p:txBody>
          <a:bodyPr anchor="ctr"/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br>
              <a:rPr lang="fr-FR"/>
            </a:b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nibh</a:t>
            </a:r>
            <a:br>
              <a:rPr lang="fr-FR"/>
            </a:br>
            <a:r>
              <a:rPr lang="fr-FR" err="1"/>
              <a:t>euismod</a:t>
            </a:r>
            <a:r>
              <a:rPr lang="fr-FR"/>
              <a:t> </a:t>
            </a:r>
            <a:r>
              <a:rPr lang="fr-FR" err="1"/>
              <a:t>tincidunt</a:t>
            </a:r>
            <a:r>
              <a:rPr lang="fr-FR"/>
              <a:t> ut </a:t>
            </a:r>
            <a:r>
              <a:rPr lang="fr-FR" err="1"/>
              <a:t>laoreet</a:t>
            </a:r>
            <a:r>
              <a:rPr lang="fr-FR"/>
              <a:t> </a:t>
            </a:r>
            <a:r>
              <a:rPr lang="fr-FR" err="1"/>
              <a:t>dolore</a:t>
            </a:r>
            <a:r>
              <a:rPr lang="fr-FR"/>
              <a:t> magna</a:t>
            </a:r>
            <a:br>
              <a:rPr lang="fr-FR"/>
            </a:br>
            <a:r>
              <a:rPr lang="fr-FR" err="1"/>
              <a:t>aliquam</a:t>
            </a:r>
            <a:r>
              <a:rPr lang="fr-FR"/>
              <a:t> erat </a:t>
            </a:r>
            <a:r>
              <a:rPr lang="fr-FR" err="1"/>
              <a:t>volutpat</a:t>
            </a:r>
            <a:r>
              <a:rPr lang="fr-FR"/>
              <a:t>. 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br>
              <a:rPr lang="fr-FR"/>
            </a:b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r>
              <a:rPr lang="fr-FR"/>
              <a:t> </a:t>
            </a: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</a:t>
            </a:r>
            <a:br>
              <a:rPr lang="fr-FR"/>
            </a:b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nibh</a:t>
            </a:r>
            <a:r>
              <a:rPr lang="fr-FR"/>
              <a:t> </a:t>
            </a:r>
            <a:r>
              <a:rPr lang="fr-FR" err="1"/>
              <a:t>euismod</a:t>
            </a:r>
            <a:r>
              <a:rPr lang="fr-FR"/>
              <a:t> </a:t>
            </a:r>
            <a:r>
              <a:rPr lang="fr-FR" err="1"/>
              <a:t>tincidunt</a:t>
            </a:r>
            <a:r>
              <a:rPr lang="fr-FR"/>
              <a:t> ut </a:t>
            </a:r>
            <a:r>
              <a:rPr lang="fr-FR" err="1"/>
              <a:t>laoreet</a:t>
            </a:r>
            <a:br>
              <a:rPr lang="fr-FR"/>
            </a:br>
            <a:r>
              <a:rPr lang="fr-FR" err="1"/>
              <a:t>dolore</a:t>
            </a:r>
            <a:r>
              <a:rPr lang="fr-FR"/>
              <a:t> magna </a:t>
            </a:r>
            <a:r>
              <a:rPr lang="fr-FR" err="1"/>
              <a:t>aliquam</a:t>
            </a:r>
            <a:r>
              <a:rPr lang="fr-FR"/>
              <a:t> erat </a:t>
            </a:r>
            <a:r>
              <a:rPr lang="fr-FR" err="1"/>
              <a:t>volutpat</a:t>
            </a:r>
            <a:r>
              <a:rPr lang="fr-FR"/>
              <a:t>.</a:t>
            </a:r>
          </a:p>
        </p:txBody>
      </p:sp>
      <p:sp>
        <p:nvSpPr>
          <p:cNvPr id="13" name="Espace réservé du graphique SmartArt 12">
            <a:extLst>
              <a:ext uri="{FF2B5EF4-FFF2-40B4-BE49-F238E27FC236}">
                <a16:creationId xmlns:a16="http://schemas.microsoft.com/office/drawing/2014/main" id="{224F1CF0-FBFB-43C3-BAE8-803766D5635E}"/>
              </a:ext>
            </a:extLst>
          </p:cNvPr>
          <p:cNvSpPr>
            <a:spLocks noGrp="1" noChangeAspect="1"/>
          </p:cNvSpPr>
          <p:nvPr>
            <p:ph type="dgm" sz="quarter" idx="22"/>
          </p:nvPr>
        </p:nvSpPr>
        <p:spPr>
          <a:xfrm>
            <a:off x="9645651" y="4725108"/>
            <a:ext cx="527050" cy="463254"/>
          </a:xfrm>
          <a:custGeom>
            <a:avLst/>
            <a:gdLst>
              <a:gd name="connsiteX0" fmla="*/ 2101941 w 3665153"/>
              <a:gd name="connsiteY0" fmla="*/ 0 h 3221517"/>
              <a:gd name="connsiteX1" fmla="*/ 3665153 w 3665153"/>
              <a:gd name="connsiteY1" fmla="*/ 0 h 3221517"/>
              <a:gd name="connsiteX2" fmla="*/ 3665153 w 3665153"/>
              <a:gd name="connsiteY2" fmla="*/ 1235816 h 3221517"/>
              <a:gd name="connsiteX3" fmla="*/ 2101941 w 3665153"/>
              <a:gd name="connsiteY3" fmla="*/ 3221517 h 3221517"/>
              <a:gd name="connsiteX4" fmla="*/ 2101941 w 3665153"/>
              <a:gd name="connsiteY4" fmla="*/ 2471631 h 3221517"/>
              <a:gd name="connsiteX5" fmla="*/ 3591250 w 3665153"/>
              <a:gd name="connsiteY5" fmla="*/ 1489310 h 3221517"/>
              <a:gd name="connsiteX6" fmla="*/ 2101941 w 3665153"/>
              <a:gd name="connsiteY6" fmla="*/ 1489310 h 3221517"/>
              <a:gd name="connsiteX7" fmla="*/ 0 w 3665153"/>
              <a:gd name="connsiteY7" fmla="*/ 0 h 3221517"/>
              <a:gd name="connsiteX8" fmla="*/ 1563256 w 3665153"/>
              <a:gd name="connsiteY8" fmla="*/ 0 h 3221517"/>
              <a:gd name="connsiteX9" fmla="*/ 1563256 w 3665153"/>
              <a:gd name="connsiteY9" fmla="*/ 1235816 h 3221517"/>
              <a:gd name="connsiteX10" fmla="*/ 0 w 3665153"/>
              <a:gd name="connsiteY10" fmla="*/ 3221517 h 3221517"/>
              <a:gd name="connsiteX11" fmla="*/ 0 w 3665153"/>
              <a:gd name="connsiteY11" fmla="*/ 2471631 h 3221517"/>
              <a:gd name="connsiteX12" fmla="*/ 1489309 w 3665153"/>
              <a:gd name="connsiteY12" fmla="*/ 1489310 h 3221517"/>
              <a:gd name="connsiteX13" fmla="*/ 0 w 3665153"/>
              <a:gd name="connsiteY13" fmla="*/ 1489310 h 322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65153" h="3221517">
                <a:moveTo>
                  <a:pt x="2101941" y="0"/>
                </a:moveTo>
                <a:lnTo>
                  <a:pt x="3665153" y="0"/>
                </a:lnTo>
                <a:lnTo>
                  <a:pt x="3665153" y="1235816"/>
                </a:lnTo>
                <a:cubicBezTo>
                  <a:pt x="3665153" y="2323782"/>
                  <a:pt x="3084219" y="3063073"/>
                  <a:pt x="2101941" y="3221517"/>
                </a:cubicBezTo>
                <a:lnTo>
                  <a:pt x="2101941" y="2471631"/>
                </a:lnTo>
                <a:cubicBezTo>
                  <a:pt x="2915267" y="2387089"/>
                  <a:pt x="3432806" y="2027995"/>
                  <a:pt x="3591250" y="1489310"/>
                </a:cubicBezTo>
                <a:lnTo>
                  <a:pt x="2101941" y="1489310"/>
                </a:lnTo>
                <a:close/>
                <a:moveTo>
                  <a:pt x="0" y="0"/>
                </a:moveTo>
                <a:lnTo>
                  <a:pt x="1563256" y="0"/>
                </a:lnTo>
                <a:lnTo>
                  <a:pt x="1563256" y="1235816"/>
                </a:lnTo>
                <a:cubicBezTo>
                  <a:pt x="1563256" y="2323782"/>
                  <a:pt x="982321" y="3063073"/>
                  <a:pt x="0" y="3221517"/>
                </a:cubicBezTo>
                <a:lnTo>
                  <a:pt x="0" y="2471631"/>
                </a:lnTo>
                <a:cubicBezTo>
                  <a:pt x="813326" y="2387089"/>
                  <a:pt x="1330865" y="2027995"/>
                  <a:pt x="1489309" y="1489310"/>
                </a:cubicBezTo>
                <a:lnTo>
                  <a:pt x="0" y="148931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15" name="Espace réservé du graphique SmartArt 14">
            <a:extLst>
              <a:ext uri="{FF2B5EF4-FFF2-40B4-BE49-F238E27FC236}">
                <a16:creationId xmlns:a16="http://schemas.microsoft.com/office/drawing/2014/main" id="{DAFD4CCF-04AE-4A59-8C17-A9B9BD9EB30F}"/>
              </a:ext>
            </a:extLst>
          </p:cNvPr>
          <p:cNvSpPr>
            <a:spLocks noGrp="1" noChangeAspect="1"/>
          </p:cNvSpPr>
          <p:nvPr>
            <p:ph type="dgm" sz="quarter" idx="23"/>
          </p:nvPr>
        </p:nvSpPr>
        <p:spPr>
          <a:xfrm flipH="1" flipV="1">
            <a:off x="1758393" y="1681706"/>
            <a:ext cx="527050" cy="463254"/>
          </a:xfrm>
          <a:custGeom>
            <a:avLst/>
            <a:gdLst>
              <a:gd name="connsiteX0" fmla="*/ 2101941 w 3665153"/>
              <a:gd name="connsiteY0" fmla="*/ 0 h 3221517"/>
              <a:gd name="connsiteX1" fmla="*/ 3665153 w 3665153"/>
              <a:gd name="connsiteY1" fmla="*/ 0 h 3221517"/>
              <a:gd name="connsiteX2" fmla="*/ 3665153 w 3665153"/>
              <a:gd name="connsiteY2" fmla="*/ 1235816 h 3221517"/>
              <a:gd name="connsiteX3" fmla="*/ 2101941 w 3665153"/>
              <a:gd name="connsiteY3" fmla="*/ 3221517 h 3221517"/>
              <a:gd name="connsiteX4" fmla="*/ 2101941 w 3665153"/>
              <a:gd name="connsiteY4" fmla="*/ 2471631 h 3221517"/>
              <a:gd name="connsiteX5" fmla="*/ 3591250 w 3665153"/>
              <a:gd name="connsiteY5" fmla="*/ 1489310 h 3221517"/>
              <a:gd name="connsiteX6" fmla="*/ 2101941 w 3665153"/>
              <a:gd name="connsiteY6" fmla="*/ 1489310 h 3221517"/>
              <a:gd name="connsiteX7" fmla="*/ 0 w 3665153"/>
              <a:gd name="connsiteY7" fmla="*/ 0 h 3221517"/>
              <a:gd name="connsiteX8" fmla="*/ 1563256 w 3665153"/>
              <a:gd name="connsiteY8" fmla="*/ 0 h 3221517"/>
              <a:gd name="connsiteX9" fmla="*/ 1563256 w 3665153"/>
              <a:gd name="connsiteY9" fmla="*/ 1235816 h 3221517"/>
              <a:gd name="connsiteX10" fmla="*/ 0 w 3665153"/>
              <a:gd name="connsiteY10" fmla="*/ 3221517 h 3221517"/>
              <a:gd name="connsiteX11" fmla="*/ 0 w 3665153"/>
              <a:gd name="connsiteY11" fmla="*/ 2471631 h 3221517"/>
              <a:gd name="connsiteX12" fmla="*/ 1489309 w 3665153"/>
              <a:gd name="connsiteY12" fmla="*/ 1489310 h 3221517"/>
              <a:gd name="connsiteX13" fmla="*/ 0 w 3665153"/>
              <a:gd name="connsiteY13" fmla="*/ 1489310 h 322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65153" h="3221517">
                <a:moveTo>
                  <a:pt x="2101941" y="0"/>
                </a:moveTo>
                <a:lnTo>
                  <a:pt x="3665153" y="0"/>
                </a:lnTo>
                <a:lnTo>
                  <a:pt x="3665153" y="1235816"/>
                </a:lnTo>
                <a:cubicBezTo>
                  <a:pt x="3665153" y="2323782"/>
                  <a:pt x="3084219" y="3063073"/>
                  <a:pt x="2101941" y="3221517"/>
                </a:cubicBezTo>
                <a:lnTo>
                  <a:pt x="2101941" y="2471631"/>
                </a:lnTo>
                <a:cubicBezTo>
                  <a:pt x="2915267" y="2387089"/>
                  <a:pt x="3432806" y="2027995"/>
                  <a:pt x="3591250" y="1489310"/>
                </a:cubicBezTo>
                <a:lnTo>
                  <a:pt x="2101941" y="1489310"/>
                </a:lnTo>
                <a:close/>
                <a:moveTo>
                  <a:pt x="0" y="0"/>
                </a:moveTo>
                <a:lnTo>
                  <a:pt x="1563256" y="0"/>
                </a:lnTo>
                <a:lnTo>
                  <a:pt x="1563256" y="1235816"/>
                </a:lnTo>
                <a:cubicBezTo>
                  <a:pt x="1563256" y="2323782"/>
                  <a:pt x="982321" y="3063073"/>
                  <a:pt x="0" y="3221517"/>
                </a:cubicBezTo>
                <a:lnTo>
                  <a:pt x="0" y="2471631"/>
                </a:lnTo>
                <a:cubicBezTo>
                  <a:pt x="813326" y="2387089"/>
                  <a:pt x="1330865" y="2027995"/>
                  <a:pt x="1489309" y="1489310"/>
                </a:cubicBezTo>
                <a:lnTo>
                  <a:pt x="0" y="148931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5890A77-9FBE-40F4-B1B7-39F2C59591B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8307" y="6473033"/>
            <a:ext cx="767567" cy="155112"/>
            <a:chOff x="3231832" y="7185063"/>
            <a:chExt cx="5132298" cy="1037158"/>
          </a:xfrm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6E12830E-42F6-4B7A-A04C-854507F36BCB}"/>
                </a:ext>
              </a:extLst>
            </p:cNvPr>
            <p:cNvSpPr/>
            <p:nvPr/>
          </p:nvSpPr>
          <p:spPr>
            <a:xfrm>
              <a:off x="5071966" y="7185101"/>
              <a:ext cx="1117644" cy="1037120"/>
            </a:xfrm>
            <a:custGeom>
              <a:avLst/>
              <a:gdLst>
                <a:gd name="connsiteX0" fmla="*/ 519115 w 1117644"/>
                <a:gd name="connsiteY0" fmla="*/ 848219 h 1037120"/>
                <a:gd name="connsiteX1" fmla="*/ 324919 w 1117644"/>
                <a:gd name="connsiteY1" fmla="*/ 668711 h 1037120"/>
                <a:gd name="connsiteX2" fmla="*/ 325338 w 1117644"/>
                <a:gd name="connsiteY2" fmla="*/ 636136 h 1037120"/>
                <a:gd name="connsiteX3" fmla="*/ 739428 w 1117644"/>
                <a:gd name="connsiteY3" fmla="*/ 636136 h 1037120"/>
                <a:gd name="connsiteX4" fmla="*/ 999289 w 1117644"/>
                <a:gd name="connsiteY4" fmla="*/ 394601 h 1037120"/>
                <a:gd name="connsiteX5" fmla="*/ 999289 w 1117644"/>
                <a:gd name="connsiteY5" fmla="*/ 241572 h 1037120"/>
                <a:gd name="connsiteX6" fmla="*/ 739428 w 1117644"/>
                <a:gd name="connsiteY6" fmla="*/ 37 h 1037120"/>
                <a:gd name="connsiteX7" fmla="*/ 378107 w 1117644"/>
                <a:gd name="connsiteY7" fmla="*/ 37 h 1037120"/>
                <a:gd name="connsiteX8" fmla="*/ 317775 w 1117644"/>
                <a:gd name="connsiteY8" fmla="*/ 4647 h 1037120"/>
                <a:gd name="connsiteX9" fmla="*/ 118684 w 1117644"/>
                <a:gd name="connsiteY9" fmla="*/ 241572 h 1037120"/>
                <a:gd name="connsiteX10" fmla="*/ 118684 w 1117644"/>
                <a:gd name="connsiteY10" fmla="*/ 330402 h 1037120"/>
                <a:gd name="connsiteX11" fmla="*/ 151850 w 1117644"/>
                <a:gd name="connsiteY11" fmla="*/ 367302 h 1037120"/>
                <a:gd name="connsiteX12" fmla="*/ 292096 w 1117644"/>
                <a:gd name="connsiteY12" fmla="*/ 367302 h 1037120"/>
                <a:gd name="connsiteX13" fmla="*/ 325300 w 1117644"/>
                <a:gd name="connsiteY13" fmla="*/ 330402 h 1037120"/>
                <a:gd name="connsiteX14" fmla="*/ 325300 w 1117644"/>
                <a:gd name="connsiteY14" fmla="*/ 273062 h 1037120"/>
                <a:gd name="connsiteX15" fmla="*/ 417369 w 1117644"/>
                <a:gd name="connsiteY15" fmla="*/ 188994 h 1037120"/>
                <a:gd name="connsiteX16" fmla="*/ 700680 w 1117644"/>
                <a:gd name="connsiteY16" fmla="*/ 188994 h 1037120"/>
                <a:gd name="connsiteX17" fmla="*/ 792768 w 1117644"/>
                <a:gd name="connsiteY17" fmla="*/ 273062 h 1037120"/>
                <a:gd name="connsiteX18" fmla="*/ 792768 w 1117644"/>
                <a:gd name="connsiteY18" fmla="*/ 363892 h 1037120"/>
                <a:gd name="connsiteX19" fmla="*/ 700680 w 1117644"/>
                <a:gd name="connsiteY19" fmla="*/ 447884 h 1037120"/>
                <a:gd name="connsiteX20" fmla="*/ 250 w 1117644"/>
                <a:gd name="connsiteY20" fmla="*/ 447884 h 1037120"/>
                <a:gd name="connsiteX21" fmla="*/ 250 w 1117644"/>
                <a:gd name="connsiteY21" fmla="*/ 636136 h 1037120"/>
                <a:gd name="connsiteX22" fmla="*/ 118188 w 1117644"/>
                <a:gd name="connsiteY22" fmla="*/ 636136 h 1037120"/>
                <a:gd name="connsiteX23" fmla="*/ 118188 w 1117644"/>
                <a:gd name="connsiteY23" fmla="*/ 668673 h 1037120"/>
                <a:gd name="connsiteX24" fmla="*/ 519800 w 1117644"/>
                <a:gd name="connsiteY24" fmla="*/ 1037157 h 1037120"/>
                <a:gd name="connsiteX25" fmla="*/ 1117894 w 1117644"/>
                <a:gd name="connsiteY25" fmla="*/ 1037157 h 1037120"/>
                <a:gd name="connsiteX26" fmla="*/ 1117894 w 1117644"/>
                <a:gd name="connsiteY26" fmla="*/ 848200 h 1037120"/>
                <a:gd name="connsiteX27" fmla="*/ 519115 w 1117644"/>
                <a:gd name="connsiteY27" fmla="*/ 848219 h 103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17644" h="1037120">
                  <a:moveTo>
                    <a:pt x="519115" y="848219"/>
                  </a:moveTo>
                  <a:cubicBezTo>
                    <a:pt x="412035" y="848219"/>
                    <a:pt x="324919" y="768248"/>
                    <a:pt x="324919" y="668711"/>
                  </a:cubicBezTo>
                  <a:lnTo>
                    <a:pt x="325338" y="636136"/>
                  </a:lnTo>
                  <a:lnTo>
                    <a:pt x="739428" y="636136"/>
                  </a:lnTo>
                  <a:cubicBezTo>
                    <a:pt x="882741" y="636136"/>
                    <a:pt x="999289" y="527798"/>
                    <a:pt x="999289" y="394601"/>
                  </a:cubicBezTo>
                  <a:lnTo>
                    <a:pt x="999289" y="241572"/>
                  </a:lnTo>
                  <a:cubicBezTo>
                    <a:pt x="999289" y="108375"/>
                    <a:pt x="882741" y="37"/>
                    <a:pt x="739428" y="37"/>
                  </a:cubicBezTo>
                  <a:lnTo>
                    <a:pt x="378107" y="37"/>
                  </a:lnTo>
                  <a:cubicBezTo>
                    <a:pt x="358028" y="37"/>
                    <a:pt x="337740" y="228"/>
                    <a:pt x="317775" y="4647"/>
                  </a:cubicBezTo>
                  <a:cubicBezTo>
                    <a:pt x="200294" y="30727"/>
                    <a:pt x="118684" y="129349"/>
                    <a:pt x="118684" y="241572"/>
                  </a:cubicBezTo>
                  <a:lnTo>
                    <a:pt x="118684" y="330402"/>
                  </a:lnTo>
                  <a:cubicBezTo>
                    <a:pt x="118684" y="350729"/>
                    <a:pt x="133543" y="367302"/>
                    <a:pt x="151850" y="367302"/>
                  </a:cubicBezTo>
                  <a:lnTo>
                    <a:pt x="292096" y="367302"/>
                  </a:lnTo>
                  <a:cubicBezTo>
                    <a:pt x="310422" y="367302"/>
                    <a:pt x="325300" y="350729"/>
                    <a:pt x="325300" y="330402"/>
                  </a:cubicBezTo>
                  <a:lnTo>
                    <a:pt x="325300" y="273062"/>
                  </a:lnTo>
                  <a:cubicBezTo>
                    <a:pt x="325300" y="226713"/>
                    <a:pt x="366600" y="188994"/>
                    <a:pt x="417369" y="188994"/>
                  </a:cubicBezTo>
                  <a:lnTo>
                    <a:pt x="700680" y="188994"/>
                  </a:lnTo>
                  <a:cubicBezTo>
                    <a:pt x="751467" y="188994"/>
                    <a:pt x="792768" y="226713"/>
                    <a:pt x="792768" y="273062"/>
                  </a:cubicBezTo>
                  <a:lnTo>
                    <a:pt x="792768" y="363892"/>
                  </a:lnTo>
                  <a:cubicBezTo>
                    <a:pt x="792768" y="410203"/>
                    <a:pt x="751467" y="447884"/>
                    <a:pt x="700680" y="447884"/>
                  </a:cubicBezTo>
                  <a:lnTo>
                    <a:pt x="250" y="447884"/>
                  </a:lnTo>
                  <a:lnTo>
                    <a:pt x="250" y="636136"/>
                  </a:lnTo>
                  <a:lnTo>
                    <a:pt x="118188" y="636136"/>
                  </a:lnTo>
                  <a:lnTo>
                    <a:pt x="118188" y="668673"/>
                  </a:lnTo>
                  <a:cubicBezTo>
                    <a:pt x="118188" y="872527"/>
                    <a:pt x="298859" y="1037157"/>
                    <a:pt x="519800" y="1037157"/>
                  </a:cubicBezTo>
                  <a:lnTo>
                    <a:pt x="1117894" y="1037157"/>
                  </a:lnTo>
                  <a:lnTo>
                    <a:pt x="1117894" y="848200"/>
                  </a:lnTo>
                  <a:lnTo>
                    <a:pt x="519115" y="848219"/>
                  </a:lnTo>
                  <a:close/>
                </a:path>
              </a:pathLst>
            </a:custGeom>
            <a:solidFill>
              <a:srgbClr val="96CD3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9189F46F-BD68-4FFC-AE24-5D274F9A1A74}"/>
                </a:ext>
              </a:extLst>
            </p:cNvPr>
            <p:cNvSpPr/>
            <p:nvPr/>
          </p:nvSpPr>
          <p:spPr>
            <a:xfrm>
              <a:off x="3231832" y="7185063"/>
              <a:ext cx="5132298" cy="1037139"/>
            </a:xfrm>
            <a:custGeom>
              <a:avLst/>
              <a:gdLst>
                <a:gd name="connsiteX0" fmla="*/ 4143956 w 5132298"/>
                <a:gd name="connsiteY0" fmla="*/ 78849 h 1037139"/>
                <a:gd name="connsiteX1" fmla="*/ 4143651 w 5132298"/>
                <a:gd name="connsiteY1" fmla="*/ 36939 h 1037139"/>
                <a:gd name="connsiteX2" fmla="*/ 4110447 w 5132298"/>
                <a:gd name="connsiteY2" fmla="*/ 78 h 1037139"/>
                <a:gd name="connsiteX3" fmla="*/ 3970639 w 5132298"/>
                <a:gd name="connsiteY3" fmla="*/ 78 h 1037139"/>
                <a:gd name="connsiteX4" fmla="*/ 3937435 w 5132298"/>
                <a:gd name="connsiteY4" fmla="*/ 36939 h 1037139"/>
                <a:gd name="connsiteX5" fmla="*/ 3937435 w 5132298"/>
                <a:gd name="connsiteY5" fmla="*/ 78849 h 1037139"/>
                <a:gd name="connsiteX6" fmla="*/ 3937454 w 5132298"/>
                <a:gd name="connsiteY6" fmla="*/ 78849 h 1037139"/>
                <a:gd name="connsiteX7" fmla="*/ 3937759 w 5132298"/>
                <a:gd name="connsiteY7" fmla="*/ 152249 h 1037139"/>
                <a:gd name="connsiteX8" fmla="*/ 3970963 w 5132298"/>
                <a:gd name="connsiteY8" fmla="*/ 189111 h 1037139"/>
                <a:gd name="connsiteX9" fmla="*/ 4110771 w 5132298"/>
                <a:gd name="connsiteY9" fmla="*/ 189111 h 1037139"/>
                <a:gd name="connsiteX10" fmla="*/ 4143975 w 5132298"/>
                <a:gd name="connsiteY10" fmla="*/ 152249 h 1037139"/>
                <a:gd name="connsiteX11" fmla="*/ 4143975 w 5132298"/>
                <a:gd name="connsiteY11" fmla="*/ 78849 h 1037139"/>
                <a:gd name="connsiteX12" fmla="*/ 4143956 w 5132298"/>
                <a:gd name="connsiteY12" fmla="*/ 78849 h 1037139"/>
                <a:gd name="connsiteX13" fmla="*/ 4143956 w 5132298"/>
                <a:gd name="connsiteY13" fmla="*/ 653397 h 1037139"/>
                <a:gd name="connsiteX14" fmla="*/ 4143651 w 5132298"/>
                <a:gd name="connsiteY14" fmla="*/ 306706 h 1037139"/>
                <a:gd name="connsiteX15" fmla="*/ 4110447 w 5132298"/>
                <a:gd name="connsiteY15" fmla="*/ 269845 h 1037139"/>
                <a:gd name="connsiteX16" fmla="*/ 3970639 w 5132298"/>
                <a:gd name="connsiteY16" fmla="*/ 269845 h 1037139"/>
                <a:gd name="connsiteX17" fmla="*/ 3937435 w 5132298"/>
                <a:gd name="connsiteY17" fmla="*/ 306706 h 1037139"/>
                <a:gd name="connsiteX18" fmla="*/ 3937435 w 5132298"/>
                <a:gd name="connsiteY18" fmla="*/ 653397 h 1037139"/>
                <a:gd name="connsiteX19" fmla="*/ 3937454 w 5132298"/>
                <a:gd name="connsiteY19" fmla="*/ 653397 h 1037139"/>
                <a:gd name="connsiteX20" fmla="*/ 3937759 w 5132298"/>
                <a:gd name="connsiteY20" fmla="*/ 1000069 h 1037139"/>
                <a:gd name="connsiteX21" fmla="*/ 3970963 w 5132298"/>
                <a:gd name="connsiteY21" fmla="*/ 1036931 h 1037139"/>
                <a:gd name="connsiteX22" fmla="*/ 4110771 w 5132298"/>
                <a:gd name="connsiteY22" fmla="*/ 1036931 h 1037139"/>
                <a:gd name="connsiteX23" fmla="*/ 4143975 w 5132298"/>
                <a:gd name="connsiteY23" fmla="*/ 1000069 h 1037139"/>
                <a:gd name="connsiteX24" fmla="*/ 4143975 w 5132298"/>
                <a:gd name="connsiteY24" fmla="*/ 653397 h 1037139"/>
                <a:gd name="connsiteX25" fmla="*/ 4143956 w 5132298"/>
                <a:gd name="connsiteY25" fmla="*/ 653397 h 1037139"/>
                <a:gd name="connsiteX26" fmla="*/ 3441430 w 5132298"/>
                <a:gd name="connsiteY26" fmla="*/ 78 h 1037139"/>
                <a:gd name="connsiteX27" fmla="*/ 2991355 w 5132298"/>
                <a:gd name="connsiteY27" fmla="*/ 78 h 1037139"/>
                <a:gd name="connsiteX28" fmla="*/ 2958131 w 5132298"/>
                <a:gd name="connsiteY28" fmla="*/ 37035 h 1037139"/>
                <a:gd name="connsiteX29" fmla="*/ 2958131 w 5132298"/>
                <a:gd name="connsiteY29" fmla="*/ 646958 h 1037139"/>
                <a:gd name="connsiteX30" fmla="*/ 2991297 w 5132298"/>
                <a:gd name="connsiteY30" fmla="*/ 683858 h 1037139"/>
                <a:gd name="connsiteX31" fmla="*/ 3131391 w 5132298"/>
                <a:gd name="connsiteY31" fmla="*/ 683858 h 1037139"/>
                <a:gd name="connsiteX32" fmla="*/ 3164595 w 5132298"/>
                <a:gd name="connsiteY32" fmla="*/ 646958 h 1037139"/>
                <a:gd name="connsiteX33" fmla="*/ 3164786 w 5132298"/>
                <a:gd name="connsiteY33" fmla="*/ 189015 h 1037139"/>
                <a:gd name="connsiteX34" fmla="*/ 3418284 w 5132298"/>
                <a:gd name="connsiteY34" fmla="*/ 189111 h 1037139"/>
                <a:gd name="connsiteX35" fmla="*/ 3612499 w 5132298"/>
                <a:gd name="connsiteY35" fmla="*/ 369762 h 1037139"/>
                <a:gd name="connsiteX36" fmla="*/ 3612499 w 5132298"/>
                <a:gd name="connsiteY36" fmla="*/ 702794 h 1037139"/>
                <a:gd name="connsiteX37" fmla="*/ 3418284 w 5132298"/>
                <a:gd name="connsiteY37" fmla="*/ 847822 h 1037139"/>
                <a:gd name="connsiteX38" fmla="*/ 2958131 w 5132298"/>
                <a:gd name="connsiteY38" fmla="*/ 848298 h 1037139"/>
                <a:gd name="connsiteX39" fmla="*/ 2958131 w 5132298"/>
                <a:gd name="connsiteY39" fmla="*/ 1037217 h 1037139"/>
                <a:gd name="connsiteX40" fmla="*/ 3418284 w 5132298"/>
                <a:gd name="connsiteY40" fmla="*/ 1036931 h 1037139"/>
                <a:gd name="connsiteX41" fmla="*/ 3818982 w 5132298"/>
                <a:gd name="connsiteY41" fmla="*/ 702794 h 1037139"/>
                <a:gd name="connsiteX42" fmla="*/ 3818982 w 5132298"/>
                <a:gd name="connsiteY42" fmla="*/ 367590 h 1037139"/>
                <a:gd name="connsiteX43" fmla="*/ 3441430 w 5132298"/>
                <a:gd name="connsiteY43" fmla="*/ 78 h 1037139"/>
                <a:gd name="connsiteX44" fmla="*/ 5132651 w 5132298"/>
                <a:gd name="connsiteY44" fmla="*/ 679820 h 1037139"/>
                <a:gd name="connsiteX45" fmla="*/ 5131660 w 5132298"/>
                <a:gd name="connsiteY45" fmla="*/ 650425 h 1037139"/>
                <a:gd name="connsiteX46" fmla="*/ 4877591 w 5132298"/>
                <a:gd name="connsiteY46" fmla="*/ 447943 h 1037139"/>
                <a:gd name="connsiteX47" fmla="*/ 4567171 w 5132298"/>
                <a:gd name="connsiteY47" fmla="*/ 447943 h 1037139"/>
                <a:gd name="connsiteX48" fmla="*/ 4559208 w 5132298"/>
                <a:gd name="connsiteY48" fmla="*/ 447924 h 1037139"/>
                <a:gd name="connsiteX49" fmla="*/ 4469063 w 5132298"/>
                <a:gd name="connsiteY49" fmla="*/ 349759 h 1037139"/>
                <a:gd name="connsiteX50" fmla="*/ 4469368 w 5132298"/>
                <a:gd name="connsiteY50" fmla="*/ 279312 h 1037139"/>
                <a:gd name="connsiteX51" fmla="*/ 4567533 w 5132298"/>
                <a:gd name="connsiteY51" fmla="*/ 189187 h 1037139"/>
                <a:gd name="connsiteX52" fmla="*/ 4690043 w 5132298"/>
                <a:gd name="connsiteY52" fmla="*/ 189187 h 1037139"/>
                <a:gd name="connsiteX53" fmla="*/ 4691243 w 5132298"/>
                <a:gd name="connsiteY53" fmla="*/ 189225 h 1037139"/>
                <a:gd name="connsiteX54" fmla="*/ 5000825 w 5132298"/>
                <a:gd name="connsiteY54" fmla="*/ 189225 h 1037139"/>
                <a:gd name="connsiteX55" fmla="*/ 5035706 w 5132298"/>
                <a:gd name="connsiteY55" fmla="*/ 166270 h 1037139"/>
                <a:gd name="connsiteX56" fmla="*/ 5037687 w 5132298"/>
                <a:gd name="connsiteY56" fmla="*/ 156021 h 1037139"/>
                <a:gd name="connsiteX57" fmla="*/ 5037687 w 5132298"/>
                <a:gd name="connsiteY57" fmla="*/ 33282 h 1037139"/>
                <a:gd name="connsiteX58" fmla="*/ 5000825 w 5132298"/>
                <a:gd name="connsiteY58" fmla="*/ 116 h 1037139"/>
                <a:gd name="connsiteX59" fmla="*/ 4517869 w 5132298"/>
                <a:gd name="connsiteY59" fmla="*/ 173 h 1037139"/>
                <a:gd name="connsiteX60" fmla="*/ 4262409 w 5132298"/>
                <a:gd name="connsiteY60" fmla="*/ 235555 h 1037139"/>
                <a:gd name="connsiteX61" fmla="*/ 4262428 w 5132298"/>
                <a:gd name="connsiteY61" fmla="*/ 382392 h 1037139"/>
                <a:gd name="connsiteX62" fmla="*/ 4497886 w 5132298"/>
                <a:gd name="connsiteY62" fmla="*/ 636214 h 1037139"/>
                <a:gd name="connsiteX63" fmla="*/ 4836309 w 5132298"/>
                <a:gd name="connsiteY63" fmla="*/ 636214 h 1037139"/>
                <a:gd name="connsiteX64" fmla="*/ 4925977 w 5132298"/>
                <a:gd name="connsiteY64" fmla="*/ 734398 h 1037139"/>
                <a:gd name="connsiteX65" fmla="*/ 4925977 w 5132298"/>
                <a:gd name="connsiteY65" fmla="*/ 757944 h 1037139"/>
                <a:gd name="connsiteX66" fmla="*/ 4828289 w 5132298"/>
                <a:gd name="connsiteY66" fmla="*/ 848050 h 1037139"/>
                <a:gd name="connsiteX67" fmla="*/ 4299290 w 5132298"/>
                <a:gd name="connsiteY67" fmla="*/ 848050 h 1037139"/>
                <a:gd name="connsiteX68" fmla="*/ 4264447 w 5132298"/>
                <a:gd name="connsiteY68" fmla="*/ 870872 h 1037139"/>
                <a:gd name="connsiteX69" fmla="*/ 4262390 w 5132298"/>
                <a:gd name="connsiteY69" fmla="*/ 881216 h 1037139"/>
                <a:gd name="connsiteX70" fmla="*/ 4262390 w 5132298"/>
                <a:gd name="connsiteY70" fmla="*/ 1003955 h 1037139"/>
                <a:gd name="connsiteX71" fmla="*/ 4299290 w 5132298"/>
                <a:gd name="connsiteY71" fmla="*/ 1037160 h 1037139"/>
                <a:gd name="connsiteX72" fmla="*/ 4732296 w 5132298"/>
                <a:gd name="connsiteY72" fmla="*/ 1037160 h 1037139"/>
                <a:gd name="connsiteX73" fmla="*/ 4879172 w 5132298"/>
                <a:gd name="connsiteY73" fmla="*/ 1037083 h 1037139"/>
                <a:gd name="connsiteX74" fmla="*/ 5132651 w 5132298"/>
                <a:gd name="connsiteY74" fmla="*/ 801587 h 1037139"/>
                <a:gd name="connsiteX75" fmla="*/ 5132651 w 5132298"/>
                <a:gd name="connsiteY75" fmla="*/ 679820 h 1037139"/>
                <a:gd name="connsiteX76" fmla="*/ 280863 w 5132298"/>
                <a:gd name="connsiteY76" fmla="*/ 189111 h 1037139"/>
                <a:gd name="connsiteX77" fmla="*/ 825046 w 5132298"/>
                <a:gd name="connsiteY77" fmla="*/ 189111 h 1037139"/>
                <a:gd name="connsiteX78" fmla="*/ 861203 w 5132298"/>
                <a:gd name="connsiteY78" fmla="*/ 156573 h 1037139"/>
                <a:gd name="connsiteX79" fmla="*/ 861203 w 5132298"/>
                <a:gd name="connsiteY79" fmla="*/ 32729 h 1037139"/>
                <a:gd name="connsiteX80" fmla="*/ 825046 w 5132298"/>
                <a:gd name="connsiteY80" fmla="*/ 78 h 1037139"/>
                <a:gd name="connsiteX81" fmla="*/ 277073 w 5132298"/>
                <a:gd name="connsiteY81" fmla="*/ 78 h 1037139"/>
                <a:gd name="connsiteX82" fmla="*/ 352 w 5132298"/>
                <a:gd name="connsiteY82" fmla="*/ 255005 h 1037139"/>
                <a:gd name="connsiteX83" fmla="*/ 352 w 5132298"/>
                <a:gd name="connsiteY83" fmla="*/ 782309 h 1037139"/>
                <a:gd name="connsiteX84" fmla="*/ 277073 w 5132298"/>
                <a:gd name="connsiteY84" fmla="*/ 1037217 h 1037139"/>
                <a:gd name="connsiteX85" fmla="*/ 825046 w 5132298"/>
                <a:gd name="connsiteY85" fmla="*/ 1037217 h 1037139"/>
                <a:gd name="connsiteX86" fmla="*/ 861203 w 5132298"/>
                <a:gd name="connsiteY86" fmla="*/ 1004660 h 1037139"/>
                <a:gd name="connsiteX87" fmla="*/ 861203 w 5132298"/>
                <a:gd name="connsiteY87" fmla="*/ 880816 h 1037139"/>
                <a:gd name="connsiteX88" fmla="*/ 825046 w 5132298"/>
                <a:gd name="connsiteY88" fmla="*/ 848298 h 1037139"/>
                <a:gd name="connsiteX89" fmla="*/ 280863 w 5132298"/>
                <a:gd name="connsiteY89" fmla="*/ 848298 h 1037139"/>
                <a:gd name="connsiteX90" fmla="*/ 207006 w 5132298"/>
                <a:gd name="connsiteY90" fmla="*/ 779051 h 1037139"/>
                <a:gd name="connsiteX91" fmla="*/ 207006 w 5132298"/>
                <a:gd name="connsiteY91" fmla="*/ 634347 h 1037139"/>
                <a:gd name="connsiteX92" fmla="*/ 532457 w 5132298"/>
                <a:gd name="connsiteY92" fmla="*/ 634347 h 1037139"/>
                <a:gd name="connsiteX93" fmla="*/ 568595 w 5132298"/>
                <a:gd name="connsiteY93" fmla="*/ 601772 h 1037139"/>
                <a:gd name="connsiteX94" fmla="*/ 568595 w 5132298"/>
                <a:gd name="connsiteY94" fmla="*/ 480557 h 1037139"/>
                <a:gd name="connsiteX95" fmla="*/ 532457 w 5132298"/>
                <a:gd name="connsiteY95" fmla="*/ 447943 h 1037139"/>
                <a:gd name="connsiteX96" fmla="*/ 207006 w 5132298"/>
                <a:gd name="connsiteY96" fmla="*/ 447943 h 1037139"/>
                <a:gd name="connsiteX97" fmla="*/ 207006 w 5132298"/>
                <a:gd name="connsiteY97" fmla="*/ 258395 h 1037139"/>
                <a:gd name="connsiteX98" fmla="*/ 280863 w 5132298"/>
                <a:gd name="connsiteY98" fmla="*/ 189111 h 1037139"/>
                <a:gd name="connsiteX99" fmla="*/ 1186405 w 5132298"/>
                <a:gd name="connsiteY99" fmla="*/ 189130 h 1037139"/>
                <a:gd name="connsiteX100" fmla="*/ 1186405 w 5132298"/>
                <a:gd name="connsiteY100" fmla="*/ 1000336 h 1037139"/>
                <a:gd name="connsiteX101" fmla="*/ 1153144 w 5132298"/>
                <a:gd name="connsiteY101" fmla="*/ 1037198 h 1037139"/>
                <a:gd name="connsiteX102" fmla="*/ 1012879 w 5132298"/>
                <a:gd name="connsiteY102" fmla="*/ 1037198 h 1037139"/>
                <a:gd name="connsiteX103" fmla="*/ 979656 w 5132298"/>
                <a:gd name="connsiteY103" fmla="*/ 1000336 h 1037139"/>
                <a:gd name="connsiteX104" fmla="*/ 979656 w 5132298"/>
                <a:gd name="connsiteY104" fmla="*/ 37035 h 1037139"/>
                <a:gd name="connsiteX105" fmla="*/ 1012879 w 5132298"/>
                <a:gd name="connsiteY105" fmla="*/ 116 h 1037139"/>
                <a:gd name="connsiteX106" fmla="*/ 1439846 w 5132298"/>
                <a:gd name="connsiteY106" fmla="*/ 116 h 1037139"/>
                <a:gd name="connsiteX107" fmla="*/ 1840506 w 5132298"/>
                <a:gd name="connsiteY107" fmla="*/ 369838 h 1037139"/>
                <a:gd name="connsiteX108" fmla="*/ 1840506 w 5132298"/>
                <a:gd name="connsiteY108" fmla="*/ 1004032 h 1037139"/>
                <a:gd name="connsiteX109" fmla="*/ 1803625 w 5132298"/>
                <a:gd name="connsiteY109" fmla="*/ 1037198 h 1037139"/>
                <a:gd name="connsiteX110" fmla="*/ 1670885 w 5132298"/>
                <a:gd name="connsiteY110" fmla="*/ 1037198 h 1037139"/>
                <a:gd name="connsiteX111" fmla="*/ 1634023 w 5132298"/>
                <a:gd name="connsiteY111" fmla="*/ 1004032 h 1037139"/>
                <a:gd name="connsiteX112" fmla="*/ 1634023 w 5132298"/>
                <a:gd name="connsiteY112" fmla="*/ 369838 h 1037139"/>
                <a:gd name="connsiteX113" fmla="*/ 1439846 w 5132298"/>
                <a:gd name="connsiteY113" fmla="*/ 189225 h 1037139"/>
                <a:gd name="connsiteX114" fmla="*/ 1186405 w 5132298"/>
                <a:gd name="connsiteY114" fmla="*/ 189130 h 103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5132298" h="1037139">
                  <a:moveTo>
                    <a:pt x="4143956" y="78849"/>
                  </a:moveTo>
                  <a:lnTo>
                    <a:pt x="4143651" y="36939"/>
                  </a:lnTo>
                  <a:cubicBezTo>
                    <a:pt x="4143651" y="16613"/>
                    <a:pt x="4128754" y="78"/>
                    <a:pt x="4110447" y="78"/>
                  </a:cubicBezTo>
                  <a:lnTo>
                    <a:pt x="3970639" y="78"/>
                  </a:lnTo>
                  <a:cubicBezTo>
                    <a:pt x="3952351" y="78"/>
                    <a:pt x="3937435" y="16613"/>
                    <a:pt x="3937435" y="36939"/>
                  </a:cubicBezTo>
                  <a:lnTo>
                    <a:pt x="3937435" y="78849"/>
                  </a:lnTo>
                  <a:lnTo>
                    <a:pt x="3937454" y="78849"/>
                  </a:lnTo>
                  <a:lnTo>
                    <a:pt x="3937759" y="152249"/>
                  </a:lnTo>
                  <a:cubicBezTo>
                    <a:pt x="3937759" y="172575"/>
                    <a:pt x="3952637" y="189111"/>
                    <a:pt x="3970963" y="189111"/>
                  </a:cubicBezTo>
                  <a:lnTo>
                    <a:pt x="4110771" y="189111"/>
                  </a:lnTo>
                  <a:cubicBezTo>
                    <a:pt x="4129059" y="189111"/>
                    <a:pt x="4143975" y="172575"/>
                    <a:pt x="4143975" y="152249"/>
                  </a:cubicBezTo>
                  <a:lnTo>
                    <a:pt x="4143975" y="78849"/>
                  </a:lnTo>
                  <a:lnTo>
                    <a:pt x="4143956" y="78849"/>
                  </a:lnTo>
                  <a:close/>
                  <a:moveTo>
                    <a:pt x="4143956" y="653397"/>
                  </a:moveTo>
                  <a:lnTo>
                    <a:pt x="4143651" y="306706"/>
                  </a:lnTo>
                  <a:cubicBezTo>
                    <a:pt x="4143651" y="286361"/>
                    <a:pt x="4128754" y="269845"/>
                    <a:pt x="4110447" y="269845"/>
                  </a:cubicBezTo>
                  <a:lnTo>
                    <a:pt x="3970639" y="269845"/>
                  </a:lnTo>
                  <a:cubicBezTo>
                    <a:pt x="3952351" y="269845"/>
                    <a:pt x="3937435" y="286361"/>
                    <a:pt x="3937435" y="306706"/>
                  </a:cubicBezTo>
                  <a:lnTo>
                    <a:pt x="3937435" y="653397"/>
                  </a:lnTo>
                  <a:lnTo>
                    <a:pt x="3937454" y="653397"/>
                  </a:lnTo>
                  <a:lnTo>
                    <a:pt x="3937759" y="1000069"/>
                  </a:lnTo>
                  <a:cubicBezTo>
                    <a:pt x="3937759" y="1020396"/>
                    <a:pt x="3952637" y="1036931"/>
                    <a:pt x="3970963" y="1036931"/>
                  </a:cubicBezTo>
                  <a:lnTo>
                    <a:pt x="4110771" y="1036931"/>
                  </a:lnTo>
                  <a:cubicBezTo>
                    <a:pt x="4129059" y="1036931"/>
                    <a:pt x="4143975" y="1020396"/>
                    <a:pt x="4143975" y="1000069"/>
                  </a:cubicBezTo>
                  <a:lnTo>
                    <a:pt x="4143975" y="653397"/>
                  </a:lnTo>
                  <a:lnTo>
                    <a:pt x="4143956" y="653397"/>
                  </a:lnTo>
                  <a:close/>
                  <a:moveTo>
                    <a:pt x="3441430" y="78"/>
                  </a:moveTo>
                  <a:lnTo>
                    <a:pt x="2991355" y="78"/>
                  </a:lnTo>
                  <a:cubicBezTo>
                    <a:pt x="2973029" y="78"/>
                    <a:pt x="2958131" y="16670"/>
                    <a:pt x="2958131" y="37035"/>
                  </a:cubicBezTo>
                  <a:lnTo>
                    <a:pt x="2958131" y="646958"/>
                  </a:lnTo>
                  <a:cubicBezTo>
                    <a:pt x="2958131" y="667323"/>
                    <a:pt x="2973009" y="683858"/>
                    <a:pt x="2991297" y="683858"/>
                  </a:cubicBezTo>
                  <a:lnTo>
                    <a:pt x="3131391" y="683858"/>
                  </a:lnTo>
                  <a:cubicBezTo>
                    <a:pt x="3149717" y="683858"/>
                    <a:pt x="3164595" y="667323"/>
                    <a:pt x="3164595" y="646958"/>
                  </a:cubicBezTo>
                  <a:lnTo>
                    <a:pt x="3164786" y="189015"/>
                  </a:lnTo>
                  <a:lnTo>
                    <a:pt x="3418284" y="189111"/>
                  </a:lnTo>
                  <a:cubicBezTo>
                    <a:pt x="3525383" y="189111"/>
                    <a:pt x="3612499" y="270149"/>
                    <a:pt x="3612499" y="369762"/>
                  </a:cubicBezTo>
                  <a:lnTo>
                    <a:pt x="3612499" y="702794"/>
                  </a:lnTo>
                  <a:cubicBezTo>
                    <a:pt x="3612499" y="802368"/>
                    <a:pt x="3525383" y="847822"/>
                    <a:pt x="3418284" y="847822"/>
                  </a:cubicBezTo>
                  <a:lnTo>
                    <a:pt x="2958131" y="848298"/>
                  </a:lnTo>
                  <a:lnTo>
                    <a:pt x="2958131" y="1037217"/>
                  </a:lnTo>
                  <a:lnTo>
                    <a:pt x="3418284" y="1036931"/>
                  </a:lnTo>
                  <a:cubicBezTo>
                    <a:pt x="3639226" y="1036931"/>
                    <a:pt x="3818982" y="906648"/>
                    <a:pt x="3818982" y="702794"/>
                  </a:cubicBezTo>
                  <a:lnTo>
                    <a:pt x="3818982" y="367590"/>
                  </a:lnTo>
                  <a:cubicBezTo>
                    <a:pt x="3818982" y="171985"/>
                    <a:pt x="3654866" y="78"/>
                    <a:pt x="3441430" y="78"/>
                  </a:cubicBezTo>
                  <a:moveTo>
                    <a:pt x="5132651" y="679820"/>
                  </a:moveTo>
                  <a:cubicBezTo>
                    <a:pt x="5132651" y="670447"/>
                    <a:pt x="5132575" y="660846"/>
                    <a:pt x="5131660" y="650425"/>
                  </a:cubicBezTo>
                  <a:cubicBezTo>
                    <a:pt x="5121469" y="535230"/>
                    <a:pt x="5002749" y="447943"/>
                    <a:pt x="4877591" y="447943"/>
                  </a:cubicBezTo>
                  <a:lnTo>
                    <a:pt x="4567171" y="447943"/>
                  </a:lnTo>
                  <a:lnTo>
                    <a:pt x="4559208" y="447924"/>
                  </a:lnTo>
                  <a:cubicBezTo>
                    <a:pt x="4509487" y="447924"/>
                    <a:pt x="4469063" y="403861"/>
                    <a:pt x="4469063" y="349759"/>
                  </a:cubicBezTo>
                  <a:lnTo>
                    <a:pt x="4469368" y="279312"/>
                  </a:lnTo>
                  <a:cubicBezTo>
                    <a:pt x="4469368" y="229630"/>
                    <a:pt x="4513412" y="189187"/>
                    <a:pt x="4567533" y="189187"/>
                  </a:cubicBezTo>
                  <a:lnTo>
                    <a:pt x="4690043" y="189187"/>
                  </a:lnTo>
                  <a:lnTo>
                    <a:pt x="4691243" y="189225"/>
                  </a:lnTo>
                  <a:lnTo>
                    <a:pt x="5000825" y="189225"/>
                  </a:lnTo>
                  <a:cubicBezTo>
                    <a:pt x="5016656" y="189225"/>
                    <a:pt x="5030676" y="180005"/>
                    <a:pt x="5035706" y="166270"/>
                  </a:cubicBezTo>
                  <a:cubicBezTo>
                    <a:pt x="5037039" y="162612"/>
                    <a:pt x="5037687" y="159259"/>
                    <a:pt x="5037687" y="156021"/>
                  </a:cubicBezTo>
                  <a:lnTo>
                    <a:pt x="5037687" y="33282"/>
                  </a:lnTo>
                  <a:cubicBezTo>
                    <a:pt x="5037687" y="14956"/>
                    <a:pt x="5021151" y="116"/>
                    <a:pt x="5000825" y="116"/>
                  </a:cubicBezTo>
                  <a:lnTo>
                    <a:pt x="4517869" y="173"/>
                  </a:lnTo>
                  <a:cubicBezTo>
                    <a:pt x="4377928" y="173"/>
                    <a:pt x="4262409" y="105805"/>
                    <a:pt x="4262409" y="235555"/>
                  </a:cubicBezTo>
                  <a:lnTo>
                    <a:pt x="4262428" y="382392"/>
                  </a:lnTo>
                  <a:cubicBezTo>
                    <a:pt x="4262428" y="522352"/>
                    <a:pt x="4368041" y="636214"/>
                    <a:pt x="4497886" y="636214"/>
                  </a:cubicBezTo>
                  <a:lnTo>
                    <a:pt x="4836309" y="636214"/>
                  </a:lnTo>
                  <a:cubicBezTo>
                    <a:pt x="4885992" y="636214"/>
                    <a:pt x="4925977" y="680258"/>
                    <a:pt x="4925977" y="734398"/>
                  </a:cubicBezTo>
                  <a:lnTo>
                    <a:pt x="4925977" y="757944"/>
                  </a:lnTo>
                  <a:cubicBezTo>
                    <a:pt x="4925977" y="807645"/>
                    <a:pt x="4882410" y="848050"/>
                    <a:pt x="4828289" y="848050"/>
                  </a:cubicBezTo>
                  <a:lnTo>
                    <a:pt x="4299290" y="848050"/>
                  </a:lnTo>
                  <a:cubicBezTo>
                    <a:pt x="4283440" y="848050"/>
                    <a:pt x="4269419" y="857213"/>
                    <a:pt x="4264447" y="870872"/>
                  </a:cubicBezTo>
                  <a:cubicBezTo>
                    <a:pt x="4263057" y="874606"/>
                    <a:pt x="4262390" y="877997"/>
                    <a:pt x="4262390" y="881216"/>
                  </a:cubicBezTo>
                  <a:lnTo>
                    <a:pt x="4262390" y="1003955"/>
                  </a:lnTo>
                  <a:cubicBezTo>
                    <a:pt x="4262390" y="1022262"/>
                    <a:pt x="4278944" y="1037160"/>
                    <a:pt x="4299290" y="1037160"/>
                  </a:cubicBezTo>
                  <a:lnTo>
                    <a:pt x="4732296" y="1037160"/>
                  </a:lnTo>
                  <a:lnTo>
                    <a:pt x="4879172" y="1037083"/>
                  </a:lnTo>
                  <a:cubicBezTo>
                    <a:pt x="5019075" y="1037083"/>
                    <a:pt x="5132651" y="931470"/>
                    <a:pt x="5132651" y="801587"/>
                  </a:cubicBezTo>
                  <a:lnTo>
                    <a:pt x="5132651" y="679820"/>
                  </a:lnTo>
                  <a:close/>
                  <a:moveTo>
                    <a:pt x="280863" y="189111"/>
                  </a:moveTo>
                  <a:lnTo>
                    <a:pt x="825046" y="189111"/>
                  </a:lnTo>
                  <a:cubicBezTo>
                    <a:pt x="844972" y="189111"/>
                    <a:pt x="861203" y="174518"/>
                    <a:pt x="861203" y="156573"/>
                  </a:cubicBezTo>
                  <a:lnTo>
                    <a:pt x="861203" y="32729"/>
                  </a:lnTo>
                  <a:cubicBezTo>
                    <a:pt x="861203" y="14746"/>
                    <a:pt x="845734" y="78"/>
                    <a:pt x="825046" y="78"/>
                  </a:cubicBezTo>
                  <a:lnTo>
                    <a:pt x="277073" y="78"/>
                  </a:lnTo>
                  <a:cubicBezTo>
                    <a:pt x="124501" y="78"/>
                    <a:pt x="352" y="114301"/>
                    <a:pt x="352" y="255005"/>
                  </a:cubicBezTo>
                  <a:lnTo>
                    <a:pt x="352" y="782309"/>
                  </a:lnTo>
                  <a:cubicBezTo>
                    <a:pt x="352" y="922955"/>
                    <a:pt x="124501" y="1037217"/>
                    <a:pt x="277073" y="1037217"/>
                  </a:cubicBezTo>
                  <a:lnTo>
                    <a:pt x="825046" y="1037217"/>
                  </a:lnTo>
                  <a:cubicBezTo>
                    <a:pt x="844972" y="1037217"/>
                    <a:pt x="861203" y="1022605"/>
                    <a:pt x="861203" y="1004660"/>
                  </a:cubicBezTo>
                  <a:lnTo>
                    <a:pt x="861203" y="880816"/>
                  </a:lnTo>
                  <a:cubicBezTo>
                    <a:pt x="861203" y="862871"/>
                    <a:pt x="844972" y="848298"/>
                    <a:pt x="825046" y="848298"/>
                  </a:cubicBezTo>
                  <a:lnTo>
                    <a:pt x="280863" y="848298"/>
                  </a:lnTo>
                  <a:cubicBezTo>
                    <a:pt x="240839" y="848298"/>
                    <a:pt x="207006" y="816580"/>
                    <a:pt x="207006" y="779051"/>
                  </a:cubicBezTo>
                  <a:lnTo>
                    <a:pt x="207006" y="634347"/>
                  </a:lnTo>
                  <a:lnTo>
                    <a:pt x="532457" y="634347"/>
                  </a:lnTo>
                  <a:cubicBezTo>
                    <a:pt x="552383" y="634347"/>
                    <a:pt x="568595" y="619717"/>
                    <a:pt x="568595" y="601772"/>
                  </a:cubicBezTo>
                  <a:lnTo>
                    <a:pt x="568595" y="480557"/>
                  </a:lnTo>
                  <a:cubicBezTo>
                    <a:pt x="568595" y="462573"/>
                    <a:pt x="552383" y="447943"/>
                    <a:pt x="532457" y="447943"/>
                  </a:cubicBezTo>
                  <a:lnTo>
                    <a:pt x="207006" y="447943"/>
                  </a:lnTo>
                  <a:lnTo>
                    <a:pt x="207006" y="258395"/>
                  </a:lnTo>
                  <a:cubicBezTo>
                    <a:pt x="207006" y="220829"/>
                    <a:pt x="240839" y="189111"/>
                    <a:pt x="280863" y="189111"/>
                  </a:cubicBezTo>
                  <a:moveTo>
                    <a:pt x="1186405" y="189130"/>
                  </a:moveTo>
                  <a:lnTo>
                    <a:pt x="1186405" y="1000336"/>
                  </a:lnTo>
                  <a:cubicBezTo>
                    <a:pt x="1186405" y="1020662"/>
                    <a:pt x="1171470" y="1037198"/>
                    <a:pt x="1153144" y="1037198"/>
                  </a:cubicBezTo>
                  <a:lnTo>
                    <a:pt x="1012879" y="1037198"/>
                  </a:lnTo>
                  <a:cubicBezTo>
                    <a:pt x="994553" y="1037198"/>
                    <a:pt x="979656" y="1020662"/>
                    <a:pt x="979656" y="1000336"/>
                  </a:cubicBezTo>
                  <a:lnTo>
                    <a:pt x="979656" y="37035"/>
                  </a:lnTo>
                  <a:cubicBezTo>
                    <a:pt x="979656" y="16670"/>
                    <a:pt x="994553" y="116"/>
                    <a:pt x="1012879" y="116"/>
                  </a:cubicBezTo>
                  <a:lnTo>
                    <a:pt x="1439846" y="116"/>
                  </a:lnTo>
                  <a:cubicBezTo>
                    <a:pt x="1660769" y="116"/>
                    <a:pt x="1840506" y="165946"/>
                    <a:pt x="1840506" y="369838"/>
                  </a:cubicBezTo>
                  <a:lnTo>
                    <a:pt x="1840506" y="1004032"/>
                  </a:lnTo>
                  <a:cubicBezTo>
                    <a:pt x="1840506" y="1022339"/>
                    <a:pt x="1823971" y="1037198"/>
                    <a:pt x="1803625" y="1037198"/>
                  </a:cubicBezTo>
                  <a:lnTo>
                    <a:pt x="1670885" y="1037198"/>
                  </a:lnTo>
                  <a:cubicBezTo>
                    <a:pt x="1650559" y="1037198"/>
                    <a:pt x="1634023" y="1022339"/>
                    <a:pt x="1634023" y="1004032"/>
                  </a:cubicBezTo>
                  <a:lnTo>
                    <a:pt x="1634023" y="369838"/>
                  </a:lnTo>
                  <a:cubicBezTo>
                    <a:pt x="1634023" y="270264"/>
                    <a:pt x="1546926" y="189225"/>
                    <a:pt x="1439846" y="189225"/>
                  </a:cubicBezTo>
                  <a:lnTo>
                    <a:pt x="1186405" y="18913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30038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3">
          <p15:clr>
            <a:srgbClr val="FBAE40"/>
          </p15:clr>
        </p15:guide>
        <p15:guide id="2" orient="horz" pos="3203">
          <p15:clr>
            <a:srgbClr val="FBAE40"/>
          </p15:clr>
        </p15:guide>
        <p15:guide id="3" pos="2298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ibliothèque de form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6797FC5-6C3D-4138-A22B-25A93A47052F}"/>
              </a:ext>
            </a:extLst>
          </p:cNvPr>
          <p:cNvSpPr txBox="1"/>
          <p:nvPr userDrawn="1"/>
        </p:nvSpPr>
        <p:spPr>
          <a:xfrm>
            <a:off x="389572" y="754380"/>
            <a:ext cx="8191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err="1">
                <a:solidFill>
                  <a:schemeClr val="bg1"/>
                </a:solidFill>
                <a:latin typeface="+mj-lt"/>
              </a:rPr>
              <a:t>Blibliothèque</a:t>
            </a:r>
            <a:endParaRPr lang="fr-FR" sz="6000" b="1">
              <a:solidFill>
                <a:schemeClr val="bg1"/>
              </a:solidFill>
              <a:latin typeface="+mj-lt"/>
            </a:endParaRPr>
          </a:p>
          <a:p>
            <a:r>
              <a:rPr lang="fr-FR" sz="6000" b="1">
                <a:solidFill>
                  <a:schemeClr val="bg1"/>
                </a:solidFill>
                <a:latin typeface="+mj-lt"/>
              </a:rPr>
              <a:t>Forme et icônes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92475B-7CF7-49DA-A68D-80D222243F11}"/>
              </a:ext>
            </a:extLst>
          </p:cNvPr>
          <p:cNvSpPr/>
          <p:nvPr userDrawn="1"/>
        </p:nvSpPr>
        <p:spPr>
          <a:xfrm>
            <a:off x="521495" y="2962275"/>
            <a:ext cx="357187" cy="500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C82C95D8-4AA6-4827-9B60-6B7D03DA46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307" y="6473187"/>
            <a:ext cx="765479" cy="1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9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thèqu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CECB4A4-1733-445A-9C72-685B0DBD00D9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A58A458-99E8-4BF8-9AE9-6F8C4F3DB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54FBEB8-2670-45D4-A6CA-7C3E7FF54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Sujet du document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C08350A-3353-4653-B04A-EF3C8FDD2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4FAAC4F-29CC-4144-9856-71A8E253354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8307" y="6473033"/>
            <a:ext cx="767567" cy="155112"/>
            <a:chOff x="3231832" y="7185063"/>
            <a:chExt cx="5132298" cy="1037158"/>
          </a:xfrm>
        </p:grpSpPr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A97AA9B0-92D5-4733-A3B8-64339C545124}"/>
                </a:ext>
              </a:extLst>
            </p:cNvPr>
            <p:cNvSpPr/>
            <p:nvPr/>
          </p:nvSpPr>
          <p:spPr>
            <a:xfrm>
              <a:off x="5071966" y="7185101"/>
              <a:ext cx="1117644" cy="1037120"/>
            </a:xfrm>
            <a:custGeom>
              <a:avLst/>
              <a:gdLst>
                <a:gd name="connsiteX0" fmla="*/ 519115 w 1117644"/>
                <a:gd name="connsiteY0" fmla="*/ 848219 h 1037120"/>
                <a:gd name="connsiteX1" fmla="*/ 324919 w 1117644"/>
                <a:gd name="connsiteY1" fmla="*/ 668711 h 1037120"/>
                <a:gd name="connsiteX2" fmla="*/ 325338 w 1117644"/>
                <a:gd name="connsiteY2" fmla="*/ 636136 h 1037120"/>
                <a:gd name="connsiteX3" fmla="*/ 739428 w 1117644"/>
                <a:gd name="connsiteY3" fmla="*/ 636136 h 1037120"/>
                <a:gd name="connsiteX4" fmla="*/ 999289 w 1117644"/>
                <a:gd name="connsiteY4" fmla="*/ 394601 h 1037120"/>
                <a:gd name="connsiteX5" fmla="*/ 999289 w 1117644"/>
                <a:gd name="connsiteY5" fmla="*/ 241572 h 1037120"/>
                <a:gd name="connsiteX6" fmla="*/ 739428 w 1117644"/>
                <a:gd name="connsiteY6" fmla="*/ 37 h 1037120"/>
                <a:gd name="connsiteX7" fmla="*/ 378107 w 1117644"/>
                <a:gd name="connsiteY7" fmla="*/ 37 h 1037120"/>
                <a:gd name="connsiteX8" fmla="*/ 317775 w 1117644"/>
                <a:gd name="connsiteY8" fmla="*/ 4647 h 1037120"/>
                <a:gd name="connsiteX9" fmla="*/ 118684 w 1117644"/>
                <a:gd name="connsiteY9" fmla="*/ 241572 h 1037120"/>
                <a:gd name="connsiteX10" fmla="*/ 118684 w 1117644"/>
                <a:gd name="connsiteY10" fmla="*/ 330402 h 1037120"/>
                <a:gd name="connsiteX11" fmla="*/ 151850 w 1117644"/>
                <a:gd name="connsiteY11" fmla="*/ 367302 h 1037120"/>
                <a:gd name="connsiteX12" fmla="*/ 292096 w 1117644"/>
                <a:gd name="connsiteY12" fmla="*/ 367302 h 1037120"/>
                <a:gd name="connsiteX13" fmla="*/ 325300 w 1117644"/>
                <a:gd name="connsiteY13" fmla="*/ 330402 h 1037120"/>
                <a:gd name="connsiteX14" fmla="*/ 325300 w 1117644"/>
                <a:gd name="connsiteY14" fmla="*/ 273062 h 1037120"/>
                <a:gd name="connsiteX15" fmla="*/ 417369 w 1117644"/>
                <a:gd name="connsiteY15" fmla="*/ 188994 h 1037120"/>
                <a:gd name="connsiteX16" fmla="*/ 700680 w 1117644"/>
                <a:gd name="connsiteY16" fmla="*/ 188994 h 1037120"/>
                <a:gd name="connsiteX17" fmla="*/ 792768 w 1117644"/>
                <a:gd name="connsiteY17" fmla="*/ 273062 h 1037120"/>
                <a:gd name="connsiteX18" fmla="*/ 792768 w 1117644"/>
                <a:gd name="connsiteY18" fmla="*/ 363892 h 1037120"/>
                <a:gd name="connsiteX19" fmla="*/ 700680 w 1117644"/>
                <a:gd name="connsiteY19" fmla="*/ 447884 h 1037120"/>
                <a:gd name="connsiteX20" fmla="*/ 250 w 1117644"/>
                <a:gd name="connsiteY20" fmla="*/ 447884 h 1037120"/>
                <a:gd name="connsiteX21" fmla="*/ 250 w 1117644"/>
                <a:gd name="connsiteY21" fmla="*/ 636136 h 1037120"/>
                <a:gd name="connsiteX22" fmla="*/ 118188 w 1117644"/>
                <a:gd name="connsiteY22" fmla="*/ 636136 h 1037120"/>
                <a:gd name="connsiteX23" fmla="*/ 118188 w 1117644"/>
                <a:gd name="connsiteY23" fmla="*/ 668673 h 1037120"/>
                <a:gd name="connsiteX24" fmla="*/ 519800 w 1117644"/>
                <a:gd name="connsiteY24" fmla="*/ 1037157 h 1037120"/>
                <a:gd name="connsiteX25" fmla="*/ 1117894 w 1117644"/>
                <a:gd name="connsiteY25" fmla="*/ 1037157 h 1037120"/>
                <a:gd name="connsiteX26" fmla="*/ 1117894 w 1117644"/>
                <a:gd name="connsiteY26" fmla="*/ 848200 h 1037120"/>
                <a:gd name="connsiteX27" fmla="*/ 519115 w 1117644"/>
                <a:gd name="connsiteY27" fmla="*/ 848219 h 103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17644" h="1037120">
                  <a:moveTo>
                    <a:pt x="519115" y="848219"/>
                  </a:moveTo>
                  <a:cubicBezTo>
                    <a:pt x="412035" y="848219"/>
                    <a:pt x="324919" y="768248"/>
                    <a:pt x="324919" y="668711"/>
                  </a:cubicBezTo>
                  <a:lnTo>
                    <a:pt x="325338" y="636136"/>
                  </a:lnTo>
                  <a:lnTo>
                    <a:pt x="739428" y="636136"/>
                  </a:lnTo>
                  <a:cubicBezTo>
                    <a:pt x="882741" y="636136"/>
                    <a:pt x="999289" y="527798"/>
                    <a:pt x="999289" y="394601"/>
                  </a:cubicBezTo>
                  <a:lnTo>
                    <a:pt x="999289" y="241572"/>
                  </a:lnTo>
                  <a:cubicBezTo>
                    <a:pt x="999289" y="108375"/>
                    <a:pt x="882741" y="37"/>
                    <a:pt x="739428" y="37"/>
                  </a:cubicBezTo>
                  <a:lnTo>
                    <a:pt x="378107" y="37"/>
                  </a:lnTo>
                  <a:cubicBezTo>
                    <a:pt x="358028" y="37"/>
                    <a:pt x="337740" y="228"/>
                    <a:pt x="317775" y="4647"/>
                  </a:cubicBezTo>
                  <a:cubicBezTo>
                    <a:pt x="200294" y="30727"/>
                    <a:pt x="118684" y="129349"/>
                    <a:pt x="118684" y="241572"/>
                  </a:cubicBezTo>
                  <a:lnTo>
                    <a:pt x="118684" y="330402"/>
                  </a:lnTo>
                  <a:cubicBezTo>
                    <a:pt x="118684" y="350729"/>
                    <a:pt x="133543" y="367302"/>
                    <a:pt x="151850" y="367302"/>
                  </a:cubicBezTo>
                  <a:lnTo>
                    <a:pt x="292096" y="367302"/>
                  </a:lnTo>
                  <a:cubicBezTo>
                    <a:pt x="310422" y="367302"/>
                    <a:pt x="325300" y="350729"/>
                    <a:pt x="325300" y="330402"/>
                  </a:cubicBezTo>
                  <a:lnTo>
                    <a:pt x="325300" y="273062"/>
                  </a:lnTo>
                  <a:cubicBezTo>
                    <a:pt x="325300" y="226713"/>
                    <a:pt x="366600" y="188994"/>
                    <a:pt x="417369" y="188994"/>
                  </a:cubicBezTo>
                  <a:lnTo>
                    <a:pt x="700680" y="188994"/>
                  </a:lnTo>
                  <a:cubicBezTo>
                    <a:pt x="751467" y="188994"/>
                    <a:pt x="792768" y="226713"/>
                    <a:pt x="792768" y="273062"/>
                  </a:cubicBezTo>
                  <a:lnTo>
                    <a:pt x="792768" y="363892"/>
                  </a:lnTo>
                  <a:cubicBezTo>
                    <a:pt x="792768" y="410203"/>
                    <a:pt x="751467" y="447884"/>
                    <a:pt x="700680" y="447884"/>
                  </a:cubicBezTo>
                  <a:lnTo>
                    <a:pt x="250" y="447884"/>
                  </a:lnTo>
                  <a:lnTo>
                    <a:pt x="250" y="636136"/>
                  </a:lnTo>
                  <a:lnTo>
                    <a:pt x="118188" y="636136"/>
                  </a:lnTo>
                  <a:lnTo>
                    <a:pt x="118188" y="668673"/>
                  </a:lnTo>
                  <a:cubicBezTo>
                    <a:pt x="118188" y="872527"/>
                    <a:pt x="298859" y="1037157"/>
                    <a:pt x="519800" y="1037157"/>
                  </a:cubicBezTo>
                  <a:lnTo>
                    <a:pt x="1117894" y="1037157"/>
                  </a:lnTo>
                  <a:lnTo>
                    <a:pt x="1117894" y="848200"/>
                  </a:lnTo>
                  <a:lnTo>
                    <a:pt x="519115" y="848219"/>
                  </a:lnTo>
                  <a:close/>
                </a:path>
              </a:pathLst>
            </a:custGeom>
            <a:solidFill>
              <a:srgbClr val="96CD3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4CBA4159-2E86-411E-A0B6-2490089540CB}"/>
                </a:ext>
              </a:extLst>
            </p:cNvPr>
            <p:cNvSpPr/>
            <p:nvPr/>
          </p:nvSpPr>
          <p:spPr>
            <a:xfrm>
              <a:off x="3231832" y="7185063"/>
              <a:ext cx="5132298" cy="1037139"/>
            </a:xfrm>
            <a:custGeom>
              <a:avLst/>
              <a:gdLst>
                <a:gd name="connsiteX0" fmla="*/ 4143956 w 5132298"/>
                <a:gd name="connsiteY0" fmla="*/ 78849 h 1037139"/>
                <a:gd name="connsiteX1" fmla="*/ 4143651 w 5132298"/>
                <a:gd name="connsiteY1" fmla="*/ 36939 h 1037139"/>
                <a:gd name="connsiteX2" fmla="*/ 4110447 w 5132298"/>
                <a:gd name="connsiteY2" fmla="*/ 78 h 1037139"/>
                <a:gd name="connsiteX3" fmla="*/ 3970639 w 5132298"/>
                <a:gd name="connsiteY3" fmla="*/ 78 h 1037139"/>
                <a:gd name="connsiteX4" fmla="*/ 3937435 w 5132298"/>
                <a:gd name="connsiteY4" fmla="*/ 36939 h 1037139"/>
                <a:gd name="connsiteX5" fmla="*/ 3937435 w 5132298"/>
                <a:gd name="connsiteY5" fmla="*/ 78849 h 1037139"/>
                <a:gd name="connsiteX6" fmla="*/ 3937454 w 5132298"/>
                <a:gd name="connsiteY6" fmla="*/ 78849 h 1037139"/>
                <a:gd name="connsiteX7" fmla="*/ 3937759 w 5132298"/>
                <a:gd name="connsiteY7" fmla="*/ 152249 h 1037139"/>
                <a:gd name="connsiteX8" fmla="*/ 3970963 w 5132298"/>
                <a:gd name="connsiteY8" fmla="*/ 189111 h 1037139"/>
                <a:gd name="connsiteX9" fmla="*/ 4110771 w 5132298"/>
                <a:gd name="connsiteY9" fmla="*/ 189111 h 1037139"/>
                <a:gd name="connsiteX10" fmla="*/ 4143975 w 5132298"/>
                <a:gd name="connsiteY10" fmla="*/ 152249 h 1037139"/>
                <a:gd name="connsiteX11" fmla="*/ 4143975 w 5132298"/>
                <a:gd name="connsiteY11" fmla="*/ 78849 h 1037139"/>
                <a:gd name="connsiteX12" fmla="*/ 4143956 w 5132298"/>
                <a:gd name="connsiteY12" fmla="*/ 78849 h 1037139"/>
                <a:gd name="connsiteX13" fmla="*/ 4143956 w 5132298"/>
                <a:gd name="connsiteY13" fmla="*/ 653397 h 1037139"/>
                <a:gd name="connsiteX14" fmla="*/ 4143651 w 5132298"/>
                <a:gd name="connsiteY14" fmla="*/ 306706 h 1037139"/>
                <a:gd name="connsiteX15" fmla="*/ 4110447 w 5132298"/>
                <a:gd name="connsiteY15" fmla="*/ 269845 h 1037139"/>
                <a:gd name="connsiteX16" fmla="*/ 3970639 w 5132298"/>
                <a:gd name="connsiteY16" fmla="*/ 269845 h 1037139"/>
                <a:gd name="connsiteX17" fmla="*/ 3937435 w 5132298"/>
                <a:gd name="connsiteY17" fmla="*/ 306706 h 1037139"/>
                <a:gd name="connsiteX18" fmla="*/ 3937435 w 5132298"/>
                <a:gd name="connsiteY18" fmla="*/ 653397 h 1037139"/>
                <a:gd name="connsiteX19" fmla="*/ 3937454 w 5132298"/>
                <a:gd name="connsiteY19" fmla="*/ 653397 h 1037139"/>
                <a:gd name="connsiteX20" fmla="*/ 3937759 w 5132298"/>
                <a:gd name="connsiteY20" fmla="*/ 1000069 h 1037139"/>
                <a:gd name="connsiteX21" fmla="*/ 3970963 w 5132298"/>
                <a:gd name="connsiteY21" fmla="*/ 1036931 h 1037139"/>
                <a:gd name="connsiteX22" fmla="*/ 4110771 w 5132298"/>
                <a:gd name="connsiteY22" fmla="*/ 1036931 h 1037139"/>
                <a:gd name="connsiteX23" fmla="*/ 4143975 w 5132298"/>
                <a:gd name="connsiteY23" fmla="*/ 1000069 h 1037139"/>
                <a:gd name="connsiteX24" fmla="*/ 4143975 w 5132298"/>
                <a:gd name="connsiteY24" fmla="*/ 653397 h 1037139"/>
                <a:gd name="connsiteX25" fmla="*/ 4143956 w 5132298"/>
                <a:gd name="connsiteY25" fmla="*/ 653397 h 1037139"/>
                <a:gd name="connsiteX26" fmla="*/ 3441430 w 5132298"/>
                <a:gd name="connsiteY26" fmla="*/ 78 h 1037139"/>
                <a:gd name="connsiteX27" fmla="*/ 2991355 w 5132298"/>
                <a:gd name="connsiteY27" fmla="*/ 78 h 1037139"/>
                <a:gd name="connsiteX28" fmla="*/ 2958131 w 5132298"/>
                <a:gd name="connsiteY28" fmla="*/ 37035 h 1037139"/>
                <a:gd name="connsiteX29" fmla="*/ 2958131 w 5132298"/>
                <a:gd name="connsiteY29" fmla="*/ 646958 h 1037139"/>
                <a:gd name="connsiteX30" fmla="*/ 2991297 w 5132298"/>
                <a:gd name="connsiteY30" fmla="*/ 683858 h 1037139"/>
                <a:gd name="connsiteX31" fmla="*/ 3131391 w 5132298"/>
                <a:gd name="connsiteY31" fmla="*/ 683858 h 1037139"/>
                <a:gd name="connsiteX32" fmla="*/ 3164595 w 5132298"/>
                <a:gd name="connsiteY32" fmla="*/ 646958 h 1037139"/>
                <a:gd name="connsiteX33" fmla="*/ 3164786 w 5132298"/>
                <a:gd name="connsiteY33" fmla="*/ 189015 h 1037139"/>
                <a:gd name="connsiteX34" fmla="*/ 3418284 w 5132298"/>
                <a:gd name="connsiteY34" fmla="*/ 189111 h 1037139"/>
                <a:gd name="connsiteX35" fmla="*/ 3612499 w 5132298"/>
                <a:gd name="connsiteY35" fmla="*/ 369762 h 1037139"/>
                <a:gd name="connsiteX36" fmla="*/ 3612499 w 5132298"/>
                <a:gd name="connsiteY36" fmla="*/ 702794 h 1037139"/>
                <a:gd name="connsiteX37" fmla="*/ 3418284 w 5132298"/>
                <a:gd name="connsiteY37" fmla="*/ 847822 h 1037139"/>
                <a:gd name="connsiteX38" fmla="*/ 2958131 w 5132298"/>
                <a:gd name="connsiteY38" fmla="*/ 848298 h 1037139"/>
                <a:gd name="connsiteX39" fmla="*/ 2958131 w 5132298"/>
                <a:gd name="connsiteY39" fmla="*/ 1037217 h 1037139"/>
                <a:gd name="connsiteX40" fmla="*/ 3418284 w 5132298"/>
                <a:gd name="connsiteY40" fmla="*/ 1036931 h 1037139"/>
                <a:gd name="connsiteX41" fmla="*/ 3818982 w 5132298"/>
                <a:gd name="connsiteY41" fmla="*/ 702794 h 1037139"/>
                <a:gd name="connsiteX42" fmla="*/ 3818982 w 5132298"/>
                <a:gd name="connsiteY42" fmla="*/ 367590 h 1037139"/>
                <a:gd name="connsiteX43" fmla="*/ 3441430 w 5132298"/>
                <a:gd name="connsiteY43" fmla="*/ 78 h 1037139"/>
                <a:gd name="connsiteX44" fmla="*/ 5132651 w 5132298"/>
                <a:gd name="connsiteY44" fmla="*/ 679820 h 1037139"/>
                <a:gd name="connsiteX45" fmla="*/ 5131660 w 5132298"/>
                <a:gd name="connsiteY45" fmla="*/ 650425 h 1037139"/>
                <a:gd name="connsiteX46" fmla="*/ 4877591 w 5132298"/>
                <a:gd name="connsiteY46" fmla="*/ 447943 h 1037139"/>
                <a:gd name="connsiteX47" fmla="*/ 4567171 w 5132298"/>
                <a:gd name="connsiteY47" fmla="*/ 447943 h 1037139"/>
                <a:gd name="connsiteX48" fmla="*/ 4559208 w 5132298"/>
                <a:gd name="connsiteY48" fmla="*/ 447924 h 1037139"/>
                <a:gd name="connsiteX49" fmla="*/ 4469063 w 5132298"/>
                <a:gd name="connsiteY49" fmla="*/ 349759 h 1037139"/>
                <a:gd name="connsiteX50" fmla="*/ 4469368 w 5132298"/>
                <a:gd name="connsiteY50" fmla="*/ 279312 h 1037139"/>
                <a:gd name="connsiteX51" fmla="*/ 4567533 w 5132298"/>
                <a:gd name="connsiteY51" fmla="*/ 189187 h 1037139"/>
                <a:gd name="connsiteX52" fmla="*/ 4690043 w 5132298"/>
                <a:gd name="connsiteY52" fmla="*/ 189187 h 1037139"/>
                <a:gd name="connsiteX53" fmla="*/ 4691243 w 5132298"/>
                <a:gd name="connsiteY53" fmla="*/ 189225 h 1037139"/>
                <a:gd name="connsiteX54" fmla="*/ 5000825 w 5132298"/>
                <a:gd name="connsiteY54" fmla="*/ 189225 h 1037139"/>
                <a:gd name="connsiteX55" fmla="*/ 5035706 w 5132298"/>
                <a:gd name="connsiteY55" fmla="*/ 166270 h 1037139"/>
                <a:gd name="connsiteX56" fmla="*/ 5037687 w 5132298"/>
                <a:gd name="connsiteY56" fmla="*/ 156021 h 1037139"/>
                <a:gd name="connsiteX57" fmla="*/ 5037687 w 5132298"/>
                <a:gd name="connsiteY57" fmla="*/ 33282 h 1037139"/>
                <a:gd name="connsiteX58" fmla="*/ 5000825 w 5132298"/>
                <a:gd name="connsiteY58" fmla="*/ 116 h 1037139"/>
                <a:gd name="connsiteX59" fmla="*/ 4517869 w 5132298"/>
                <a:gd name="connsiteY59" fmla="*/ 173 h 1037139"/>
                <a:gd name="connsiteX60" fmla="*/ 4262409 w 5132298"/>
                <a:gd name="connsiteY60" fmla="*/ 235555 h 1037139"/>
                <a:gd name="connsiteX61" fmla="*/ 4262428 w 5132298"/>
                <a:gd name="connsiteY61" fmla="*/ 382392 h 1037139"/>
                <a:gd name="connsiteX62" fmla="*/ 4497886 w 5132298"/>
                <a:gd name="connsiteY62" fmla="*/ 636214 h 1037139"/>
                <a:gd name="connsiteX63" fmla="*/ 4836309 w 5132298"/>
                <a:gd name="connsiteY63" fmla="*/ 636214 h 1037139"/>
                <a:gd name="connsiteX64" fmla="*/ 4925977 w 5132298"/>
                <a:gd name="connsiteY64" fmla="*/ 734398 h 1037139"/>
                <a:gd name="connsiteX65" fmla="*/ 4925977 w 5132298"/>
                <a:gd name="connsiteY65" fmla="*/ 757944 h 1037139"/>
                <a:gd name="connsiteX66" fmla="*/ 4828289 w 5132298"/>
                <a:gd name="connsiteY66" fmla="*/ 848050 h 1037139"/>
                <a:gd name="connsiteX67" fmla="*/ 4299290 w 5132298"/>
                <a:gd name="connsiteY67" fmla="*/ 848050 h 1037139"/>
                <a:gd name="connsiteX68" fmla="*/ 4264447 w 5132298"/>
                <a:gd name="connsiteY68" fmla="*/ 870872 h 1037139"/>
                <a:gd name="connsiteX69" fmla="*/ 4262390 w 5132298"/>
                <a:gd name="connsiteY69" fmla="*/ 881216 h 1037139"/>
                <a:gd name="connsiteX70" fmla="*/ 4262390 w 5132298"/>
                <a:gd name="connsiteY70" fmla="*/ 1003955 h 1037139"/>
                <a:gd name="connsiteX71" fmla="*/ 4299290 w 5132298"/>
                <a:gd name="connsiteY71" fmla="*/ 1037160 h 1037139"/>
                <a:gd name="connsiteX72" fmla="*/ 4732296 w 5132298"/>
                <a:gd name="connsiteY72" fmla="*/ 1037160 h 1037139"/>
                <a:gd name="connsiteX73" fmla="*/ 4879172 w 5132298"/>
                <a:gd name="connsiteY73" fmla="*/ 1037083 h 1037139"/>
                <a:gd name="connsiteX74" fmla="*/ 5132651 w 5132298"/>
                <a:gd name="connsiteY74" fmla="*/ 801587 h 1037139"/>
                <a:gd name="connsiteX75" fmla="*/ 5132651 w 5132298"/>
                <a:gd name="connsiteY75" fmla="*/ 679820 h 1037139"/>
                <a:gd name="connsiteX76" fmla="*/ 280863 w 5132298"/>
                <a:gd name="connsiteY76" fmla="*/ 189111 h 1037139"/>
                <a:gd name="connsiteX77" fmla="*/ 825046 w 5132298"/>
                <a:gd name="connsiteY77" fmla="*/ 189111 h 1037139"/>
                <a:gd name="connsiteX78" fmla="*/ 861203 w 5132298"/>
                <a:gd name="connsiteY78" fmla="*/ 156573 h 1037139"/>
                <a:gd name="connsiteX79" fmla="*/ 861203 w 5132298"/>
                <a:gd name="connsiteY79" fmla="*/ 32729 h 1037139"/>
                <a:gd name="connsiteX80" fmla="*/ 825046 w 5132298"/>
                <a:gd name="connsiteY80" fmla="*/ 78 h 1037139"/>
                <a:gd name="connsiteX81" fmla="*/ 277073 w 5132298"/>
                <a:gd name="connsiteY81" fmla="*/ 78 h 1037139"/>
                <a:gd name="connsiteX82" fmla="*/ 352 w 5132298"/>
                <a:gd name="connsiteY82" fmla="*/ 255005 h 1037139"/>
                <a:gd name="connsiteX83" fmla="*/ 352 w 5132298"/>
                <a:gd name="connsiteY83" fmla="*/ 782309 h 1037139"/>
                <a:gd name="connsiteX84" fmla="*/ 277073 w 5132298"/>
                <a:gd name="connsiteY84" fmla="*/ 1037217 h 1037139"/>
                <a:gd name="connsiteX85" fmla="*/ 825046 w 5132298"/>
                <a:gd name="connsiteY85" fmla="*/ 1037217 h 1037139"/>
                <a:gd name="connsiteX86" fmla="*/ 861203 w 5132298"/>
                <a:gd name="connsiteY86" fmla="*/ 1004660 h 1037139"/>
                <a:gd name="connsiteX87" fmla="*/ 861203 w 5132298"/>
                <a:gd name="connsiteY87" fmla="*/ 880816 h 1037139"/>
                <a:gd name="connsiteX88" fmla="*/ 825046 w 5132298"/>
                <a:gd name="connsiteY88" fmla="*/ 848298 h 1037139"/>
                <a:gd name="connsiteX89" fmla="*/ 280863 w 5132298"/>
                <a:gd name="connsiteY89" fmla="*/ 848298 h 1037139"/>
                <a:gd name="connsiteX90" fmla="*/ 207006 w 5132298"/>
                <a:gd name="connsiteY90" fmla="*/ 779051 h 1037139"/>
                <a:gd name="connsiteX91" fmla="*/ 207006 w 5132298"/>
                <a:gd name="connsiteY91" fmla="*/ 634347 h 1037139"/>
                <a:gd name="connsiteX92" fmla="*/ 532457 w 5132298"/>
                <a:gd name="connsiteY92" fmla="*/ 634347 h 1037139"/>
                <a:gd name="connsiteX93" fmla="*/ 568595 w 5132298"/>
                <a:gd name="connsiteY93" fmla="*/ 601772 h 1037139"/>
                <a:gd name="connsiteX94" fmla="*/ 568595 w 5132298"/>
                <a:gd name="connsiteY94" fmla="*/ 480557 h 1037139"/>
                <a:gd name="connsiteX95" fmla="*/ 532457 w 5132298"/>
                <a:gd name="connsiteY95" fmla="*/ 447943 h 1037139"/>
                <a:gd name="connsiteX96" fmla="*/ 207006 w 5132298"/>
                <a:gd name="connsiteY96" fmla="*/ 447943 h 1037139"/>
                <a:gd name="connsiteX97" fmla="*/ 207006 w 5132298"/>
                <a:gd name="connsiteY97" fmla="*/ 258395 h 1037139"/>
                <a:gd name="connsiteX98" fmla="*/ 280863 w 5132298"/>
                <a:gd name="connsiteY98" fmla="*/ 189111 h 1037139"/>
                <a:gd name="connsiteX99" fmla="*/ 1186405 w 5132298"/>
                <a:gd name="connsiteY99" fmla="*/ 189130 h 1037139"/>
                <a:gd name="connsiteX100" fmla="*/ 1186405 w 5132298"/>
                <a:gd name="connsiteY100" fmla="*/ 1000336 h 1037139"/>
                <a:gd name="connsiteX101" fmla="*/ 1153144 w 5132298"/>
                <a:gd name="connsiteY101" fmla="*/ 1037198 h 1037139"/>
                <a:gd name="connsiteX102" fmla="*/ 1012879 w 5132298"/>
                <a:gd name="connsiteY102" fmla="*/ 1037198 h 1037139"/>
                <a:gd name="connsiteX103" fmla="*/ 979656 w 5132298"/>
                <a:gd name="connsiteY103" fmla="*/ 1000336 h 1037139"/>
                <a:gd name="connsiteX104" fmla="*/ 979656 w 5132298"/>
                <a:gd name="connsiteY104" fmla="*/ 37035 h 1037139"/>
                <a:gd name="connsiteX105" fmla="*/ 1012879 w 5132298"/>
                <a:gd name="connsiteY105" fmla="*/ 116 h 1037139"/>
                <a:gd name="connsiteX106" fmla="*/ 1439846 w 5132298"/>
                <a:gd name="connsiteY106" fmla="*/ 116 h 1037139"/>
                <a:gd name="connsiteX107" fmla="*/ 1840506 w 5132298"/>
                <a:gd name="connsiteY107" fmla="*/ 369838 h 1037139"/>
                <a:gd name="connsiteX108" fmla="*/ 1840506 w 5132298"/>
                <a:gd name="connsiteY108" fmla="*/ 1004032 h 1037139"/>
                <a:gd name="connsiteX109" fmla="*/ 1803625 w 5132298"/>
                <a:gd name="connsiteY109" fmla="*/ 1037198 h 1037139"/>
                <a:gd name="connsiteX110" fmla="*/ 1670885 w 5132298"/>
                <a:gd name="connsiteY110" fmla="*/ 1037198 h 1037139"/>
                <a:gd name="connsiteX111" fmla="*/ 1634023 w 5132298"/>
                <a:gd name="connsiteY111" fmla="*/ 1004032 h 1037139"/>
                <a:gd name="connsiteX112" fmla="*/ 1634023 w 5132298"/>
                <a:gd name="connsiteY112" fmla="*/ 369838 h 1037139"/>
                <a:gd name="connsiteX113" fmla="*/ 1439846 w 5132298"/>
                <a:gd name="connsiteY113" fmla="*/ 189225 h 1037139"/>
                <a:gd name="connsiteX114" fmla="*/ 1186405 w 5132298"/>
                <a:gd name="connsiteY114" fmla="*/ 189130 h 103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5132298" h="1037139">
                  <a:moveTo>
                    <a:pt x="4143956" y="78849"/>
                  </a:moveTo>
                  <a:lnTo>
                    <a:pt x="4143651" y="36939"/>
                  </a:lnTo>
                  <a:cubicBezTo>
                    <a:pt x="4143651" y="16613"/>
                    <a:pt x="4128754" y="78"/>
                    <a:pt x="4110447" y="78"/>
                  </a:cubicBezTo>
                  <a:lnTo>
                    <a:pt x="3970639" y="78"/>
                  </a:lnTo>
                  <a:cubicBezTo>
                    <a:pt x="3952351" y="78"/>
                    <a:pt x="3937435" y="16613"/>
                    <a:pt x="3937435" y="36939"/>
                  </a:cubicBezTo>
                  <a:lnTo>
                    <a:pt x="3937435" y="78849"/>
                  </a:lnTo>
                  <a:lnTo>
                    <a:pt x="3937454" y="78849"/>
                  </a:lnTo>
                  <a:lnTo>
                    <a:pt x="3937759" y="152249"/>
                  </a:lnTo>
                  <a:cubicBezTo>
                    <a:pt x="3937759" y="172575"/>
                    <a:pt x="3952637" y="189111"/>
                    <a:pt x="3970963" y="189111"/>
                  </a:cubicBezTo>
                  <a:lnTo>
                    <a:pt x="4110771" y="189111"/>
                  </a:lnTo>
                  <a:cubicBezTo>
                    <a:pt x="4129059" y="189111"/>
                    <a:pt x="4143975" y="172575"/>
                    <a:pt x="4143975" y="152249"/>
                  </a:cubicBezTo>
                  <a:lnTo>
                    <a:pt x="4143975" y="78849"/>
                  </a:lnTo>
                  <a:lnTo>
                    <a:pt x="4143956" y="78849"/>
                  </a:lnTo>
                  <a:close/>
                  <a:moveTo>
                    <a:pt x="4143956" y="653397"/>
                  </a:moveTo>
                  <a:lnTo>
                    <a:pt x="4143651" y="306706"/>
                  </a:lnTo>
                  <a:cubicBezTo>
                    <a:pt x="4143651" y="286361"/>
                    <a:pt x="4128754" y="269845"/>
                    <a:pt x="4110447" y="269845"/>
                  </a:cubicBezTo>
                  <a:lnTo>
                    <a:pt x="3970639" y="269845"/>
                  </a:lnTo>
                  <a:cubicBezTo>
                    <a:pt x="3952351" y="269845"/>
                    <a:pt x="3937435" y="286361"/>
                    <a:pt x="3937435" y="306706"/>
                  </a:cubicBezTo>
                  <a:lnTo>
                    <a:pt x="3937435" y="653397"/>
                  </a:lnTo>
                  <a:lnTo>
                    <a:pt x="3937454" y="653397"/>
                  </a:lnTo>
                  <a:lnTo>
                    <a:pt x="3937759" y="1000069"/>
                  </a:lnTo>
                  <a:cubicBezTo>
                    <a:pt x="3937759" y="1020396"/>
                    <a:pt x="3952637" y="1036931"/>
                    <a:pt x="3970963" y="1036931"/>
                  </a:cubicBezTo>
                  <a:lnTo>
                    <a:pt x="4110771" y="1036931"/>
                  </a:lnTo>
                  <a:cubicBezTo>
                    <a:pt x="4129059" y="1036931"/>
                    <a:pt x="4143975" y="1020396"/>
                    <a:pt x="4143975" y="1000069"/>
                  </a:cubicBezTo>
                  <a:lnTo>
                    <a:pt x="4143975" y="653397"/>
                  </a:lnTo>
                  <a:lnTo>
                    <a:pt x="4143956" y="653397"/>
                  </a:lnTo>
                  <a:close/>
                  <a:moveTo>
                    <a:pt x="3441430" y="78"/>
                  </a:moveTo>
                  <a:lnTo>
                    <a:pt x="2991355" y="78"/>
                  </a:lnTo>
                  <a:cubicBezTo>
                    <a:pt x="2973029" y="78"/>
                    <a:pt x="2958131" y="16670"/>
                    <a:pt x="2958131" y="37035"/>
                  </a:cubicBezTo>
                  <a:lnTo>
                    <a:pt x="2958131" y="646958"/>
                  </a:lnTo>
                  <a:cubicBezTo>
                    <a:pt x="2958131" y="667323"/>
                    <a:pt x="2973009" y="683858"/>
                    <a:pt x="2991297" y="683858"/>
                  </a:cubicBezTo>
                  <a:lnTo>
                    <a:pt x="3131391" y="683858"/>
                  </a:lnTo>
                  <a:cubicBezTo>
                    <a:pt x="3149717" y="683858"/>
                    <a:pt x="3164595" y="667323"/>
                    <a:pt x="3164595" y="646958"/>
                  </a:cubicBezTo>
                  <a:lnTo>
                    <a:pt x="3164786" y="189015"/>
                  </a:lnTo>
                  <a:lnTo>
                    <a:pt x="3418284" y="189111"/>
                  </a:lnTo>
                  <a:cubicBezTo>
                    <a:pt x="3525383" y="189111"/>
                    <a:pt x="3612499" y="270149"/>
                    <a:pt x="3612499" y="369762"/>
                  </a:cubicBezTo>
                  <a:lnTo>
                    <a:pt x="3612499" y="702794"/>
                  </a:lnTo>
                  <a:cubicBezTo>
                    <a:pt x="3612499" y="802368"/>
                    <a:pt x="3525383" y="847822"/>
                    <a:pt x="3418284" y="847822"/>
                  </a:cubicBezTo>
                  <a:lnTo>
                    <a:pt x="2958131" y="848298"/>
                  </a:lnTo>
                  <a:lnTo>
                    <a:pt x="2958131" y="1037217"/>
                  </a:lnTo>
                  <a:lnTo>
                    <a:pt x="3418284" y="1036931"/>
                  </a:lnTo>
                  <a:cubicBezTo>
                    <a:pt x="3639226" y="1036931"/>
                    <a:pt x="3818982" y="906648"/>
                    <a:pt x="3818982" y="702794"/>
                  </a:cubicBezTo>
                  <a:lnTo>
                    <a:pt x="3818982" y="367590"/>
                  </a:lnTo>
                  <a:cubicBezTo>
                    <a:pt x="3818982" y="171985"/>
                    <a:pt x="3654866" y="78"/>
                    <a:pt x="3441430" y="78"/>
                  </a:cubicBezTo>
                  <a:moveTo>
                    <a:pt x="5132651" y="679820"/>
                  </a:moveTo>
                  <a:cubicBezTo>
                    <a:pt x="5132651" y="670447"/>
                    <a:pt x="5132575" y="660846"/>
                    <a:pt x="5131660" y="650425"/>
                  </a:cubicBezTo>
                  <a:cubicBezTo>
                    <a:pt x="5121469" y="535230"/>
                    <a:pt x="5002749" y="447943"/>
                    <a:pt x="4877591" y="447943"/>
                  </a:cubicBezTo>
                  <a:lnTo>
                    <a:pt x="4567171" y="447943"/>
                  </a:lnTo>
                  <a:lnTo>
                    <a:pt x="4559208" y="447924"/>
                  </a:lnTo>
                  <a:cubicBezTo>
                    <a:pt x="4509487" y="447924"/>
                    <a:pt x="4469063" y="403861"/>
                    <a:pt x="4469063" y="349759"/>
                  </a:cubicBezTo>
                  <a:lnTo>
                    <a:pt x="4469368" y="279312"/>
                  </a:lnTo>
                  <a:cubicBezTo>
                    <a:pt x="4469368" y="229630"/>
                    <a:pt x="4513412" y="189187"/>
                    <a:pt x="4567533" y="189187"/>
                  </a:cubicBezTo>
                  <a:lnTo>
                    <a:pt x="4690043" y="189187"/>
                  </a:lnTo>
                  <a:lnTo>
                    <a:pt x="4691243" y="189225"/>
                  </a:lnTo>
                  <a:lnTo>
                    <a:pt x="5000825" y="189225"/>
                  </a:lnTo>
                  <a:cubicBezTo>
                    <a:pt x="5016656" y="189225"/>
                    <a:pt x="5030676" y="180005"/>
                    <a:pt x="5035706" y="166270"/>
                  </a:cubicBezTo>
                  <a:cubicBezTo>
                    <a:pt x="5037039" y="162612"/>
                    <a:pt x="5037687" y="159259"/>
                    <a:pt x="5037687" y="156021"/>
                  </a:cubicBezTo>
                  <a:lnTo>
                    <a:pt x="5037687" y="33282"/>
                  </a:lnTo>
                  <a:cubicBezTo>
                    <a:pt x="5037687" y="14956"/>
                    <a:pt x="5021151" y="116"/>
                    <a:pt x="5000825" y="116"/>
                  </a:cubicBezTo>
                  <a:lnTo>
                    <a:pt x="4517869" y="173"/>
                  </a:lnTo>
                  <a:cubicBezTo>
                    <a:pt x="4377928" y="173"/>
                    <a:pt x="4262409" y="105805"/>
                    <a:pt x="4262409" y="235555"/>
                  </a:cubicBezTo>
                  <a:lnTo>
                    <a:pt x="4262428" y="382392"/>
                  </a:lnTo>
                  <a:cubicBezTo>
                    <a:pt x="4262428" y="522352"/>
                    <a:pt x="4368041" y="636214"/>
                    <a:pt x="4497886" y="636214"/>
                  </a:cubicBezTo>
                  <a:lnTo>
                    <a:pt x="4836309" y="636214"/>
                  </a:lnTo>
                  <a:cubicBezTo>
                    <a:pt x="4885992" y="636214"/>
                    <a:pt x="4925977" y="680258"/>
                    <a:pt x="4925977" y="734398"/>
                  </a:cubicBezTo>
                  <a:lnTo>
                    <a:pt x="4925977" y="757944"/>
                  </a:lnTo>
                  <a:cubicBezTo>
                    <a:pt x="4925977" y="807645"/>
                    <a:pt x="4882410" y="848050"/>
                    <a:pt x="4828289" y="848050"/>
                  </a:cubicBezTo>
                  <a:lnTo>
                    <a:pt x="4299290" y="848050"/>
                  </a:lnTo>
                  <a:cubicBezTo>
                    <a:pt x="4283440" y="848050"/>
                    <a:pt x="4269419" y="857213"/>
                    <a:pt x="4264447" y="870872"/>
                  </a:cubicBezTo>
                  <a:cubicBezTo>
                    <a:pt x="4263057" y="874606"/>
                    <a:pt x="4262390" y="877997"/>
                    <a:pt x="4262390" y="881216"/>
                  </a:cubicBezTo>
                  <a:lnTo>
                    <a:pt x="4262390" y="1003955"/>
                  </a:lnTo>
                  <a:cubicBezTo>
                    <a:pt x="4262390" y="1022262"/>
                    <a:pt x="4278944" y="1037160"/>
                    <a:pt x="4299290" y="1037160"/>
                  </a:cubicBezTo>
                  <a:lnTo>
                    <a:pt x="4732296" y="1037160"/>
                  </a:lnTo>
                  <a:lnTo>
                    <a:pt x="4879172" y="1037083"/>
                  </a:lnTo>
                  <a:cubicBezTo>
                    <a:pt x="5019075" y="1037083"/>
                    <a:pt x="5132651" y="931470"/>
                    <a:pt x="5132651" y="801587"/>
                  </a:cubicBezTo>
                  <a:lnTo>
                    <a:pt x="5132651" y="679820"/>
                  </a:lnTo>
                  <a:close/>
                  <a:moveTo>
                    <a:pt x="280863" y="189111"/>
                  </a:moveTo>
                  <a:lnTo>
                    <a:pt x="825046" y="189111"/>
                  </a:lnTo>
                  <a:cubicBezTo>
                    <a:pt x="844972" y="189111"/>
                    <a:pt x="861203" y="174518"/>
                    <a:pt x="861203" y="156573"/>
                  </a:cubicBezTo>
                  <a:lnTo>
                    <a:pt x="861203" y="32729"/>
                  </a:lnTo>
                  <a:cubicBezTo>
                    <a:pt x="861203" y="14746"/>
                    <a:pt x="845734" y="78"/>
                    <a:pt x="825046" y="78"/>
                  </a:cubicBezTo>
                  <a:lnTo>
                    <a:pt x="277073" y="78"/>
                  </a:lnTo>
                  <a:cubicBezTo>
                    <a:pt x="124501" y="78"/>
                    <a:pt x="352" y="114301"/>
                    <a:pt x="352" y="255005"/>
                  </a:cubicBezTo>
                  <a:lnTo>
                    <a:pt x="352" y="782309"/>
                  </a:lnTo>
                  <a:cubicBezTo>
                    <a:pt x="352" y="922955"/>
                    <a:pt x="124501" y="1037217"/>
                    <a:pt x="277073" y="1037217"/>
                  </a:cubicBezTo>
                  <a:lnTo>
                    <a:pt x="825046" y="1037217"/>
                  </a:lnTo>
                  <a:cubicBezTo>
                    <a:pt x="844972" y="1037217"/>
                    <a:pt x="861203" y="1022605"/>
                    <a:pt x="861203" y="1004660"/>
                  </a:cubicBezTo>
                  <a:lnTo>
                    <a:pt x="861203" y="880816"/>
                  </a:lnTo>
                  <a:cubicBezTo>
                    <a:pt x="861203" y="862871"/>
                    <a:pt x="844972" y="848298"/>
                    <a:pt x="825046" y="848298"/>
                  </a:cubicBezTo>
                  <a:lnTo>
                    <a:pt x="280863" y="848298"/>
                  </a:lnTo>
                  <a:cubicBezTo>
                    <a:pt x="240839" y="848298"/>
                    <a:pt x="207006" y="816580"/>
                    <a:pt x="207006" y="779051"/>
                  </a:cubicBezTo>
                  <a:lnTo>
                    <a:pt x="207006" y="634347"/>
                  </a:lnTo>
                  <a:lnTo>
                    <a:pt x="532457" y="634347"/>
                  </a:lnTo>
                  <a:cubicBezTo>
                    <a:pt x="552383" y="634347"/>
                    <a:pt x="568595" y="619717"/>
                    <a:pt x="568595" y="601772"/>
                  </a:cubicBezTo>
                  <a:lnTo>
                    <a:pt x="568595" y="480557"/>
                  </a:lnTo>
                  <a:cubicBezTo>
                    <a:pt x="568595" y="462573"/>
                    <a:pt x="552383" y="447943"/>
                    <a:pt x="532457" y="447943"/>
                  </a:cubicBezTo>
                  <a:lnTo>
                    <a:pt x="207006" y="447943"/>
                  </a:lnTo>
                  <a:lnTo>
                    <a:pt x="207006" y="258395"/>
                  </a:lnTo>
                  <a:cubicBezTo>
                    <a:pt x="207006" y="220829"/>
                    <a:pt x="240839" y="189111"/>
                    <a:pt x="280863" y="189111"/>
                  </a:cubicBezTo>
                  <a:moveTo>
                    <a:pt x="1186405" y="189130"/>
                  </a:moveTo>
                  <a:lnTo>
                    <a:pt x="1186405" y="1000336"/>
                  </a:lnTo>
                  <a:cubicBezTo>
                    <a:pt x="1186405" y="1020662"/>
                    <a:pt x="1171470" y="1037198"/>
                    <a:pt x="1153144" y="1037198"/>
                  </a:cubicBezTo>
                  <a:lnTo>
                    <a:pt x="1012879" y="1037198"/>
                  </a:lnTo>
                  <a:cubicBezTo>
                    <a:pt x="994553" y="1037198"/>
                    <a:pt x="979656" y="1020662"/>
                    <a:pt x="979656" y="1000336"/>
                  </a:cubicBezTo>
                  <a:lnTo>
                    <a:pt x="979656" y="37035"/>
                  </a:lnTo>
                  <a:cubicBezTo>
                    <a:pt x="979656" y="16670"/>
                    <a:pt x="994553" y="116"/>
                    <a:pt x="1012879" y="116"/>
                  </a:cubicBezTo>
                  <a:lnTo>
                    <a:pt x="1439846" y="116"/>
                  </a:lnTo>
                  <a:cubicBezTo>
                    <a:pt x="1660769" y="116"/>
                    <a:pt x="1840506" y="165946"/>
                    <a:pt x="1840506" y="369838"/>
                  </a:cubicBezTo>
                  <a:lnTo>
                    <a:pt x="1840506" y="1004032"/>
                  </a:lnTo>
                  <a:cubicBezTo>
                    <a:pt x="1840506" y="1022339"/>
                    <a:pt x="1823971" y="1037198"/>
                    <a:pt x="1803625" y="1037198"/>
                  </a:cubicBezTo>
                  <a:lnTo>
                    <a:pt x="1670885" y="1037198"/>
                  </a:lnTo>
                  <a:cubicBezTo>
                    <a:pt x="1650559" y="1037198"/>
                    <a:pt x="1634023" y="1022339"/>
                    <a:pt x="1634023" y="1004032"/>
                  </a:cubicBezTo>
                  <a:lnTo>
                    <a:pt x="1634023" y="369838"/>
                  </a:lnTo>
                  <a:cubicBezTo>
                    <a:pt x="1634023" y="270264"/>
                    <a:pt x="1546926" y="189225"/>
                    <a:pt x="1439846" y="189225"/>
                  </a:cubicBezTo>
                  <a:lnTo>
                    <a:pt x="1186405" y="18913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2117136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ibliothèqu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306596A-AF2F-4F73-912F-428EDF599A4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A58A458-99E8-4BF8-9AE9-6F8C4F3DB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54FBEB8-2670-45D4-A6CA-7C3E7FF54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Sujet du document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C08350A-3353-4653-B04A-EF3C8FDD2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003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ibliothèque 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6B4ABD2-FBF6-4BF2-B3F2-0D44186C8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55ECD5B-8E6C-45A0-8A31-A0C07D63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Sujet du document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CC44EE-C463-4925-8804-D118C68F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6E81029-E455-4B91-881F-27F7384FD70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8307" y="6473033"/>
            <a:ext cx="767567" cy="155112"/>
            <a:chOff x="3231832" y="7185063"/>
            <a:chExt cx="5132298" cy="1037158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0E0B5D14-504A-440E-936F-CAFFF2E5A4AC}"/>
                </a:ext>
              </a:extLst>
            </p:cNvPr>
            <p:cNvSpPr/>
            <p:nvPr/>
          </p:nvSpPr>
          <p:spPr>
            <a:xfrm>
              <a:off x="5071966" y="7185101"/>
              <a:ext cx="1117644" cy="1037120"/>
            </a:xfrm>
            <a:custGeom>
              <a:avLst/>
              <a:gdLst>
                <a:gd name="connsiteX0" fmla="*/ 519115 w 1117644"/>
                <a:gd name="connsiteY0" fmla="*/ 848219 h 1037120"/>
                <a:gd name="connsiteX1" fmla="*/ 324919 w 1117644"/>
                <a:gd name="connsiteY1" fmla="*/ 668711 h 1037120"/>
                <a:gd name="connsiteX2" fmla="*/ 325338 w 1117644"/>
                <a:gd name="connsiteY2" fmla="*/ 636136 h 1037120"/>
                <a:gd name="connsiteX3" fmla="*/ 739428 w 1117644"/>
                <a:gd name="connsiteY3" fmla="*/ 636136 h 1037120"/>
                <a:gd name="connsiteX4" fmla="*/ 999289 w 1117644"/>
                <a:gd name="connsiteY4" fmla="*/ 394601 h 1037120"/>
                <a:gd name="connsiteX5" fmla="*/ 999289 w 1117644"/>
                <a:gd name="connsiteY5" fmla="*/ 241572 h 1037120"/>
                <a:gd name="connsiteX6" fmla="*/ 739428 w 1117644"/>
                <a:gd name="connsiteY6" fmla="*/ 37 h 1037120"/>
                <a:gd name="connsiteX7" fmla="*/ 378107 w 1117644"/>
                <a:gd name="connsiteY7" fmla="*/ 37 h 1037120"/>
                <a:gd name="connsiteX8" fmla="*/ 317775 w 1117644"/>
                <a:gd name="connsiteY8" fmla="*/ 4647 h 1037120"/>
                <a:gd name="connsiteX9" fmla="*/ 118684 w 1117644"/>
                <a:gd name="connsiteY9" fmla="*/ 241572 h 1037120"/>
                <a:gd name="connsiteX10" fmla="*/ 118684 w 1117644"/>
                <a:gd name="connsiteY10" fmla="*/ 330402 h 1037120"/>
                <a:gd name="connsiteX11" fmla="*/ 151850 w 1117644"/>
                <a:gd name="connsiteY11" fmla="*/ 367302 h 1037120"/>
                <a:gd name="connsiteX12" fmla="*/ 292096 w 1117644"/>
                <a:gd name="connsiteY12" fmla="*/ 367302 h 1037120"/>
                <a:gd name="connsiteX13" fmla="*/ 325300 w 1117644"/>
                <a:gd name="connsiteY13" fmla="*/ 330402 h 1037120"/>
                <a:gd name="connsiteX14" fmla="*/ 325300 w 1117644"/>
                <a:gd name="connsiteY14" fmla="*/ 273062 h 1037120"/>
                <a:gd name="connsiteX15" fmla="*/ 417369 w 1117644"/>
                <a:gd name="connsiteY15" fmla="*/ 188994 h 1037120"/>
                <a:gd name="connsiteX16" fmla="*/ 700680 w 1117644"/>
                <a:gd name="connsiteY16" fmla="*/ 188994 h 1037120"/>
                <a:gd name="connsiteX17" fmla="*/ 792768 w 1117644"/>
                <a:gd name="connsiteY17" fmla="*/ 273062 h 1037120"/>
                <a:gd name="connsiteX18" fmla="*/ 792768 w 1117644"/>
                <a:gd name="connsiteY18" fmla="*/ 363892 h 1037120"/>
                <a:gd name="connsiteX19" fmla="*/ 700680 w 1117644"/>
                <a:gd name="connsiteY19" fmla="*/ 447884 h 1037120"/>
                <a:gd name="connsiteX20" fmla="*/ 250 w 1117644"/>
                <a:gd name="connsiteY20" fmla="*/ 447884 h 1037120"/>
                <a:gd name="connsiteX21" fmla="*/ 250 w 1117644"/>
                <a:gd name="connsiteY21" fmla="*/ 636136 h 1037120"/>
                <a:gd name="connsiteX22" fmla="*/ 118188 w 1117644"/>
                <a:gd name="connsiteY22" fmla="*/ 636136 h 1037120"/>
                <a:gd name="connsiteX23" fmla="*/ 118188 w 1117644"/>
                <a:gd name="connsiteY23" fmla="*/ 668673 h 1037120"/>
                <a:gd name="connsiteX24" fmla="*/ 519800 w 1117644"/>
                <a:gd name="connsiteY24" fmla="*/ 1037157 h 1037120"/>
                <a:gd name="connsiteX25" fmla="*/ 1117894 w 1117644"/>
                <a:gd name="connsiteY25" fmla="*/ 1037157 h 1037120"/>
                <a:gd name="connsiteX26" fmla="*/ 1117894 w 1117644"/>
                <a:gd name="connsiteY26" fmla="*/ 848200 h 1037120"/>
                <a:gd name="connsiteX27" fmla="*/ 519115 w 1117644"/>
                <a:gd name="connsiteY27" fmla="*/ 848219 h 103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17644" h="1037120">
                  <a:moveTo>
                    <a:pt x="519115" y="848219"/>
                  </a:moveTo>
                  <a:cubicBezTo>
                    <a:pt x="412035" y="848219"/>
                    <a:pt x="324919" y="768248"/>
                    <a:pt x="324919" y="668711"/>
                  </a:cubicBezTo>
                  <a:lnTo>
                    <a:pt x="325338" y="636136"/>
                  </a:lnTo>
                  <a:lnTo>
                    <a:pt x="739428" y="636136"/>
                  </a:lnTo>
                  <a:cubicBezTo>
                    <a:pt x="882741" y="636136"/>
                    <a:pt x="999289" y="527798"/>
                    <a:pt x="999289" y="394601"/>
                  </a:cubicBezTo>
                  <a:lnTo>
                    <a:pt x="999289" y="241572"/>
                  </a:lnTo>
                  <a:cubicBezTo>
                    <a:pt x="999289" y="108375"/>
                    <a:pt x="882741" y="37"/>
                    <a:pt x="739428" y="37"/>
                  </a:cubicBezTo>
                  <a:lnTo>
                    <a:pt x="378107" y="37"/>
                  </a:lnTo>
                  <a:cubicBezTo>
                    <a:pt x="358028" y="37"/>
                    <a:pt x="337740" y="228"/>
                    <a:pt x="317775" y="4647"/>
                  </a:cubicBezTo>
                  <a:cubicBezTo>
                    <a:pt x="200294" y="30727"/>
                    <a:pt x="118684" y="129349"/>
                    <a:pt x="118684" y="241572"/>
                  </a:cubicBezTo>
                  <a:lnTo>
                    <a:pt x="118684" y="330402"/>
                  </a:lnTo>
                  <a:cubicBezTo>
                    <a:pt x="118684" y="350729"/>
                    <a:pt x="133543" y="367302"/>
                    <a:pt x="151850" y="367302"/>
                  </a:cubicBezTo>
                  <a:lnTo>
                    <a:pt x="292096" y="367302"/>
                  </a:lnTo>
                  <a:cubicBezTo>
                    <a:pt x="310422" y="367302"/>
                    <a:pt x="325300" y="350729"/>
                    <a:pt x="325300" y="330402"/>
                  </a:cubicBezTo>
                  <a:lnTo>
                    <a:pt x="325300" y="273062"/>
                  </a:lnTo>
                  <a:cubicBezTo>
                    <a:pt x="325300" y="226713"/>
                    <a:pt x="366600" y="188994"/>
                    <a:pt x="417369" y="188994"/>
                  </a:cubicBezTo>
                  <a:lnTo>
                    <a:pt x="700680" y="188994"/>
                  </a:lnTo>
                  <a:cubicBezTo>
                    <a:pt x="751467" y="188994"/>
                    <a:pt x="792768" y="226713"/>
                    <a:pt x="792768" y="273062"/>
                  </a:cubicBezTo>
                  <a:lnTo>
                    <a:pt x="792768" y="363892"/>
                  </a:lnTo>
                  <a:cubicBezTo>
                    <a:pt x="792768" y="410203"/>
                    <a:pt x="751467" y="447884"/>
                    <a:pt x="700680" y="447884"/>
                  </a:cubicBezTo>
                  <a:lnTo>
                    <a:pt x="250" y="447884"/>
                  </a:lnTo>
                  <a:lnTo>
                    <a:pt x="250" y="636136"/>
                  </a:lnTo>
                  <a:lnTo>
                    <a:pt x="118188" y="636136"/>
                  </a:lnTo>
                  <a:lnTo>
                    <a:pt x="118188" y="668673"/>
                  </a:lnTo>
                  <a:cubicBezTo>
                    <a:pt x="118188" y="872527"/>
                    <a:pt x="298859" y="1037157"/>
                    <a:pt x="519800" y="1037157"/>
                  </a:cubicBezTo>
                  <a:lnTo>
                    <a:pt x="1117894" y="1037157"/>
                  </a:lnTo>
                  <a:lnTo>
                    <a:pt x="1117894" y="848200"/>
                  </a:lnTo>
                  <a:lnTo>
                    <a:pt x="519115" y="848219"/>
                  </a:lnTo>
                  <a:close/>
                </a:path>
              </a:pathLst>
            </a:custGeom>
            <a:solidFill>
              <a:srgbClr val="96CD3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4353F9EC-46FA-4C6D-89E2-A7A97C680CCC}"/>
                </a:ext>
              </a:extLst>
            </p:cNvPr>
            <p:cNvSpPr/>
            <p:nvPr/>
          </p:nvSpPr>
          <p:spPr>
            <a:xfrm>
              <a:off x="3231832" y="7185063"/>
              <a:ext cx="5132298" cy="1037139"/>
            </a:xfrm>
            <a:custGeom>
              <a:avLst/>
              <a:gdLst>
                <a:gd name="connsiteX0" fmla="*/ 4143956 w 5132298"/>
                <a:gd name="connsiteY0" fmla="*/ 78849 h 1037139"/>
                <a:gd name="connsiteX1" fmla="*/ 4143651 w 5132298"/>
                <a:gd name="connsiteY1" fmla="*/ 36939 h 1037139"/>
                <a:gd name="connsiteX2" fmla="*/ 4110447 w 5132298"/>
                <a:gd name="connsiteY2" fmla="*/ 78 h 1037139"/>
                <a:gd name="connsiteX3" fmla="*/ 3970639 w 5132298"/>
                <a:gd name="connsiteY3" fmla="*/ 78 h 1037139"/>
                <a:gd name="connsiteX4" fmla="*/ 3937435 w 5132298"/>
                <a:gd name="connsiteY4" fmla="*/ 36939 h 1037139"/>
                <a:gd name="connsiteX5" fmla="*/ 3937435 w 5132298"/>
                <a:gd name="connsiteY5" fmla="*/ 78849 h 1037139"/>
                <a:gd name="connsiteX6" fmla="*/ 3937454 w 5132298"/>
                <a:gd name="connsiteY6" fmla="*/ 78849 h 1037139"/>
                <a:gd name="connsiteX7" fmla="*/ 3937759 w 5132298"/>
                <a:gd name="connsiteY7" fmla="*/ 152249 h 1037139"/>
                <a:gd name="connsiteX8" fmla="*/ 3970963 w 5132298"/>
                <a:gd name="connsiteY8" fmla="*/ 189111 h 1037139"/>
                <a:gd name="connsiteX9" fmla="*/ 4110771 w 5132298"/>
                <a:gd name="connsiteY9" fmla="*/ 189111 h 1037139"/>
                <a:gd name="connsiteX10" fmla="*/ 4143975 w 5132298"/>
                <a:gd name="connsiteY10" fmla="*/ 152249 h 1037139"/>
                <a:gd name="connsiteX11" fmla="*/ 4143975 w 5132298"/>
                <a:gd name="connsiteY11" fmla="*/ 78849 h 1037139"/>
                <a:gd name="connsiteX12" fmla="*/ 4143956 w 5132298"/>
                <a:gd name="connsiteY12" fmla="*/ 78849 h 1037139"/>
                <a:gd name="connsiteX13" fmla="*/ 4143956 w 5132298"/>
                <a:gd name="connsiteY13" fmla="*/ 653397 h 1037139"/>
                <a:gd name="connsiteX14" fmla="*/ 4143651 w 5132298"/>
                <a:gd name="connsiteY14" fmla="*/ 306706 h 1037139"/>
                <a:gd name="connsiteX15" fmla="*/ 4110447 w 5132298"/>
                <a:gd name="connsiteY15" fmla="*/ 269845 h 1037139"/>
                <a:gd name="connsiteX16" fmla="*/ 3970639 w 5132298"/>
                <a:gd name="connsiteY16" fmla="*/ 269845 h 1037139"/>
                <a:gd name="connsiteX17" fmla="*/ 3937435 w 5132298"/>
                <a:gd name="connsiteY17" fmla="*/ 306706 h 1037139"/>
                <a:gd name="connsiteX18" fmla="*/ 3937435 w 5132298"/>
                <a:gd name="connsiteY18" fmla="*/ 653397 h 1037139"/>
                <a:gd name="connsiteX19" fmla="*/ 3937454 w 5132298"/>
                <a:gd name="connsiteY19" fmla="*/ 653397 h 1037139"/>
                <a:gd name="connsiteX20" fmla="*/ 3937759 w 5132298"/>
                <a:gd name="connsiteY20" fmla="*/ 1000069 h 1037139"/>
                <a:gd name="connsiteX21" fmla="*/ 3970963 w 5132298"/>
                <a:gd name="connsiteY21" fmla="*/ 1036931 h 1037139"/>
                <a:gd name="connsiteX22" fmla="*/ 4110771 w 5132298"/>
                <a:gd name="connsiteY22" fmla="*/ 1036931 h 1037139"/>
                <a:gd name="connsiteX23" fmla="*/ 4143975 w 5132298"/>
                <a:gd name="connsiteY23" fmla="*/ 1000069 h 1037139"/>
                <a:gd name="connsiteX24" fmla="*/ 4143975 w 5132298"/>
                <a:gd name="connsiteY24" fmla="*/ 653397 h 1037139"/>
                <a:gd name="connsiteX25" fmla="*/ 4143956 w 5132298"/>
                <a:gd name="connsiteY25" fmla="*/ 653397 h 1037139"/>
                <a:gd name="connsiteX26" fmla="*/ 3441430 w 5132298"/>
                <a:gd name="connsiteY26" fmla="*/ 78 h 1037139"/>
                <a:gd name="connsiteX27" fmla="*/ 2991355 w 5132298"/>
                <a:gd name="connsiteY27" fmla="*/ 78 h 1037139"/>
                <a:gd name="connsiteX28" fmla="*/ 2958131 w 5132298"/>
                <a:gd name="connsiteY28" fmla="*/ 37035 h 1037139"/>
                <a:gd name="connsiteX29" fmla="*/ 2958131 w 5132298"/>
                <a:gd name="connsiteY29" fmla="*/ 646958 h 1037139"/>
                <a:gd name="connsiteX30" fmla="*/ 2991297 w 5132298"/>
                <a:gd name="connsiteY30" fmla="*/ 683858 h 1037139"/>
                <a:gd name="connsiteX31" fmla="*/ 3131391 w 5132298"/>
                <a:gd name="connsiteY31" fmla="*/ 683858 h 1037139"/>
                <a:gd name="connsiteX32" fmla="*/ 3164595 w 5132298"/>
                <a:gd name="connsiteY32" fmla="*/ 646958 h 1037139"/>
                <a:gd name="connsiteX33" fmla="*/ 3164786 w 5132298"/>
                <a:gd name="connsiteY33" fmla="*/ 189015 h 1037139"/>
                <a:gd name="connsiteX34" fmla="*/ 3418284 w 5132298"/>
                <a:gd name="connsiteY34" fmla="*/ 189111 h 1037139"/>
                <a:gd name="connsiteX35" fmla="*/ 3612499 w 5132298"/>
                <a:gd name="connsiteY35" fmla="*/ 369762 h 1037139"/>
                <a:gd name="connsiteX36" fmla="*/ 3612499 w 5132298"/>
                <a:gd name="connsiteY36" fmla="*/ 702794 h 1037139"/>
                <a:gd name="connsiteX37" fmla="*/ 3418284 w 5132298"/>
                <a:gd name="connsiteY37" fmla="*/ 847822 h 1037139"/>
                <a:gd name="connsiteX38" fmla="*/ 2958131 w 5132298"/>
                <a:gd name="connsiteY38" fmla="*/ 848298 h 1037139"/>
                <a:gd name="connsiteX39" fmla="*/ 2958131 w 5132298"/>
                <a:gd name="connsiteY39" fmla="*/ 1037217 h 1037139"/>
                <a:gd name="connsiteX40" fmla="*/ 3418284 w 5132298"/>
                <a:gd name="connsiteY40" fmla="*/ 1036931 h 1037139"/>
                <a:gd name="connsiteX41" fmla="*/ 3818982 w 5132298"/>
                <a:gd name="connsiteY41" fmla="*/ 702794 h 1037139"/>
                <a:gd name="connsiteX42" fmla="*/ 3818982 w 5132298"/>
                <a:gd name="connsiteY42" fmla="*/ 367590 h 1037139"/>
                <a:gd name="connsiteX43" fmla="*/ 3441430 w 5132298"/>
                <a:gd name="connsiteY43" fmla="*/ 78 h 1037139"/>
                <a:gd name="connsiteX44" fmla="*/ 5132651 w 5132298"/>
                <a:gd name="connsiteY44" fmla="*/ 679820 h 1037139"/>
                <a:gd name="connsiteX45" fmla="*/ 5131660 w 5132298"/>
                <a:gd name="connsiteY45" fmla="*/ 650425 h 1037139"/>
                <a:gd name="connsiteX46" fmla="*/ 4877591 w 5132298"/>
                <a:gd name="connsiteY46" fmla="*/ 447943 h 1037139"/>
                <a:gd name="connsiteX47" fmla="*/ 4567171 w 5132298"/>
                <a:gd name="connsiteY47" fmla="*/ 447943 h 1037139"/>
                <a:gd name="connsiteX48" fmla="*/ 4559208 w 5132298"/>
                <a:gd name="connsiteY48" fmla="*/ 447924 h 1037139"/>
                <a:gd name="connsiteX49" fmla="*/ 4469063 w 5132298"/>
                <a:gd name="connsiteY49" fmla="*/ 349759 h 1037139"/>
                <a:gd name="connsiteX50" fmla="*/ 4469368 w 5132298"/>
                <a:gd name="connsiteY50" fmla="*/ 279312 h 1037139"/>
                <a:gd name="connsiteX51" fmla="*/ 4567533 w 5132298"/>
                <a:gd name="connsiteY51" fmla="*/ 189187 h 1037139"/>
                <a:gd name="connsiteX52" fmla="*/ 4690043 w 5132298"/>
                <a:gd name="connsiteY52" fmla="*/ 189187 h 1037139"/>
                <a:gd name="connsiteX53" fmla="*/ 4691243 w 5132298"/>
                <a:gd name="connsiteY53" fmla="*/ 189225 h 1037139"/>
                <a:gd name="connsiteX54" fmla="*/ 5000825 w 5132298"/>
                <a:gd name="connsiteY54" fmla="*/ 189225 h 1037139"/>
                <a:gd name="connsiteX55" fmla="*/ 5035706 w 5132298"/>
                <a:gd name="connsiteY55" fmla="*/ 166270 h 1037139"/>
                <a:gd name="connsiteX56" fmla="*/ 5037687 w 5132298"/>
                <a:gd name="connsiteY56" fmla="*/ 156021 h 1037139"/>
                <a:gd name="connsiteX57" fmla="*/ 5037687 w 5132298"/>
                <a:gd name="connsiteY57" fmla="*/ 33282 h 1037139"/>
                <a:gd name="connsiteX58" fmla="*/ 5000825 w 5132298"/>
                <a:gd name="connsiteY58" fmla="*/ 116 h 1037139"/>
                <a:gd name="connsiteX59" fmla="*/ 4517869 w 5132298"/>
                <a:gd name="connsiteY59" fmla="*/ 173 h 1037139"/>
                <a:gd name="connsiteX60" fmla="*/ 4262409 w 5132298"/>
                <a:gd name="connsiteY60" fmla="*/ 235555 h 1037139"/>
                <a:gd name="connsiteX61" fmla="*/ 4262428 w 5132298"/>
                <a:gd name="connsiteY61" fmla="*/ 382392 h 1037139"/>
                <a:gd name="connsiteX62" fmla="*/ 4497886 w 5132298"/>
                <a:gd name="connsiteY62" fmla="*/ 636214 h 1037139"/>
                <a:gd name="connsiteX63" fmla="*/ 4836309 w 5132298"/>
                <a:gd name="connsiteY63" fmla="*/ 636214 h 1037139"/>
                <a:gd name="connsiteX64" fmla="*/ 4925977 w 5132298"/>
                <a:gd name="connsiteY64" fmla="*/ 734398 h 1037139"/>
                <a:gd name="connsiteX65" fmla="*/ 4925977 w 5132298"/>
                <a:gd name="connsiteY65" fmla="*/ 757944 h 1037139"/>
                <a:gd name="connsiteX66" fmla="*/ 4828289 w 5132298"/>
                <a:gd name="connsiteY66" fmla="*/ 848050 h 1037139"/>
                <a:gd name="connsiteX67" fmla="*/ 4299290 w 5132298"/>
                <a:gd name="connsiteY67" fmla="*/ 848050 h 1037139"/>
                <a:gd name="connsiteX68" fmla="*/ 4264447 w 5132298"/>
                <a:gd name="connsiteY68" fmla="*/ 870872 h 1037139"/>
                <a:gd name="connsiteX69" fmla="*/ 4262390 w 5132298"/>
                <a:gd name="connsiteY69" fmla="*/ 881216 h 1037139"/>
                <a:gd name="connsiteX70" fmla="*/ 4262390 w 5132298"/>
                <a:gd name="connsiteY70" fmla="*/ 1003955 h 1037139"/>
                <a:gd name="connsiteX71" fmla="*/ 4299290 w 5132298"/>
                <a:gd name="connsiteY71" fmla="*/ 1037160 h 1037139"/>
                <a:gd name="connsiteX72" fmla="*/ 4732296 w 5132298"/>
                <a:gd name="connsiteY72" fmla="*/ 1037160 h 1037139"/>
                <a:gd name="connsiteX73" fmla="*/ 4879172 w 5132298"/>
                <a:gd name="connsiteY73" fmla="*/ 1037083 h 1037139"/>
                <a:gd name="connsiteX74" fmla="*/ 5132651 w 5132298"/>
                <a:gd name="connsiteY74" fmla="*/ 801587 h 1037139"/>
                <a:gd name="connsiteX75" fmla="*/ 5132651 w 5132298"/>
                <a:gd name="connsiteY75" fmla="*/ 679820 h 1037139"/>
                <a:gd name="connsiteX76" fmla="*/ 280863 w 5132298"/>
                <a:gd name="connsiteY76" fmla="*/ 189111 h 1037139"/>
                <a:gd name="connsiteX77" fmla="*/ 825046 w 5132298"/>
                <a:gd name="connsiteY77" fmla="*/ 189111 h 1037139"/>
                <a:gd name="connsiteX78" fmla="*/ 861203 w 5132298"/>
                <a:gd name="connsiteY78" fmla="*/ 156573 h 1037139"/>
                <a:gd name="connsiteX79" fmla="*/ 861203 w 5132298"/>
                <a:gd name="connsiteY79" fmla="*/ 32729 h 1037139"/>
                <a:gd name="connsiteX80" fmla="*/ 825046 w 5132298"/>
                <a:gd name="connsiteY80" fmla="*/ 78 h 1037139"/>
                <a:gd name="connsiteX81" fmla="*/ 277073 w 5132298"/>
                <a:gd name="connsiteY81" fmla="*/ 78 h 1037139"/>
                <a:gd name="connsiteX82" fmla="*/ 352 w 5132298"/>
                <a:gd name="connsiteY82" fmla="*/ 255005 h 1037139"/>
                <a:gd name="connsiteX83" fmla="*/ 352 w 5132298"/>
                <a:gd name="connsiteY83" fmla="*/ 782309 h 1037139"/>
                <a:gd name="connsiteX84" fmla="*/ 277073 w 5132298"/>
                <a:gd name="connsiteY84" fmla="*/ 1037217 h 1037139"/>
                <a:gd name="connsiteX85" fmla="*/ 825046 w 5132298"/>
                <a:gd name="connsiteY85" fmla="*/ 1037217 h 1037139"/>
                <a:gd name="connsiteX86" fmla="*/ 861203 w 5132298"/>
                <a:gd name="connsiteY86" fmla="*/ 1004660 h 1037139"/>
                <a:gd name="connsiteX87" fmla="*/ 861203 w 5132298"/>
                <a:gd name="connsiteY87" fmla="*/ 880816 h 1037139"/>
                <a:gd name="connsiteX88" fmla="*/ 825046 w 5132298"/>
                <a:gd name="connsiteY88" fmla="*/ 848298 h 1037139"/>
                <a:gd name="connsiteX89" fmla="*/ 280863 w 5132298"/>
                <a:gd name="connsiteY89" fmla="*/ 848298 h 1037139"/>
                <a:gd name="connsiteX90" fmla="*/ 207006 w 5132298"/>
                <a:gd name="connsiteY90" fmla="*/ 779051 h 1037139"/>
                <a:gd name="connsiteX91" fmla="*/ 207006 w 5132298"/>
                <a:gd name="connsiteY91" fmla="*/ 634347 h 1037139"/>
                <a:gd name="connsiteX92" fmla="*/ 532457 w 5132298"/>
                <a:gd name="connsiteY92" fmla="*/ 634347 h 1037139"/>
                <a:gd name="connsiteX93" fmla="*/ 568595 w 5132298"/>
                <a:gd name="connsiteY93" fmla="*/ 601772 h 1037139"/>
                <a:gd name="connsiteX94" fmla="*/ 568595 w 5132298"/>
                <a:gd name="connsiteY94" fmla="*/ 480557 h 1037139"/>
                <a:gd name="connsiteX95" fmla="*/ 532457 w 5132298"/>
                <a:gd name="connsiteY95" fmla="*/ 447943 h 1037139"/>
                <a:gd name="connsiteX96" fmla="*/ 207006 w 5132298"/>
                <a:gd name="connsiteY96" fmla="*/ 447943 h 1037139"/>
                <a:gd name="connsiteX97" fmla="*/ 207006 w 5132298"/>
                <a:gd name="connsiteY97" fmla="*/ 258395 h 1037139"/>
                <a:gd name="connsiteX98" fmla="*/ 280863 w 5132298"/>
                <a:gd name="connsiteY98" fmla="*/ 189111 h 1037139"/>
                <a:gd name="connsiteX99" fmla="*/ 1186405 w 5132298"/>
                <a:gd name="connsiteY99" fmla="*/ 189130 h 1037139"/>
                <a:gd name="connsiteX100" fmla="*/ 1186405 w 5132298"/>
                <a:gd name="connsiteY100" fmla="*/ 1000336 h 1037139"/>
                <a:gd name="connsiteX101" fmla="*/ 1153144 w 5132298"/>
                <a:gd name="connsiteY101" fmla="*/ 1037198 h 1037139"/>
                <a:gd name="connsiteX102" fmla="*/ 1012879 w 5132298"/>
                <a:gd name="connsiteY102" fmla="*/ 1037198 h 1037139"/>
                <a:gd name="connsiteX103" fmla="*/ 979656 w 5132298"/>
                <a:gd name="connsiteY103" fmla="*/ 1000336 h 1037139"/>
                <a:gd name="connsiteX104" fmla="*/ 979656 w 5132298"/>
                <a:gd name="connsiteY104" fmla="*/ 37035 h 1037139"/>
                <a:gd name="connsiteX105" fmla="*/ 1012879 w 5132298"/>
                <a:gd name="connsiteY105" fmla="*/ 116 h 1037139"/>
                <a:gd name="connsiteX106" fmla="*/ 1439846 w 5132298"/>
                <a:gd name="connsiteY106" fmla="*/ 116 h 1037139"/>
                <a:gd name="connsiteX107" fmla="*/ 1840506 w 5132298"/>
                <a:gd name="connsiteY107" fmla="*/ 369838 h 1037139"/>
                <a:gd name="connsiteX108" fmla="*/ 1840506 w 5132298"/>
                <a:gd name="connsiteY108" fmla="*/ 1004032 h 1037139"/>
                <a:gd name="connsiteX109" fmla="*/ 1803625 w 5132298"/>
                <a:gd name="connsiteY109" fmla="*/ 1037198 h 1037139"/>
                <a:gd name="connsiteX110" fmla="*/ 1670885 w 5132298"/>
                <a:gd name="connsiteY110" fmla="*/ 1037198 h 1037139"/>
                <a:gd name="connsiteX111" fmla="*/ 1634023 w 5132298"/>
                <a:gd name="connsiteY111" fmla="*/ 1004032 h 1037139"/>
                <a:gd name="connsiteX112" fmla="*/ 1634023 w 5132298"/>
                <a:gd name="connsiteY112" fmla="*/ 369838 h 1037139"/>
                <a:gd name="connsiteX113" fmla="*/ 1439846 w 5132298"/>
                <a:gd name="connsiteY113" fmla="*/ 189225 h 1037139"/>
                <a:gd name="connsiteX114" fmla="*/ 1186405 w 5132298"/>
                <a:gd name="connsiteY114" fmla="*/ 189130 h 103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5132298" h="1037139">
                  <a:moveTo>
                    <a:pt x="4143956" y="78849"/>
                  </a:moveTo>
                  <a:lnTo>
                    <a:pt x="4143651" y="36939"/>
                  </a:lnTo>
                  <a:cubicBezTo>
                    <a:pt x="4143651" y="16613"/>
                    <a:pt x="4128754" y="78"/>
                    <a:pt x="4110447" y="78"/>
                  </a:cubicBezTo>
                  <a:lnTo>
                    <a:pt x="3970639" y="78"/>
                  </a:lnTo>
                  <a:cubicBezTo>
                    <a:pt x="3952351" y="78"/>
                    <a:pt x="3937435" y="16613"/>
                    <a:pt x="3937435" y="36939"/>
                  </a:cubicBezTo>
                  <a:lnTo>
                    <a:pt x="3937435" y="78849"/>
                  </a:lnTo>
                  <a:lnTo>
                    <a:pt x="3937454" y="78849"/>
                  </a:lnTo>
                  <a:lnTo>
                    <a:pt x="3937759" y="152249"/>
                  </a:lnTo>
                  <a:cubicBezTo>
                    <a:pt x="3937759" y="172575"/>
                    <a:pt x="3952637" y="189111"/>
                    <a:pt x="3970963" y="189111"/>
                  </a:cubicBezTo>
                  <a:lnTo>
                    <a:pt x="4110771" y="189111"/>
                  </a:lnTo>
                  <a:cubicBezTo>
                    <a:pt x="4129059" y="189111"/>
                    <a:pt x="4143975" y="172575"/>
                    <a:pt x="4143975" y="152249"/>
                  </a:cubicBezTo>
                  <a:lnTo>
                    <a:pt x="4143975" y="78849"/>
                  </a:lnTo>
                  <a:lnTo>
                    <a:pt x="4143956" y="78849"/>
                  </a:lnTo>
                  <a:close/>
                  <a:moveTo>
                    <a:pt x="4143956" y="653397"/>
                  </a:moveTo>
                  <a:lnTo>
                    <a:pt x="4143651" y="306706"/>
                  </a:lnTo>
                  <a:cubicBezTo>
                    <a:pt x="4143651" y="286361"/>
                    <a:pt x="4128754" y="269845"/>
                    <a:pt x="4110447" y="269845"/>
                  </a:cubicBezTo>
                  <a:lnTo>
                    <a:pt x="3970639" y="269845"/>
                  </a:lnTo>
                  <a:cubicBezTo>
                    <a:pt x="3952351" y="269845"/>
                    <a:pt x="3937435" y="286361"/>
                    <a:pt x="3937435" y="306706"/>
                  </a:cubicBezTo>
                  <a:lnTo>
                    <a:pt x="3937435" y="653397"/>
                  </a:lnTo>
                  <a:lnTo>
                    <a:pt x="3937454" y="653397"/>
                  </a:lnTo>
                  <a:lnTo>
                    <a:pt x="3937759" y="1000069"/>
                  </a:lnTo>
                  <a:cubicBezTo>
                    <a:pt x="3937759" y="1020396"/>
                    <a:pt x="3952637" y="1036931"/>
                    <a:pt x="3970963" y="1036931"/>
                  </a:cubicBezTo>
                  <a:lnTo>
                    <a:pt x="4110771" y="1036931"/>
                  </a:lnTo>
                  <a:cubicBezTo>
                    <a:pt x="4129059" y="1036931"/>
                    <a:pt x="4143975" y="1020396"/>
                    <a:pt x="4143975" y="1000069"/>
                  </a:cubicBezTo>
                  <a:lnTo>
                    <a:pt x="4143975" y="653397"/>
                  </a:lnTo>
                  <a:lnTo>
                    <a:pt x="4143956" y="653397"/>
                  </a:lnTo>
                  <a:close/>
                  <a:moveTo>
                    <a:pt x="3441430" y="78"/>
                  </a:moveTo>
                  <a:lnTo>
                    <a:pt x="2991355" y="78"/>
                  </a:lnTo>
                  <a:cubicBezTo>
                    <a:pt x="2973029" y="78"/>
                    <a:pt x="2958131" y="16670"/>
                    <a:pt x="2958131" y="37035"/>
                  </a:cubicBezTo>
                  <a:lnTo>
                    <a:pt x="2958131" y="646958"/>
                  </a:lnTo>
                  <a:cubicBezTo>
                    <a:pt x="2958131" y="667323"/>
                    <a:pt x="2973009" y="683858"/>
                    <a:pt x="2991297" y="683858"/>
                  </a:cubicBezTo>
                  <a:lnTo>
                    <a:pt x="3131391" y="683858"/>
                  </a:lnTo>
                  <a:cubicBezTo>
                    <a:pt x="3149717" y="683858"/>
                    <a:pt x="3164595" y="667323"/>
                    <a:pt x="3164595" y="646958"/>
                  </a:cubicBezTo>
                  <a:lnTo>
                    <a:pt x="3164786" y="189015"/>
                  </a:lnTo>
                  <a:lnTo>
                    <a:pt x="3418284" y="189111"/>
                  </a:lnTo>
                  <a:cubicBezTo>
                    <a:pt x="3525383" y="189111"/>
                    <a:pt x="3612499" y="270149"/>
                    <a:pt x="3612499" y="369762"/>
                  </a:cubicBezTo>
                  <a:lnTo>
                    <a:pt x="3612499" y="702794"/>
                  </a:lnTo>
                  <a:cubicBezTo>
                    <a:pt x="3612499" y="802368"/>
                    <a:pt x="3525383" y="847822"/>
                    <a:pt x="3418284" y="847822"/>
                  </a:cubicBezTo>
                  <a:lnTo>
                    <a:pt x="2958131" y="848298"/>
                  </a:lnTo>
                  <a:lnTo>
                    <a:pt x="2958131" y="1037217"/>
                  </a:lnTo>
                  <a:lnTo>
                    <a:pt x="3418284" y="1036931"/>
                  </a:lnTo>
                  <a:cubicBezTo>
                    <a:pt x="3639226" y="1036931"/>
                    <a:pt x="3818982" y="906648"/>
                    <a:pt x="3818982" y="702794"/>
                  </a:cubicBezTo>
                  <a:lnTo>
                    <a:pt x="3818982" y="367590"/>
                  </a:lnTo>
                  <a:cubicBezTo>
                    <a:pt x="3818982" y="171985"/>
                    <a:pt x="3654866" y="78"/>
                    <a:pt x="3441430" y="78"/>
                  </a:cubicBezTo>
                  <a:moveTo>
                    <a:pt x="5132651" y="679820"/>
                  </a:moveTo>
                  <a:cubicBezTo>
                    <a:pt x="5132651" y="670447"/>
                    <a:pt x="5132575" y="660846"/>
                    <a:pt x="5131660" y="650425"/>
                  </a:cubicBezTo>
                  <a:cubicBezTo>
                    <a:pt x="5121469" y="535230"/>
                    <a:pt x="5002749" y="447943"/>
                    <a:pt x="4877591" y="447943"/>
                  </a:cubicBezTo>
                  <a:lnTo>
                    <a:pt x="4567171" y="447943"/>
                  </a:lnTo>
                  <a:lnTo>
                    <a:pt x="4559208" y="447924"/>
                  </a:lnTo>
                  <a:cubicBezTo>
                    <a:pt x="4509487" y="447924"/>
                    <a:pt x="4469063" y="403861"/>
                    <a:pt x="4469063" y="349759"/>
                  </a:cubicBezTo>
                  <a:lnTo>
                    <a:pt x="4469368" y="279312"/>
                  </a:lnTo>
                  <a:cubicBezTo>
                    <a:pt x="4469368" y="229630"/>
                    <a:pt x="4513412" y="189187"/>
                    <a:pt x="4567533" y="189187"/>
                  </a:cubicBezTo>
                  <a:lnTo>
                    <a:pt x="4690043" y="189187"/>
                  </a:lnTo>
                  <a:lnTo>
                    <a:pt x="4691243" y="189225"/>
                  </a:lnTo>
                  <a:lnTo>
                    <a:pt x="5000825" y="189225"/>
                  </a:lnTo>
                  <a:cubicBezTo>
                    <a:pt x="5016656" y="189225"/>
                    <a:pt x="5030676" y="180005"/>
                    <a:pt x="5035706" y="166270"/>
                  </a:cubicBezTo>
                  <a:cubicBezTo>
                    <a:pt x="5037039" y="162612"/>
                    <a:pt x="5037687" y="159259"/>
                    <a:pt x="5037687" y="156021"/>
                  </a:cubicBezTo>
                  <a:lnTo>
                    <a:pt x="5037687" y="33282"/>
                  </a:lnTo>
                  <a:cubicBezTo>
                    <a:pt x="5037687" y="14956"/>
                    <a:pt x="5021151" y="116"/>
                    <a:pt x="5000825" y="116"/>
                  </a:cubicBezTo>
                  <a:lnTo>
                    <a:pt x="4517869" y="173"/>
                  </a:lnTo>
                  <a:cubicBezTo>
                    <a:pt x="4377928" y="173"/>
                    <a:pt x="4262409" y="105805"/>
                    <a:pt x="4262409" y="235555"/>
                  </a:cubicBezTo>
                  <a:lnTo>
                    <a:pt x="4262428" y="382392"/>
                  </a:lnTo>
                  <a:cubicBezTo>
                    <a:pt x="4262428" y="522352"/>
                    <a:pt x="4368041" y="636214"/>
                    <a:pt x="4497886" y="636214"/>
                  </a:cubicBezTo>
                  <a:lnTo>
                    <a:pt x="4836309" y="636214"/>
                  </a:lnTo>
                  <a:cubicBezTo>
                    <a:pt x="4885992" y="636214"/>
                    <a:pt x="4925977" y="680258"/>
                    <a:pt x="4925977" y="734398"/>
                  </a:cubicBezTo>
                  <a:lnTo>
                    <a:pt x="4925977" y="757944"/>
                  </a:lnTo>
                  <a:cubicBezTo>
                    <a:pt x="4925977" y="807645"/>
                    <a:pt x="4882410" y="848050"/>
                    <a:pt x="4828289" y="848050"/>
                  </a:cubicBezTo>
                  <a:lnTo>
                    <a:pt x="4299290" y="848050"/>
                  </a:lnTo>
                  <a:cubicBezTo>
                    <a:pt x="4283440" y="848050"/>
                    <a:pt x="4269419" y="857213"/>
                    <a:pt x="4264447" y="870872"/>
                  </a:cubicBezTo>
                  <a:cubicBezTo>
                    <a:pt x="4263057" y="874606"/>
                    <a:pt x="4262390" y="877997"/>
                    <a:pt x="4262390" y="881216"/>
                  </a:cubicBezTo>
                  <a:lnTo>
                    <a:pt x="4262390" y="1003955"/>
                  </a:lnTo>
                  <a:cubicBezTo>
                    <a:pt x="4262390" y="1022262"/>
                    <a:pt x="4278944" y="1037160"/>
                    <a:pt x="4299290" y="1037160"/>
                  </a:cubicBezTo>
                  <a:lnTo>
                    <a:pt x="4732296" y="1037160"/>
                  </a:lnTo>
                  <a:lnTo>
                    <a:pt x="4879172" y="1037083"/>
                  </a:lnTo>
                  <a:cubicBezTo>
                    <a:pt x="5019075" y="1037083"/>
                    <a:pt x="5132651" y="931470"/>
                    <a:pt x="5132651" y="801587"/>
                  </a:cubicBezTo>
                  <a:lnTo>
                    <a:pt x="5132651" y="679820"/>
                  </a:lnTo>
                  <a:close/>
                  <a:moveTo>
                    <a:pt x="280863" y="189111"/>
                  </a:moveTo>
                  <a:lnTo>
                    <a:pt x="825046" y="189111"/>
                  </a:lnTo>
                  <a:cubicBezTo>
                    <a:pt x="844972" y="189111"/>
                    <a:pt x="861203" y="174518"/>
                    <a:pt x="861203" y="156573"/>
                  </a:cubicBezTo>
                  <a:lnTo>
                    <a:pt x="861203" y="32729"/>
                  </a:lnTo>
                  <a:cubicBezTo>
                    <a:pt x="861203" y="14746"/>
                    <a:pt x="845734" y="78"/>
                    <a:pt x="825046" y="78"/>
                  </a:cubicBezTo>
                  <a:lnTo>
                    <a:pt x="277073" y="78"/>
                  </a:lnTo>
                  <a:cubicBezTo>
                    <a:pt x="124501" y="78"/>
                    <a:pt x="352" y="114301"/>
                    <a:pt x="352" y="255005"/>
                  </a:cubicBezTo>
                  <a:lnTo>
                    <a:pt x="352" y="782309"/>
                  </a:lnTo>
                  <a:cubicBezTo>
                    <a:pt x="352" y="922955"/>
                    <a:pt x="124501" y="1037217"/>
                    <a:pt x="277073" y="1037217"/>
                  </a:cubicBezTo>
                  <a:lnTo>
                    <a:pt x="825046" y="1037217"/>
                  </a:lnTo>
                  <a:cubicBezTo>
                    <a:pt x="844972" y="1037217"/>
                    <a:pt x="861203" y="1022605"/>
                    <a:pt x="861203" y="1004660"/>
                  </a:cubicBezTo>
                  <a:lnTo>
                    <a:pt x="861203" y="880816"/>
                  </a:lnTo>
                  <a:cubicBezTo>
                    <a:pt x="861203" y="862871"/>
                    <a:pt x="844972" y="848298"/>
                    <a:pt x="825046" y="848298"/>
                  </a:cubicBezTo>
                  <a:lnTo>
                    <a:pt x="280863" y="848298"/>
                  </a:lnTo>
                  <a:cubicBezTo>
                    <a:pt x="240839" y="848298"/>
                    <a:pt x="207006" y="816580"/>
                    <a:pt x="207006" y="779051"/>
                  </a:cubicBezTo>
                  <a:lnTo>
                    <a:pt x="207006" y="634347"/>
                  </a:lnTo>
                  <a:lnTo>
                    <a:pt x="532457" y="634347"/>
                  </a:lnTo>
                  <a:cubicBezTo>
                    <a:pt x="552383" y="634347"/>
                    <a:pt x="568595" y="619717"/>
                    <a:pt x="568595" y="601772"/>
                  </a:cubicBezTo>
                  <a:lnTo>
                    <a:pt x="568595" y="480557"/>
                  </a:lnTo>
                  <a:cubicBezTo>
                    <a:pt x="568595" y="462573"/>
                    <a:pt x="552383" y="447943"/>
                    <a:pt x="532457" y="447943"/>
                  </a:cubicBezTo>
                  <a:lnTo>
                    <a:pt x="207006" y="447943"/>
                  </a:lnTo>
                  <a:lnTo>
                    <a:pt x="207006" y="258395"/>
                  </a:lnTo>
                  <a:cubicBezTo>
                    <a:pt x="207006" y="220829"/>
                    <a:pt x="240839" y="189111"/>
                    <a:pt x="280863" y="189111"/>
                  </a:cubicBezTo>
                  <a:moveTo>
                    <a:pt x="1186405" y="189130"/>
                  </a:moveTo>
                  <a:lnTo>
                    <a:pt x="1186405" y="1000336"/>
                  </a:lnTo>
                  <a:cubicBezTo>
                    <a:pt x="1186405" y="1020662"/>
                    <a:pt x="1171470" y="1037198"/>
                    <a:pt x="1153144" y="1037198"/>
                  </a:cubicBezTo>
                  <a:lnTo>
                    <a:pt x="1012879" y="1037198"/>
                  </a:lnTo>
                  <a:cubicBezTo>
                    <a:pt x="994553" y="1037198"/>
                    <a:pt x="979656" y="1020662"/>
                    <a:pt x="979656" y="1000336"/>
                  </a:cubicBezTo>
                  <a:lnTo>
                    <a:pt x="979656" y="37035"/>
                  </a:lnTo>
                  <a:cubicBezTo>
                    <a:pt x="979656" y="16670"/>
                    <a:pt x="994553" y="116"/>
                    <a:pt x="1012879" y="116"/>
                  </a:cubicBezTo>
                  <a:lnTo>
                    <a:pt x="1439846" y="116"/>
                  </a:lnTo>
                  <a:cubicBezTo>
                    <a:pt x="1660769" y="116"/>
                    <a:pt x="1840506" y="165946"/>
                    <a:pt x="1840506" y="369838"/>
                  </a:cubicBezTo>
                  <a:lnTo>
                    <a:pt x="1840506" y="1004032"/>
                  </a:lnTo>
                  <a:cubicBezTo>
                    <a:pt x="1840506" y="1022339"/>
                    <a:pt x="1823971" y="1037198"/>
                    <a:pt x="1803625" y="1037198"/>
                  </a:cubicBezTo>
                  <a:lnTo>
                    <a:pt x="1670885" y="1037198"/>
                  </a:lnTo>
                  <a:cubicBezTo>
                    <a:pt x="1650559" y="1037198"/>
                    <a:pt x="1634023" y="1022339"/>
                    <a:pt x="1634023" y="1004032"/>
                  </a:cubicBezTo>
                  <a:lnTo>
                    <a:pt x="1634023" y="369838"/>
                  </a:lnTo>
                  <a:cubicBezTo>
                    <a:pt x="1634023" y="270264"/>
                    <a:pt x="1546926" y="189225"/>
                    <a:pt x="1439846" y="189225"/>
                  </a:cubicBezTo>
                  <a:lnTo>
                    <a:pt x="1186405" y="18913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105166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248" y="461010"/>
            <a:ext cx="7320632" cy="2161361"/>
          </a:xfrm>
        </p:spPr>
        <p:txBody>
          <a:bodyPr anchor="b"/>
          <a:lstStyle>
            <a:lvl1pPr algn="l">
              <a:lnSpc>
                <a:spcPct val="76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fr-FR"/>
              <a:t>Titre de la </a:t>
            </a:r>
            <a:br>
              <a:rPr lang="fr-FR"/>
            </a:br>
            <a:r>
              <a:rPr lang="fr-FR"/>
              <a:t>présentation </a:t>
            </a:r>
            <a:br>
              <a:rPr lang="fr-FR"/>
            </a:br>
            <a:r>
              <a:rPr lang="fr-FR"/>
              <a:t>sur trois lignes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4948" y="2854145"/>
            <a:ext cx="6432902" cy="615553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500">
                <a:solidFill>
                  <a:schemeClr val="tx2"/>
                </a:solidFill>
                <a:latin typeface="Enedis Light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Sous-titre de la présentation 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F9B6F8A9-9A1E-478A-8B80-2A55B884E0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58786" y="6168695"/>
            <a:ext cx="2636837" cy="207749"/>
          </a:xfrm>
        </p:spPr>
        <p:txBody>
          <a:bodyPr/>
          <a:lstStyle>
            <a:lvl1pPr algn="r">
              <a:defRPr sz="1500">
                <a:solidFill>
                  <a:schemeClr val="tx2"/>
                </a:solidFill>
                <a:latin typeface="Enedis Light" pitchFamily="50" charset="0"/>
              </a:defRPr>
            </a:lvl1pPr>
          </a:lstStyle>
          <a:p>
            <a:pPr lvl="0"/>
            <a:r>
              <a:rPr lang="fr-FR"/>
              <a:t>00 / 00 / 2021</a:t>
            </a:r>
          </a:p>
        </p:txBody>
      </p:sp>
      <p:grpSp>
        <p:nvGrpSpPr>
          <p:cNvPr id="6" name="Graphique 10">
            <a:extLst>
              <a:ext uri="{FF2B5EF4-FFF2-40B4-BE49-F238E27FC236}">
                <a16:creationId xmlns:a16="http://schemas.microsoft.com/office/drawing/2014/main" id="{3270F1C2-39F4-4808-A348-572B35FDA73D}"/>
              </a:ext>
            </a:extLst>
          </p:cNvPr>
          <p:cNvGrpSpPr/>
          <p:nvPr/>
        </p:nvGrpSpPr>
        <p:grpSpPr>
          <a:xfrm>
            <a:off x="513998" y="5991475"/>
            <a:ext cx="1716673" cy="346912"/>
            <a:chOff x="513998" y="5991475"/>
            <a:chExt cx="1716673" cy="346912"/>
          </a:xfrm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91D61045-1864-4893-AB9C-647365F6D11E}"/>
                </a:ext>
              </a:extLst>
            </p:cNvPr>
            <p:cNvSpPr/>
            <p:nvPr/>
          </p:nvSpPr>
          <p:spPr>
            <a:xfrm>
              <a:off x="1129494" y="5991488"/>
              <a:ext cx="373834" cy="346899"/>
            </a:xfrm>
            <a:custGeom>
              <a:avLst/>
              <a:gdLst>
                <a:gd name="connsiteX0" fmla="*/ 173802 w 373834"/>
                <a:gd name="connsiteY0" fmla="*/ 283740 h 346899"/>
                <a:gd name="connsiteX1" fmla="*/ 108846 w 373834"/>
                <a:gd name="connsiteY1" fmla="*/ 223698 h 346899"/>
                <a:gd name="connsiteX2" fmla="*/ 108987 w 373834"/>
                <a:gd name="connsiteY2" fmla="*/ 212802 h 346899"/>
                <a:gd name="connsiteX3" fmla="*/ 247493 w 373834"/>
                <a:gd name="connsiteY3" fmla="*/ 212802 h 346899"/>
                <a:gd name="connsiteX4" fmla="*/ 334413 w 373834"/>
                <a:gd name="connsiteY4" fmla="*/ 132012 h 346899"/>
                <a:gd name="connsiteX5" fmla="*/ 334413 w 373834"/>
                <a:gd name="connsiteY5" fmla="*/ 80827 h 346899"/>
                <a:gd name="connsiteX6" fmla="*/ 247493 w 373834"/>
                <a:gd name="connsiteY6" fmla="*/ 37 h 346899"/>
                <a:gd name="connsiteX7" fmla="*/ 126637 w 373834"/>
                <a:gd name="connsiteY7" fmla="*/ 37 h 346899"/>
                <a:gd name="connsiteX8" fmla="*/ 106457 w 373834"/>
                <a:gd name="connsiteY8" fmla="*/ 1579 h 346899"/>
                <a:gd name="connsiteX9" fmla="*/ 39864 w 373834"/>
                <a:gd name="connsiteY9" fmla="*/ 80827 h 346899"/>
                <a:gd name="connsiteX10" fmla="*/ 39864 w 373834"/>
                <a:gd name="connsiteY10" fmla="*/ 110539 h 346899"/>
                <a:gd name="connsiteX11" fmla="*/ 50958 w 373834"/>
                <a:gd name="connsiteY11" fmla="*/ 122881 h 346899"/>
                <a:gd name="connsiteX12" fmla="*/ 97868 w 373834"/>
                <a:gd name="connsiteY12" fmla="*/ 122881 h 346899"/>
                <a:gd name="connsiteX13" fmla="*/ 108974 w 373834"/>
                <a:gd name="connsiteY13" fmla="*/ 110539 h 346899"/>
                <a:gd name="connsiteX14" fmla="*/ 108974 w 373834"/>
                <a:gd name="connsiteY14" fmla="*/ 91359 h 346899"/>
                <a:gd name="connsiteX15" fmla="*/ 139769 w 373834"/>
                <a:gd name="connsiteY15" fmla="*/ 63240 h 346899"/>
                <a:gd name="connsiteX16" fmla="*/ 234533 w 373834"/>
                <a:gd name="connsiteY16" fmla="*/ 63240 h 346899"/>
                <a:gd name="connsiteX17" fmla="*/ 265335 w 373834"/>
                <a:gd name="connsiteY17" fmla="*/ 91359 h 346899"/>
                <a:gd name="connsiteX18" fmla="*/ 265335 w 373834"/>
                <a:gd name="connsiteY18" fmla="*/ 121741 h 346899"/>
                <a:gd name="connsiteX19" fmla="*/ 234533 w 373834"/>
                <a:gd name="connsiteY19" fmla="*/ 149834 h 346899"/>
                <a:gd name="connsiteX20" fmla="*/ 250 w 373834"/>
                <a:gd name="connsiteY20" fmla="*/ 149834 h 346899"/>
                <a:gd name="connsiteX21" fmla="*/ 250 w 373834"/>
                <a:gd name="connsiteY21" fmla="*/ 212802 h 346899"/>
                <a:gd name="connsiteX22" fmla="*/ 39698 w 373834"/>
                <a:gd name="connsiteY22" fmla="*/ 212802 h 346899"/>
                <a:gd name="connsiteX23" fmla="*/ 39698 w 373834"/>
                <a:gd name="connsiteY23" fmla="*/ 223685 h 346899"/>
                <a:gd name="connsiteX24" fmla="*/ 174031 w 373834"/>
                <a:gd name="connsiteY24" fmla="*/ 346937 h 346899"/>
                <a:gd name="connsiteX25" fmla="*/ 374084 w 373834"/>
                <a:gd name="connsiteY25" fmla="*/ 346937 h 346899"/>
                <a:gd name="connsiteX26" fmla="*/ 374084 w 373834"/>
                <a:gd name="connsiteY26" fmla="*/ 283734 h 346899"/>
                <a:gd name="connsiteX27" fmla="*/ 173802 w 373834"/>
                <a:gd name="connsiteY27" fmla="*/ 283740 h 34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3834" h="346899">
                  <a:moveTo>
                    <a:pt x="173802" y="283740"/>
                  </a:moveTo>
                  <a:cubicBezTo>
                    <a:pt x="137985" y="283740"/>
                    <a:pt x="108846" y="256991"/>
                    <a:pt x="108846" y="223698"/>
                  </a:cubicBezTo>
                  <a:lnTo>
                    <a:pt x="108987" y="212802"/>
                  </a:lnTo>
                  <a:lnTo>
                    <a:pt x="247493" y="212802"/>
                  </a:lnTo>
                  <a:cubicBezTo>
                    <a:pt x="295429" y="212802"/>
                    <a:pt x="334413" y="176564"/>
                    <a:pt x="334413" y="132012"/>
                  </a:cubicBezTo>
                  <a:lnTo>
                    <a:pt x="334413" y="80827"/>
                  </a:lnTo>
                  <a:cubicBezTo>
                    <a:pt x="334413" y="36274"/>
                    <a:pt x="295429" y="37"/>
                    <a:pt x="247493" y="37"/>
                  </a:cubicBezTo>
                  <a:lnTo>
                    <a:pt x="126637" y="37"/>
                  </a:lnTo>
                  <a:cubicBezTo>
                    <a:pt x="119921" y="37"/>
                    <a:pt x="113135" y="101"/>
                    <a:pt x="106457" y="1579"/>
                  </a:cubicBezTo>
                  <a:cubicBezTo>
                    <a:pt x="67161" y="10302"/>
                    <a:pt x="39864" y="43290"/>
                    <a:pt x="39864" y="80827"/>
                  </a:cubicBezTo>
                  <a:lnTo>
                    <a:pt x="39864" y="110539"/>
                  </a:lnTo>
                  <a:cubicBezTo>
                    <a:pt x="39864" y="117338"/>
                    <a:pt x="44834" y="122881"/>
                    <a:pt x="50958" y="122881"/>
                  </a:cubicBezTo>
                  <a:lnTo>
                    <a:pt x="97868" y="122881"/>
                  </a:lnTo>
                  <a:cubicBezTo>
                    <a:pt x="103997" y="122881"/>
                    <a:pt x="108974" y="117338"/>
                    <a:pt x="108974" y="110539"/>
                  </a:cubicBezTo>
                  <a:lnTo>
                    <a:pt x="108974" y="91359"/>
                  </a:lnTo>
                  <a:cubicBezTo>
                    <a:pt x="108974" y="75856"/>
                    <a:pt x="122788" y="63240"/>
                    <a:pt x="139769" y="63240"/>
                  </a:cubicBezTo>
                  <a:lnTo>
                    <a:pt x="234533" y="63240"/>
                  </a:lnTo>
                  <a:cubicBezTo>
                    <a:pt x="251520" y="63240"/>
                    <a:pt x="265335" y="75856"/>
                    <a:pt x="265335" y="91359"/>
                  </a:cubicBezTo>
                  <a:lnTo>
                    <a:pt x="265335" y="121741"/>
                  </a:lnTo>
                  <a:cubicBezTo>
                    <a:pt x="265335" y="137231"/>
                    <a:pt x="251520" y="149834"/>
                    <a:pt x="234533" y="149834"/>
                  </a:cubicBezTo>
                  <a:lnTo>
                    <a:pt x="250" y="149834"/>
                  </a:lnTo>
                  <a:lnTo>
                    <a:pt x="250" y="212802"/>
                  </a:lnTo>
                  <a:lnTo>
                    <a:pt x="39698" y="212802"/>
                  </a:lnTo>
                  <a:lnTo>
                    <a:pt x="39698" y="223685"/>
                  </a:lnTo>
                  <a:cubicBezTo>
                    <a:pt x="39698" y="291871"/>
                    <a:pt x="100130" y="346937"/>
                    <a:pt x="174031" y="346937"/>
                  </a:cubicBezTo>
                  <a:lnTo>
                    <a:pt x="374084" y="346937"/>
                  </a:lnTo>
                  <a:lnTo>
                    <a:pt x="374084" y="283734"/>
                  </a:lnTo>
                  <a:lnTo>
                    <a:pt x="173802" y="283740"/>
                  </a:lnTo>
                  <a:close/>
                </a:path>
              </a:pathLst>
            </a:custGeom>
            <a:solidFill>
              <a:srgbClr val="96CD32"/>
            </a:solidFill>
            <a:ln w="636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90266735-E994-4E7C-84F7-3430D095B16A}"/>
                </a:ext>
              </a:extLst>
            </p:cNvPr>
            <p:cNvSpPr/>
            <p:nvPr/>
          </p:nvSpPr>
          <p:spPr>
            <a:xfrm>
              <a:off x="513998" y="5991475"/>
              <a:ext cx="1716673" cy="346905"/>
            </a:xfrm>
            <a:custGeom>
              <a:avLst/>
              <a:gdLst>
                <a:gd name="connsiteX0" fmla="*/ 1386323 w 1716673"/>
                <a:gd name="connsiteY0" fmla="*/ 26425 h 346905"/>
                <a:gd name="connsiteX1" fmla="*/ 1386221 w 1716673"/>
                <a:gd name="connsiteY1" fmla="*/ 12407 h 346905"/>
                <a:gd name="connsiteX2" fmla="*/ 1375114 w 1716673"/>
                <a:gd name="connsiteY2" fmla="*/ 78 h 346905"/>
                <a:gd name="connsiteX3" fmla="*/ 1328351 w 1716673"/>
                <a:gd name="connsiteY3" fmla="*/ 78 h 346905"/>
                <a:gd name="connsiteX4" fmla="*/ 1317245 w 1716673"/>
                <a:gd name="connsiteY4" fmla="*/ 12407 h 346905"/>
                <a:gd name="connsiteX5" fmla="*/ 1317245 w 1716673"/>
                <a:gd name="connsiteY5" fmla="*/ 26425 h 346905"/>
                <a:gd name="connsiteX6" fmla="*/ 1317251 w 1716673"/>
                <a:gd name="connsiteY6" fmla="*/ 26425 h 346905"/>
                <a:gd name="connsiteX7" fmla="*/ 1317353 w 1716673"/>
                <a:gd name="connsiteY7" fmla="*/ 50976 h 346905"/>
                <a:gd name="connsiteX8" fmla="*/ 1328459 w 1716673"/>
                <a:gd name="connsiteY8" fmla="*/ 63306 h 346905"/>
                <a:gd name="connsiteX9" fmla="*/ 1375223 w 1716673"/>
                <a:gd name="connsiteY9" fmla="*/ 63306 h 346905"/>
                <a:gd name="connsiteX10" fmla="*/ 1386329 w 1716673"/>
                <a:gd name="connsiteY10" fmla="*/ 50976 h 346905"/>
                <a:gd name="connsiteX11" fmla="*/ 1386329 w 1716673"/>
                <a:gd name="connsiteY11" fmla="*/ 26425 h 346905"/>
                <a:gd name="connsiteX12" fmla="*/ 1386323 w 1716673"/>
                <a:gd name="connsiteY12" fmla="*/ 26425 h 346905"/>
                <a:gd name="connsiteX13" fmla="*/ 1386323 w 1716673"/>
                <a:gd name="connsiteY13" fmla="*/ 218602 h 346905"/>
                <a:gd name="connsiteX14" fmla="*/ 1386221 w 1716673"/>
                <a:gd name="connsiteY14" fmla="*/ 102640 h 346905"/>
                <a:gd name="connsiteX15" fmla="*/ 1375114 w 1716673"/>
                <a:gd name="connsiteY15" fmla="*/ 90310 h 346905"/>
                <a:gd name="connsiteX16" fmla="*/ 1328351 w 1716673"/>
                <a:gd name="connsiteY16" fmla="*/ 90310 h 346905"/>
                <a:gd name="connsiteX17" fmla="*/ 1317245 w 1716673"/>
                <a:gd name="connsiteY17" fmla="*/ 102640 h 346905"/>
                <a:gd name="connsiteX18" fmla="*/ 1317245 w 1716673"/>
                <a:gd name="connsiteY18" fmla="*/ 218602 h 346905"/>
                <a:gd name="connsiteX19" fmla="*/ 1317251 w 1716673"/>
                <a:gd name="connsiteY19" fmla="*/ 218602 h 346905"/>
                <a:gd name="connsiteX20" fmla="*/ 1317353 w 1716673"/>
                <a:gd name="connsiteY20" fmla="*/ 334558 h 346905"/>
                <a:gd name="connsiteX21" fmla="*/ 1328459 w 1716673"/>
                <a:gd name="connsiteY21" fmla="*/ 346888 h 346905"/>
                <a:gd name="connsiteX22" fmla="*/ 1375223 w 1716673"/>
                <a:gd name="connsiteY22" fmla="*/ 346888 h 346905"/>
                <a:gd name="connsiteX23" fmla="*/ 1386329 w 1716673"/>
                <a:gd name="connsiteY23" fmla="*/ 334558 h 346905"/>
                <a:gd name="connsiteX24" fmla="*/ 1386329 w 1716673"/>
                <a:gd name="connsiteY24" fmla="*/ 218602 h 346905"/>
                <a:gd name="connsiteX25" fmla="*/ 1386323 w 1716673"/>
                <a:gd name="connsiteY25" fmla="*/ 218602 h 346905"/>
                <a:gd name="connsiteX26" fmla="*/ 1151339 w 1716673"/>
                <a:gd name="connsiteY26" fmla="*/ 78 h 346905"/>
                <a:gd name="connsiteX27" fmla="*/ 1000796 w 1716673"/>
                <a:gd name="connsiteY27" fmla="*/ 78 h 346905"/>
                <a:gd name="connsiteX28" fmla="*/ 989683 w 1716673"/>
                <a:gd name="connsiteY28" fmla="*/ 12439 h 346905"/>
                <a:gd name="connsiteX29" fmla="*/ 989683 w 1716673"/>
                <a:gd name="connsiteY29" fmla="*/ 216448 h 346905"/>
                <a:gd name="connsiteX30" fmla="*/ 1000776 w 1716673"/>
                <a:gd name="connsiteY30" fmla="*/ 228791 h 346905"/>
                <a:gd name="connsiteX31" fmla="*/ 1047636 w 1716673"/>
                <a:gd name="connsiteY31" fmla="*/ 228791 h 346905"/>
                <a:gd name="connsiteX32" fmla="*/ 1058742 w 1716673"/>
                <a:gd name="connsiteY32" fmla="*/ 216448 h 346905"/>
                <a:gd name="connsiteX33" fmla="*/ 1058806 w 1716673"/>
                <a:gd name="connsiteY33" fmla="*/ 63274 h 346905"/>
                <a:gd name="connsiteX34" fmla="*/ 1143597 w 1716673"/>
                <a:gd name="connsiteY34" fmla="*/ 63306 h 346905"/>
                <a:gd name="connsiteX35" fmla="*/ 1208559 w 1716673"/>
                <a:gd name="connsiteY35" fmla="*/ 123731 h 346905"/>
                <a:gd name="connsiteX36" fmla="*/ 1208559 w 1716673"/>
                <a:gd name="connsiteY36" fmla="*/ 235124 h 346905"/>
                <a:gd name="connsiteX37" fmla="*/ 1143597 w 1716673"/>
                <a:gd name="connsiteY37" fmla="*/ 283634 h 346905"/>
                <a:gd name="connsiteX38" fmla="*/ 989683 w 1716673"/>
                <a:gd name="connsiteY38" fmla="*/ 283793 h 346905"/>
                <a:gd name="connsiteX39" fmla="*/ 989683 w 1716673"/>
                <a:gd name="connsiteY39" fmla="*/ 346983 h 346905"/>
                <a:gd name="connsiteX40" fmla="*/ 1143597 w 1716673"/>
                <a:gd name="connsiteY40" fmla="*/ 346888 h 346905"/>
                <a:gd name="connsiteX41" fmla="*/ 1277624 w 1716673"/>
                <a:gd name="connsiteY41" fmla="*/ 235124 h 346905"/>
                <a:gd name="connsiteX42" fmla="*/ 1277624 w 1716673"/>
                <a:gd name="connsiteY42" fmla="*/ 123004 h 346905"/>
                <a:gd name="connsiteX43" fmla="*/ 1151339 w 1716673"/>
                <a:gd name="connsiteY43" fmla="*/ 78 h 346905"/>
                <a:gd name="connsiteX44" fmla="*/ 1717026 w 1716673"/>
                <a:gd name="connsiteY44" fmla="*/ 227440 h 346905"/>
                <a:gd name="connsiteX45" fmla="*/ 1716694 w 1716673"/>
                <a:gd name="connsiteY45" fmla="*/ 217608 h 346905"/>
                <a:gd name="connsiteX46" fmla="*/ 1631712 w 1716673"/>
                <a:gd name="connsiteY46" fmla="*/ 149881 h 346905"/>
                <a:gd name="connsiteX47" fmla="*/ 1527881 w 1716673"/>
                <a:gd name="connsiteY47" fmla="*/ 149881 h 346905"/>
                <a:gd name="connsiteX48" fmla="*/ 1525218 w 1716673"/>
                <a:gd name="connsiteY48" fmla="*/ 149875 h 346905"/>
                <a:gd name="connsiteX49" fmla="*/ 1495066 w 1716673"/>
                <a:gd name="connsiteY49" fmla="*/ 117040 h 346905"/>
                <a:gd name="connsiteX50" fmla="*/ 1495168 w 1716673"/>
                <a:gd name="connsiteY50" fmla="*/ 93477 h 346905"/>
                <a:gd name="connsiteX51" fmla="*/ 1528002 w 1716673"/>
                <a:gd name="connsiteY51" fmla="*/ 63331 h 346905"/>
                <a:gd name="connsiteX52" fmla="*/ 1568980 w 1716673"/>
                <a:gd name="connsiteY52" fmla="*/ 63331 h 346905"/>
                <a:gd name="connsiteX53" fmla="*/ 1569382 w 1716673"/>
                <a:gd name="connsiteY53" fmla="*/ 63344 h 346905"/>
                <a:gd name="connsiteX54" fmla="*/ 1672932 w 1716673"/>
                <a:gd name="connsiteY54" fmla="*/ 63344 h 346905"/>
                <a:gd name="connsiteX55" fmla="*/ 1684599 w 1716673"/>
                <a:gd name="connsiteY55" fmla="*/ 55666 h 346905"/>
                <a:gd name="connsiteX56" fmla="*/ 1685261 w 1716673"/>
                <a:gd name="connsiteY56" fmla="*/ 52238 h 346905"/>
                <a:gd name="connsiteX57" fmla="*/ 1685261 w 1716673"/>
                <a:gd name="connsiteY57" fmla="*/ 11184 h 346905"/>
                <a:gd name="connsiteX58" fmla="*/ 1672932 w 1716673"/>
                <a:gd name="connsiteY58" fmla="*/ 90 h 346905"/>
                <a:gd name="connsiteX59" fmla="*/ 1511391 w 1716673"/>
                <a:gd name="connsiteY59" fmla="*/ 109 h 346905"/>
                <a:gd name="connsiteX60" fmla="*/ 1425943 w 1716673"/>
                <a:gd name="connsiteY60" fmla="*/ 78841 h 346905"/>
                <a:gd name="connsiteX61" fmla="*/ 1425950 w 1716673"/>
                <a:gd name="connsiteY61" fmla="*/ 127955 h 346905"/>
                <a:gd name="connsiteX62" fmla="*/ 1504707 w 1716673"/>
                <a:gd name="connsiteY62" fmla="*/ 212855 h 346905"/>
                <a:gd name="connsiteX63" fmla="*/ 1617904 w 1716673"/>
                <a:gd name="connsiteY63" fmla="*/ 212855 h 346905"/>
                <a:gd name="connsiteX64" fmla="*/ 1647896 w 1716673"/>
                <a:gd name="connsiteY64" fmla="*/ 245695 h 346905"/>
                <a:gd name="connsiteX65" fmla="*/ 1647896 w 1716673"/>
                <a:gd name="connsiteY65" fmla="*/ 253571 h 346905"/>
                <a:gd name="connsiteX66" fmla="*/ 1615221 w 1716673"/>
                <a:gd name="connsiteY66" fmla="*/ 283710 h 346905"/>
                <a:gd name="connsiteX67" fmla="*/ 1438279 w 1716673"/>
                <a:gd name="connsiteY67" fmla="*/ 283710 h 346905"/>
                <a:gd name="connsiteX68" fmla="*/ 1426625 w 1716673"/>
                <a:gd name="connsiteY68" fmla="*/ 291344 h 346905"/>
                <a:gd name="connsiteX69" fmla="*/ 1425937 w 1716673"/>
                <a:gd name="connsiteY69" fmla="*/ 294804 h 346905"/>
                <a:gd name="connsiteX70" fmla="*/ 1425937 w 1716673"/>
                <a:gd name="connsiteY70" fmla="*/ 335858 h 346905"/>
                <a:gd name="connsiteX71" fmla="*/ 1438279 w 1716673"/>
                <a:gd name="connsiteY71" fmla="*/ 346964 h 346905"/>
                <a:gd name="connsiteX72" fmla="*/ 1583113 w 1716673"/>
                <a:gd name="connsiteY72" fmla="*/ 346964 h 346905"/>
                <a:gd name="connsiteX73" fmla="*/ 1632241 w 1716673"/>
                <a:gd name="connsiteY73" fmla="*/ 346939 h 346905"/>
                <a:gd name="connsiteX74" fmla="*/ 1717026 w 1716673"/>
                <a:gd name="connsiteY74" fmla="*/ 268169 h 346905"/>
                <a:gd name="connsiteX75" fmla="*/ 1717026 w 1716673"/>
                <a:gd name="connsiteY75" fmla="*/ 227440 h 346905"/>
                <a:gd name="connsiteX76" fmla="*/ 94179 w 1716673"/>
                <a:gd name="connsiteY76" fmla="*/ 63306 h 346905"/>
                <a:gd name="connsiteX77" fmla="*/ 276199 w 1716673"/>
                <a:gd name="connsiteY77" fmla="*/ 63306 h 346905"/>
                <a:gd name="connsiteX78" fmla="*/ 288293 w 1716673"/>
                <a:gd name="connsiteY78" fmla="*/ 52423 h 346905"/>
                <a:gd name="connsiteX79" fmla="*/ 288293 w 1716673"/>
                <a:gd name="connsiteY79" fmla="*/ 10999 h 346905"/>
                <a:gd name="connsiteX80" fmla="*/ 276199 w 1716673"/>
                <a:gd name="connsiteY80" fmla="*/ 78 h 346905"/>
                <a:gd name="connsiteX81" fmla="*/ 92911 w 1716673"/>
                <a:gd name="connsiteY81" fmla="*/ 78 h 346905"/>
                <a:gd name="connsiteX82" fmla="*/ 352 w 1716673"/>
                <a:gd name="connsiteY82" fmla="*/ 85346 h 346905"/>
                <a:gd name="connsiteX83" fmla="*/ 352 w 1716673"/>
                <a:gd name="connsiteY83" fmla="*/ 261721 h 346905"/>
                <a:gd name="connsiteX84" fmla="*/ 92911 w 1716673"/>
                <a:gd name="connsiteY84" fmla="*/ 346983 h 346905"/>
                <a:gd name="connsiteX85" fmla="*/ 276199 w 1716673"/>
                <a:gd name="connsiteY85" fmla="*/ 346983 h 346905"/>
                <a:gd name="connsiteX86" fmla="*/ 288293 w 1716673"/>
                <a:gd name="connsiteY86" fmla="*/ 336094 h 346905"/>
                <a:gd name="connsiteX87" fmla="*/ 288293 w 1716673"/>
                <a:gd name="connsiteY87" fmla="*/ 294670 h 346905"/>
                <a:gd name="connsiteX88" fmla="*/ 276199 w 1716673"/>
                <a:gd name="connsiteY88" fmla="*/ 283793 h 346905"/>
                <a:gd name="connsiteX89" fmla="*/ 94179 w 1716673"/>
                <a:gd name="connsiteY89" fmla="*/ 283793 h 346905"/>
                <a:gd name="connsiteX90" fmla="*/ 69475 w 1716673"/>
                <a:gd name="connsiteY90" fmla="*/ 260631 h 346905"/>
                <a:gd name="connsiteX91" fmla="*/ 69475 w 1716673"/>
                <a:gd name="connsiteY91" fmla="*/ 212230 h 346905"/>
                <a:gd name="connsiteX92" fmla="*/ 178333 w 1716673"/>
                <a:gd name="connsiteY92" fmla="*/ 212230 h 346905"/>
                <a:gd name="connsiteX93" fmla="*/ 190420 w 1716673"/>
                <a:gd name="connsiteY93" fmla="*/ 201334 h 346905"/>
                <a:gd name="connsiteX94" fmla="*/ 190420 w 1716673"/>
                <a:gd name="connsiteY94" fmla="*/ 160790 h 346905"/>
                <a:gd name="connsiteX95" fmla="*/ 178333 w 1716673"/>
                <a:gd name="connsiteY95" fmla="*/ 149881 h 346905"/>
                <a:gd name="connsiteX96" fmla="*/ 69475 w 1716673"/>
                <a:gd name="connsiteY96" fmla="*/ 149881 h 346905"/>
                <a:gd name="connsiteX97" fmla="*/ 69475 w 1716673"/>
                <a:gd name="connsiteY97" fmla="*/ 86481 h 346905"/>
                <a:gd name="connsiteX98" fmla="*/ 94179 w 1716673"/>
                <a:gd name="connsiteY98" fmla="*/ 63306 h 346905"/>
                <a:gd name="connsiteX99" fmla="*/ 397068 w 1716673"/>
                <a:gd name="connsiteY99" fmla="*/ 63312 h 346905"/>
                <a:gd name="connsiteX100" fmla="*/ 397068 w 1716673"/>
                <a:gd name="connsiteY100" fmla="*/ 334647 h 346905"/>
                <a:gd name="connsiteX101" fmla="*/ 385943 w 1716673"/>
                <a:gd name="connsiteY101" fmla="*/ 346977 h 346905"/>
                <a:gd name="connsiteX102" fmla="*/ 339026 w 1716673"/>
                <a:gd name="connsiteY102" fmla="*/ 346977 h 346905"/>
                <a:gd name="connsiteX103" fmla="*/ 327914 w 1716673"/>
                <a:gd name="connsiteY103" fmla="*/ 334647 h 346905"/>
                <a:gd name="connsiteX104" fmla="*/ 327914 w 1716673"/>
                <a:gd name="connsiteY104" fmla="*/ 12439 h 346905"/>
                <a:gd name="connsiteX105" fmla="*/ 339026 w 1716673"/>
                <a:gd name="connsiteY105" fmla="*/ 90 h 346905"/>
                <a:gd name="connsiteX106" fmla="*/ 481840 w 1716673"/>
                <a:gd name="connsiteY106" fmla="*/ 90 h 346905"/>
                <a:gd name="connsiteX107" fmla="*/ 615855 w 1716673"/>
                <a:gd name="connsiteY107" fmla="*/ 123756 h 346905"/>
                <a:gd name="connsiteX108" fmla="*/ 615855 w 1716673"/>
                <a:gd name="connsiteY108" fmla="*/ 335883 h 346905"/>
                <a:gd name="connsiteX109" fmla="*/ 603519 w 1716673"/>
                <a:gd name="connsiteY109" fmla="*/ 346977 h 346905"/>
                <a:gd name="connsiteX110" fmla="*/ 559119 w 1716673"/>
                <a:gd name="connsiteY110" fmla="*/ 346977 h 346905"/>
                <a:gd name="connsiteX111" fmla="*/ 546789 w 1716673"/>
                <a:gd name="connsiteY111" fmla="*/ 335883 h 346905"/>
                <a:gd name="connsiteX112" fmla="*/ 546789 w 1716673"/>
                <a:gd name="connsiteY112" fmla="*/ 123756 h 346905"/>
                <a:gd name="connsiteX113" fmla="*/ 481840 w 1716673"/>
                <a:gd name="connsiteY113" fmla="*/ 63344 h 346905"/>
                <a:gd name="connsiteX114" fmla="*/ 397068 w 1716673"/>
                <a:gd name="connsiteY114" fmla="*/ 63312 h 34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716673" h="346905">
                  <a:moveTo>
                    <a:pt x="1386323" y="26425"/>
                  </a:moveTo>
                  <a:lnTo>
                    <a:pt x="1386221" y="12407"/>
                  </a:lnTo>
                  <a:cubicBezTo>
                    <a:pt x="1386221" y="5608"/>
                    <a:pt x="1381238" y="78"/>
                    <a:pt x="1375114" y="78"/>
                  </a:cubicBezTo>
                  <a:lnTo>
                    <a:pt x="1328351" y="78"/>
                  </a:lnTo>
                  <a:cubicBezTo>
                    <a:pt x="1322234" y="78"/>
                    <a:pt x="1317245" y="5608"/>
                    <a:pt x="1317245" y="12407"/>
                  </a:cubicBezTo>
                  <a:lnTo>
                    <a:pt x="1317245" y="26425"/>
                  </a:lnTo>
                  <a:lnTo>
                    <a:pt x="1317251" y="26425"/>
                  </a:lnTo>
                  <a:lnTo>
                    <a:pt x="1317353" y="50976"/>
                  </a:lnTo>
                  <a:cubicBezTo>
                    <a:pt x="1317353" y="57775"/>
                    <a:pt x="1322329" y="63306"/>
                    <a:pt x="1328459" y="63306"/>
                  </a:cubicBezTo>
                  <a:lnTo>
                    <a:pt x="1375223" y="63306"/>
                  </a:lnTo>
                  <a:cubicBezTo>
                    <a:pt x="1381340" y="63306"/>
                    <a:pt x="1386329" y="57775"/>
                    <a:pt x="1386329" y="50976"/>
                  </a:cubicBezTo>
                  <a:lnTo>
                    <a:pt x="1386329" y="26425"/>
                  </a:lnTo>
                  <a:lnTo>
                    <a:pt x="1386323" y="26425"/>
                  </a:lnTo>
                  <a:close/>
                  <a:moveTo>
                    <a:pt x="1386323" y="218602"/>
                  </a:moveTo>
                  <a:lnTo>
                    <a:pt x="1386221" y="102640"/>
                  </a:lnTo>
                  <a:cubicBezTo>
                    <a:pt x="1386221" y="95835"/>
                    <a:pt x="1381238" y="90310"/>
                    <a:pt x="1375114" y="90310"/>
                  </a:cubicBezTo>
                  <a:lnTo>
                    <a:pt x="1328351" y="90310"/>
                  </a:lnTo>
                  <a:cubicBezTo>
                    <a:pt x="1322234" y="90310"/>
                    <a:pt x="1317245" y="95835"/>
                    <a:pt x="1317245" y="102640"/>
                  </a:cubicBezTo>
                  <a:lnTo>
                    <a:pt x="1317245" y="218602"/>
                  </a:lnTo>
                  <a:lnTo>
                    <a:pt x="1317251" y="218602"/>
                  </a:lnTo>
                  <a:lnTo>
                    <a:pt x="1317353" y="334558"/>
                  </a:lnTo>
                  <a:cubicBezTo>
                    <a:pt x="1317353" y="341357"/>
                    <a:pt x="1322329" y="346888"/>
                    <a:pt x="1328459" y="346888"/>
                  </a:cubicBezTo>
                  <a:lnTo>
                    <a:pt x="1375223" y="346888"/>
                  </a:lnTo>
                  <a:cubicBezTo>
                    <a:pt x="1381340" y="346888"/>
                    <a:pt x="1386329" y="341357"/>
                    <a:pt x="1386329" y="334558"/>
                  </a:cubicBezTo>
                  <a:lnTo>
                    <a:pt x="1386329" y="218602"/>
                  </a:lnTo>
                  <a:lnTo>
                    <a:pt x="1386323" y="218602"/>
                  </a:lnTo>
                  <a:close/>
                  <a:moveTo>
                    <a:pt x="1151339" y="78"/>
                  </a:moveTo>
                  <a:lnTo>
                    <a:pt x="1000796" y="78"/>
                  </a:lnTo>
                  <a:cubicBezTo>
                    <a:pt x="994666" y="78"/>
                    <a:pt x="989683" y="5627"/>
                    <a:pt x="989683" y="12439"/>
                  </a:cubicBezTo>
                  <a:lnTo>
                    <a:pt x="989683" y="216448"/>
                  </a:lnTo>
                  <a:cubicBezTo>
                    <a:pt x="989683" y="223260"/>
                    <a:pt x="994659" y="228791"/>
                    <a:pt x="1000776" y="228791"/>
                  </a:cubicBezTo>
                  <a:lnTo>
                    <a:pt x="1047636" y="228791"/>
                  </a:lnTo>
                  <a:cubicBezTo>
                    <a:pt x="1053765" y="228791"/>
                    <a:pt x="1058742" y="223260"/>
                    <a:pt x="1058742" y="216448"/>
                  </a:cubicBezTo>
                  <a:lnTo>
                    <a:pt x="1058806" y="63274"/>
                  </a:lnTo>
                  <a:lnTo>
                    <a:pt x="1143597" y="63306"/>
                  </a:lnTo>
                  <a:cubicBezTo>
                    <a:pt x="1179420" y="63306"/>
                    <a:pt x="1208559" y="90412"/>
                    <a:pt x="1208559" y="123731"/>
                  </a:cubicBezTo>
                  <a:lnTo>
                    <a:pt x="1208559" y="235124"/>
                  </a:lnTo>
                  <a:cubicBezTo>
                    <a:pt x="1208559" y="268430"/>
                    <a:pt x="1179420" y="283634"/>
                    <a:pt x="1143597" y="283634"/>
                  </a:cubicBezTo>
                  <a:lnTo>
                    <a:pt x="989683" y="283793"/>
                  </a:lnTo>
                  <a:lnTo>
                    <a:pt x="989683" y="346983"/>
                  </a:lnTo>
                  <a:lnTo>
                    <a:pt x="1143597" y="346888"/>
                  </a:lnTo>
                  <a:cubicBezTo>
                    <a:pt x="1217498" y="346888"/>
                    <a:pt x="1277624" y="303310"/>
                    <a:pt x="1277624" y="235124"/>
                  </a:cubicBezTo>
                  <a:lnTo>
                    <a:pt x="1277624" y="123004"/>
                  </a:lnTo>
                  <a:cubicBezTo>
                    <a:pt x="1277624" y="57578"/>
                    <a:pt x="1222730" y="78"/>
                    <a:pt x="1151339" y="78"/>
                  </a:cubicBezTo>
                  <a:moveTo>
                    <a:pt x="1717026" y="227440"/>
                  </a:moveTo>
                  <a:cubicBezTo>
                    <a:pt x="1717026" y="224305"/>
                    <a:pt x="1717000" y="221094"/>
                    <a:pt x="1716694" y="217608"/>
                  </a:cubicBezTo>
                  <a:cubicBezTo>
                    <a:pt x="1713285" y="179077"/>
                    <a:pt x="1673575" y="149881"/>
                    <a:pt x="1631712" y="149881"/>
                  </a:cubicBezTo>
                  <a:lnTo>
                    <a:pt x="1527881" y="149881"/>
                  </a:lnTo>
                  <a:lnTo>
                    <a:pt x="1525218" y="149875"/>
                  </a:lnTo>
                  <a:cubicBezTo>
                    <a:pt x="1508587" y="149875"/>
                    <a:pt x="1495066" y="135137"/>
                    <a:pt x="1495066" y="117040"/>
                  </a:cubicBezTo>
                  <a:lnTo>
                    <a:pt x="1495168" y="93477"/>
                  </a:lnTo>
                  <a:cubicBezTo>
                    <a:pt x="1495168" y="76859"/>
                    <a:pt x="1509900" y="63331"/>
                    <a:pt x="1528002" y="63331"/>
                  </a:cubicBezTo>
                  <a:lnTo>
                    <a:pt x="1568980" y="63331"/>
                  </a:lnTo>
                  <a:lnTo>
                    <a:pt x="1569382" y="63344"/>
                  </a:lnTo>
                  <a:lnTo>
                    <a:pt x="1672932" y="63344"/>
                  </a:lnTo>
                  <a:cubicBezTo>
                    <a:pt x="1678227" y="63344"/>
                    <a:pt x="1682917" y="60260"/>
                    <a:pt x="1684599" y="55666"/>
                  </a:cubicBezTo>
                  <a:cubicBezTo>
                    <a:pt x="1685045" y="54443"/>
                    <a:pt x="1685261" y="53321"/>
                    <a:pt x="1685261" y="52238"/>
                  </a:cubicBezTo>
                  <a:lnTo>
                    <a:pt x="1685261" y="11184"/>
                  </a:lnTo>
                  <a:cubicBezTo>
                    <a:pt x="1685261" y="5054"/>
                    <a:pt x="1679731" y="90"/>
                    <a:pt x="1672932" y="90"/>
                  </a:cubicBezTo>
                  <a:lnTo>
                    <a:pt x="1511391" y="109"/>
                  </a:lnTo>
                  <a:cubicBezTo>
                    <a:pt x="1464583" y="109"/>
                    <a:pt x="1425943" y="35442"/>
                    <a:pt x="1425943" y="78841"/>
                  </a:cubicBezTo>
                  <a:lnTo>
                    <a:pt x="1425950" y="127955"/>
                  </a:lnTo>
                  <a:cubicBezTo>
                    <a:pt x="1425950" y="174770"/>
                    <a:pt x="1461276" y="212855"/>
                    <a:pt x="1504707" y="212855"/>
                  </a:cubicBezTo>
                  <a:lnTo>
                    <a:pt x="1617904" y="212855"/>
                  </a:lnTo>
                  <a:cubicBezTo>
                    <a:pt x="1634522" y="212855"/>
                    <a:pt x="1647896" y="227587"/>
                    <a:pt x="1647896" y="245695"/>
                  </a:cubicBezTo>
                  <a:lnTo>
                    <a:pt x="1647896" y="253571"/>
                  </a:lnTo>
                  <a:cubicBezTo>
                    <a:pt x="1647896" y="270195"/>
                    <a:pt x="1633324" y="283710"/>
                    <a:pt x="1615221" y="283710"/>
                  </a:cubicBezTo>
                  <a:lnTo>
                    <a:pt x="1438279" y="283710"/>
                  </a:lnTo>
                  <a:cubicBezTo>
                    <a:pt x="1432978" y="283710"/>
                    <a:pt x="1428288" y="286775"/>
                    <a:pt x="1426625" y="291344"/>
                  </a:cubicBezTo>
                  <a:cubicBezTo>
                    <a:pt x="1426160" y="292593"/>
                    <a:pt x="1425937" y="293727"/>
                    <a:pt x="1425937" y="294804"/>
                  </a:cubicBezTo>
                  <a:lnTo>
                    <a:pt x="1425937" y="335858"/>
                  </a:lnTo>
                  <a:cubicBezTo>
                    <a:pt x="1425937" y="341981"/>
                    <a:pt x="1431474" y="346964"/>
                    <a:pt x="1438279" y="346964"/>
                  </a:cubicBezTo>
                  <a:lnTo>
                    <a:pt x="1583113" y="346964"/>
                  </a:lnTo>
                  <a:lnTo>
                    <a:pt x="1632241" y="346939"/>
                  </a:lnTo>
                  <a:cubicBezTo>
                    <a:pt x="1679036" y="346939"/>
                    <a:pt x="1717026" y="311613"/>
                    <a:pt x="1717026" y="268169"/>
                  </a:cubicBezTo>
                  <a:lnTo>
                    <a:pt x="1717026" y="227440"/>
                  </a:lnTo>
                  <a:close/>
                  <a:moveTo>
                    <a:pt x="94179" y="63306"/>
                  </a:moveTo>
                  <a:lnTo>
                    <a:pt x="276199" y="63306"/>
                  </a:lnTo>
                  <a:cubicBezTo>
                    <a:pt x="282864" y="63306"/>
                    <a:pt x="288293" y="58425"/>
                    <a:pt x="288293" y="52423"/>
                  </a:cubicBezTo>
                  <a:lnTo>
                    <a:pt x="288293" y="10999"/>
                  </a:lnTo>
                  <a:cubicBezTo>
                    <a:pt x="288293" y="4984"/>
                    <a:pt x="283119" y="78"/>
                    <a:pt x="276199" y="78"/>
                  </a:cubicBezTo>
                  <a:lnTo>
                    <a:pt x="92911" y="78"/>
                  </a:lnTo>
                  <a:cubicBezTo>
                    <a:pt x="41878" y="78"/>
                    <a:pt x="352" y="38283"/>
                    <a:pt x="352" y="85346"/>
                  </a:cubicBezTo>
                  <a:lnTo>
                    <a:pt x="352" y="261721"/>
                  </a:lnTo>
                  <a:cubicBezTo>
                    <a:pt x="352" y="308765"/>
                    <a:pt x="41878" y="346983"/>
                    <a:pt x="92911" y="346983"/>
                  </a:cubicBezTo>
                  <a:lnTo>
                    <a:pt x="276199" y="346983"/>
                  </a:lnTo>
                  <a:cubicBezTo>
                    <a:pt x="282864" y="346983"/>
                    <a:pt x="288293" y="342096"/>
                    <a:pt x="288293" y="336094"/>
                  </a:cubicBezTo>
                  <a:lnTo>
                    <a:pt x="288293" y="294670"/>
                  </a:lnTo>
                  <a:cubicBezTo>
                    <a:pt x="288293" y="288668"/>
                    <a:pt x="282864" y="283793"/>
                    <a:pt x="276199" y="283793"/>
                  </a:cubicBezTo>
                  <a:lnTo>
                    <a:pt x="94179" y="283793"/>
                  </a:lnTo>
                  <a:cubicBezTo>
                    <a:pt x="80791" y="283793"/>
                    <a:pt x="69475" y="273184"/>
                    <a:pt x="69475" y="260631"/>
                  </a:cubicBezTo>
                  <a:lnTo>
                    <a:pt x="69475" y="212230"/>
                  </a:lnTo>
                  <a:lnTo>
                    <a:pt x="178333" y="212230"/>
                  </a:lnTo>
                  <a:cubicBezTo>
                    <a:pt x="184998" y="212230"/>
                    <a:pt x="190420" y="207337"/>
                    <a:pt x="190420" y="201334"/>
                  </a:cubicBezTo>
                  <a:lnTo>
                    <a:pt x="190420" y="160790"/>
                  </a:lnTo>
                  <a:cubicBezTo>
                    <a:pt x="190420" y="154775"/>
                    <a:pt x="184998" y="149881"/>
                    <a:pt x="178333" y="149881"/>
                  </a:cubicBezTo>
                  <a:lnTo>
                    <a:pt x="69475" y="149881"/>
                  </a:lnTo>
                  <a:lnTo>
                    <a:pt x="69475" y="86481"/>
                  </a:lnTo>
                  <a:cubicBezTo>
                    <a:pt x="69475" y="73915"/>
                    <a:pt x="80791" y="63306"/>
                    <a:pt x="94179" y="63306"/>
                  </a:cubicBezTo>
                  <a:moveTo>
                    <a:pt x="397068" y="63312"/>
                  </a:moveTo>
                  <a:lnTo>
                    <a:pt x="397068" y="334647"/>
                  </a:lnTo>
                  <a:cubicBezTo>
                    <a:pt x="397068" y="341446"/>
                    <a:pt x="392073" y="346977"/>
                    <a:pt x="385943" y="346977"/>
                  </a:cubicBezTo>
                  <a:lnTo>
                    <a:pt x="339026" y="346977"/>
                  </a:lnTo>
                  <a:cubicBezTo>
                    <a:pt x="332897" y="346977"/>
                    <a:pt x="327914" y="341446"/>
                    <a:pt x="327914" y="334647"/>
                  </a:cubicBezTo>
                  <a:lnTo>
                    <a:pt x="327914" y="12439"/>
                  </a:lnTo>
                  <a:cubicBezTo>
                    <a:pt x="327914" y="5627"/>
                    <a:pt x="332897" y="90"/>
                    <a:pt x="339026" y="90"/>
                  </a:cubicBezTo>
                  <a:lnTo>
                    <a:pt x="481840" y="90"/>
                  </a:lnTo>
                  <a:cubicBezTo>
                    <a:pt x="555736" y="90"/>
                    <a:pt x="615855" y="55558"/>
                    <a:pt x="615855" y="123756"/>
                  </a:cubicBezTo>
                  <a:lnTo>
                    <a:pt x="615855" y="335883"/>
                  </a:lnTo>
                  <a:cubicBezTo>
                    <a:pt x="615855" y="342007"/>
                    <a:pt x="610324" y="346977"/>
                    <a:pt x="603519" y="346977"/>
                  </a:cubicBezTo>
                  <a:lnTo>
                    <a:pt x="559119" y="346977"/>
                  </a:lnTo>
                  <a:cubicBezTo>
                    <a:pt x="552320" y="346977"/>
                    <a:pt x="546789" y="342007"/>
                    <a:pt x="546789" y="335883"/>
                  </a:cubicBezTo>
                  <a:lnTo>
                    <a:pt x="546789" y="123756"/>
                  </a:lnTo>
                  <a:cubicBezTo>
                    <a:pt x="546789" y="90450"/>
                    <a:pt x="517657" y="63344"/>
                    <a:pt x="481840" y="63344"/>
                  </a:cubicBezTo>
                  <a:lnTo>
                    <a:pt x="397068" y="63312"/>
                  </a:lnTo>
                  <a:close/>
                </a:path>
              </a:pathLst>
            </a:custGeom>
            <a:solidFill>
              <a:schemeClr val="tx2"/>
            </a:solidFill>
            <a:ln w="636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17" name="Graphique 16">
            <a:extLst>
              <a:ext uri="{FF2B5EF4-FFF2-40B4-BE49-F238E27FC236}">
                <a16:creationId xmlns:a16="http://schemas.microsoft.com/office/drawing/2014/main" id="{E9D48D38-89EA-4896-A3B2-7656863521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93" b="2030"/>
          <a:stretch/>
        </p:blipFill>
        <p:spPr>
          <a:xfrm>
            <a:off x="-2" y="2931325"/>
            <a:ext cx="12191999" cy="392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872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ibliothèqu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6B4ABD2-FBF6-4BF2-B3F2-0D44186C8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55ECD5B-8E6C-45A0-8A31-A0C07D63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Sujet du document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CC44EE-C463-4925-8804-D118C68F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68542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ibliothèque F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6B4ABD2-FBF6-4BF2-B3F2-0D44186C8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55ECD5B-8E6C-45A0-8A31-A0C07D63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Sujet du document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CC44EE-C463-4925-8804-D118C68F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6E81029-E455-4B91-881F-27F7384FD70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8307" y="6473033"/>
            <a:ext cx="767567" cy="155112"/>
            <a:chOff x="3231832" y="7185063"/>
            <a:chExt cx="5132298" cy="1037158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0E0B5D14-504A-440E-936F-CAFFF2E5A4AC}"/>
                </a:ext>
              </a:extLst>
            </p:cNvPr>
            <p:cNvSpPr/>
            <p:nvPr/>
          </p:nvSpPr>
          <p:spPr>
            <a:xfrm>
              <a:off x="5071966" y="7185101"/>
              <a:ext cx="1117644" cy="1037120"/>
            </a:xfrm>
            <a:custGeom>
              <a:avLst/>
              <a:gdLst>
                <a:gd name="connsiteX0" fmla="*/ 519115 w 1117644"/>
                <a:gd name="connsiteY0" fmla="*/ 848219 h 1037120"/>
                <a:gd name="connsiteX1" fmla="*/ 324919 w 1117644"/>
                <a:gd name="connsiteY1" fmla="*/ 668711 h 1037120"/>
                <a:gd name="connsiteX2" fmla="*/ 325338 w 1117644"/>
                <a:gd name="connsiteY2" fmla="*/ 636136 h 1037120"/>
                <a:gd name="connsiteX3" fmla="*/ 739428 w 1117644"/>
                <a:gd name="connsiteY3" fmla="*/ 636136 h 1037120"/>
                <a:gd name="connsiteX4" fmla="*/ 999289 w 1117644"/>
                <a:gd name="connsiteY4" fmla="*/ 394601 h 1037120"/>
                <a:gd name="connsiteX5" fmla="*/ 999289 w 1117644"/>
                <a:gd name="connsiteY5" fmla="*/ 241572 h 1037120"/>
                <a:gd name="connsiteX6" fmla="*/ 739428 w 1117644"/>
                <a:gd name="connsiteY6" fmla="*/ 37 h 1037120"/>
                <a:gd name="connsiteX7" fmla="*/ 378107 w 1117644"/>
                <a:gd name="connsiteY7" fmla="*/ 37 h 1037120"/>
                <a:gd name="connsiteX8" fmla="*/ 317775 w 1117644"/>
                <a:gd name="connsiteY8" fmla="*/ 4647 h 1037120"/>
                <a:gd name="connsiteX9" fmla="*/ 118684 w 1117644"/>
                <a:gd name="connsiteY9" fmla="*/ 241572 h 1037120"/>
                <a:gd name="connsiteX10" fmla="*/ 118684 w 1117644"/>
                <a:gd name="connsiteY10" fmla="*/ 330402 h 1037120"/>
                <a:gd name="connsiteX11" fmla="*/ 151850 w 1117644"/>
                <a:gd name="connsiteY11" fmla="*/ 367302 h 1037120"/>
                <a:gd name="connsiteX12" fmla="*/ 292096 w 1117644"/>
                <a:gd name="connsiteY12" fmla="*/ 367302 h 1037120"/>
                <a:gd name="connsiteX13" fmla="*/ 325300 w 1117644"/>
                <a:gd name="connsiteY13" fmla="*/ 330402 h 1037120"/>
                <a:gd name="connsiteX14" fmla="*/ 325300 w 1117644"/>
                <a:gd name="connsiteY14" fmla="*/ 273062 h 1037120"/>
                <a:gd name="connsiteX15" fmla="*/ 417369 w 1117644"/>
                <a:gd name="connsiteY15" fmla="*/ 188994 h 1037120"/>
                <a:gd name="connsiteX16" fmla="*/ 700680 w 1117644"/>
                <a:gd name="connsiteY16" fmla="*/ 188994 h 1037120"/>
                <a:gd name="connsiteX17" fmla="*/ 792768 w 1117644"/>
                <a:gd name="connsiteY17" fmla="*/ 273062 h 1037120"/>
                <a:gd name="connsiteX18" fmla="*/ 792768 w 1117644"/>
                <a:gd name="connsiteY18" fmla="*/ 363892 h 1037120"/>
                <a:gd name="connsiteX19" fmla="*/ 700680 w 1117644"/>
                <a:gd name="connsiteY19" fmla="*/ 447884 h 1037120"/>
                <a:gd name="connsiteX20" fmla="*/ 250 w 1117644"/>
                <a:gd name="connsiteY20" fmla="*/ 447884 h 1037120"/>
                <a:gd name="connsiteX21" fmla="*/ 250 w 1117644"/>
                <a:gd name="connsiteY21" fmla="*/ 636136 h 1037120"/>
                <a:gd name="connsiteX22" fmla="*/ 118188 w 1117644"/>
                <a:gd name="connsiteY22" fmla="*/ 636136 h 1037120"/>
                <a:gd name="connsiteX23" fmla="*/ 118188 w 1117644"/>
                <a:gd name="connsiteY23" fmla="*/ 668673 h 1037120"/>
                <a:gd name="connsiteX24" fmla="*/ 519800 w 1117644"/>
                <a:gd name="connsiteY24" fmla="*/ 1037157 h 1037120"/>
                <a:gd name="connsiteX25" fmla="*/ 1117894 w 1117644"/>
                <a:gd name="connsiteY25" fmla="*/ 1037157 h 1037120"/>
                <a:gd name="connsiteX26" fmla="*/ 1117894 w 1117644"/>
                <a:gd name="connsiteY26" fmla="*/ 848200 h 1037120"/>
                <a:gd name="connsiteX27" fmla="*/ 519115 w 1117644"/>
                <a:gd name="connsiteY27" fmla="*/ 848219 h 103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17644" h="1037120">
                  <a:moveTo>
                    <a:pt x="519115" y="848219"/>
                  </a:moveTo>
                  <a:cubicBezTo>
                    <a:pt x="412035" y="848219"/>
                    <a:pt x="324919" y="768248"/>
                    <a:pt x="324919" y="668711"/>
                  </a:cubicBezTo>
                  <a:lnTo>
                    <a:pt x="325338" y="636136"/>
                  </a:lnTo>
                  <a:lnTo>
                    <a:pt x="739428" y="636136"/>
                  </a:lnTo>
                  <a:cubicBezTo>
                    <a:pt x="882741" y="636136"/>
                    <a:pt x="999289" y="527798"/>
                    <a:pt x="999289" y="394601"/>
                  </a:cubicBezTo>
                  <a:lnTo>
                    <a:pt x="999289" y="241572"/>
                  </a:lnTo>
                  <a:cubicBezTo>
                    <a:pt x="999289" y="108375"/>
                    <a:pt x="882741" y="37"/>
                    <a:pt x="739428" y="37"/>
                  </a:cubicBezTo>
                  <a:lnTo>
                    <a:pt x="378107" y="37"/>
                  </a:lnTo>
                  <a:cubicBezTo>
                    <a:pt x="358028" y="37"/>
                    <a:pt x="337740" y="228"/>
                    <a:pt x="317775" y="4647"/>
                  </a:cubicBezTo>
                  <a:cubicBezTo>
                    <a:pt x="200294" y="30727"/>
                    <a:pt x="118684" y="129349"/>
                    <a:pt x="118684" y="241572"/>
                  </a:cubicBezTo>
                  <a:lnTo>
                    <a:pt x="118684" y="330402"/>
                  </a:lnTo>
                  <a:cubicBezTo>
                    <a:pt x="118684" y="350729"/>
                    <a:pt x="133543" y="367302"/>
                    <a:pt x="151850" y="367302"/>
                  </a:cubicBezTo>
                  <a:lnTo>
                    <a:pt x="292096" y="367302"/>
                  </a:lnTo>
                  <a:cubicBezTo>
                    <a:pt x="310422" y="367302"/>
                    <a:pt x="325300" y="350729"/>
                    <a:pt x="325300" y="330402"/>
                  </a:cubicBezTo>
                  <a:lnTo>
                    <a:pt x="325300" y="273062"/>
                  </a:lnTo>
                  <a:cubicBezTo>
                    <a:pt x="325300" y="226713"/>
                    <a:pt x="366600" y="188994"/>
                    <a:pt x="417369" y="188994"/>
                  </a:cubicBezTo>
                  <a:lnTo>
                    <a:pt x="700680" y="188994"/>
                  </a:lnTo>
                  <a:cubicBezTo>
                    <a:pt x="751467" y="188994"/>
                    <a:pt x="792768" y="226713"/>
                    <a:pt x="792768" y="273062"/>
                  </a:cubicBezTo>
                  <a:lnTo>
                    <a:pt x="792768" y="363892"/>
                  </a:lnTo>
                  <a:cubicBezTo>
                    <a:pt x="792768" y="410203"/>
                    <a:pt x="751467" y="447884"/>
                    <a:pt x="700680" y="447884"/>
                  </a:cubicBezTo>
                  <a:lnTo>
                    <a:pt x="250" y="447884"/>
                  </a:lnTo>
                  <a:lnTo>
                    <a:pt x="250" y="636136"/>
                  </a:lnTo>
                  <a:lnTo>
                    <a:pt x="118188" y="636136"/>
                  </a:lnTo>
                  <a:lnTo>
                    <a:pt x="118188" y="668673"/>
                  </a:lnTo>
                  <a:cubicBezTo>
                    <a:pt x="118188" y="872527"/>
                    <a:pt x="298859" y="1037157"/>
                    <a:pt x="519800" y="1037157"/>
                  </a:cubicBezTo>
                  <a:lnTo>
                    <a:pt x="1117894" y="1037157"/>
                  </a:lnTo>
                  <a:lnTo>
                    <a:pt x="1117894" y="848200"/>
                  </a:lnTo>
                  <a:lnTo>
                    <a:pt x="519115" y="848219"/>
                  </a:lnTo>
                  <a:close/>
                </a:path>
              </a:pathLst>
            </a:custGeom>
            <a:solidFill>
              <a:srgbClr val="96CD3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4353F9EC-46FA-4C6D-89E2-A7A97C680CCC}"/>
                </a:ext>
              </a:extLst>
            </p:cNvPr>
            <p:cNvSpPr/>
            <p:nvPr/>
          </p:nvSpPr>
          <p:spPr>
            <a:xfrm>
              <a:off x="3231832" y="7185063"/>
              <a:ext cx="5132298" cy="1037139"/>
            </a:xfrm>
            <a:custGeom>
              <a:avLst/>
              <a:gdLst>
                <a:gd name="connsiteX0" fmla="*/ 4143956 w 5132298"/>
                <a:gd name="connsiteY0" fmla="*/ 78849 h 1037139"/>
                <a:gd name="connsiteX1" fmla="*/ 4143651 w 5132298"/>
                <a:gd name="connsiteY1" fmla="*/ 36939 h 1037139"/>
                <a:gd name="connsiteX2" fmla="*/ 4110447 w 5132298"/>
                <a:gd name="connsiteY2" fmla="*/ 78 h 1037139"/>
                <a:gd name="connsiteX3" fmla="*/ 3970639 w 5132298"/>
                <a:gd name="connsiteY3" fmla="*/ 78 h 1037139"/>
                <a:gd name="connsiteX4" fmla="*/ 3937435 w 5132298"/>
                <a:gd name="connsiteY4" fmla="*/ 36939 h 1037139"/>
                <a:gd name="connsiteX5" fmla="*/ 3937435 w 5132298"/>
                <a:gd name="connsiteY5" fmla="*/ 78849 h 1037139"/>
                <a:gd name="connsiteX6" fmla="*/ 3937454 w 5132298"/>
                <a:gd name="connsiteY6" fmla="*/ 78849 h 1037139"/>
                <a:gd name="connsiteX7" fmla="*/ 3937759 w 5132298"/>
                <a:gd name="connsiteY7" fmla="*/ 152249 h 1037139"/>
                <a:gd name="connsiteX8" fmla="*/ 3970963 w 5132298"/>
                <a:gd name="connsiteY8" fmla="*/ 189111 h 1037139"/>
                <a:gd name="connsiteX9" fmla="*/ 4110771 w 5132298"/>
                <a:gd name="connsiteY9" fmla="*/ 189111 h 1037139"/>
                <a:gd name="connsiteX10" fmla="*/ 4143975 w 5132298"/>
                <a:gd name="connsiteY10" fmla="*/ 152249 h 1037139"/>
                <a:gd name="connsiteX11" fmla="*/ 4143975 w 5132298"/>
                <a:gd name="connsiteY11" fmla="*/ 78849 h 1037139"/>
                <a:gd name="connsiteX12" fmla="*/ 4143956 w 5132298"/>
                <a:gd name="connsiteY12" fmla="*/ 78849 h 1037139"/>
                <a:gd name="connsiteX13" fmla="*/ 4143956 w 5132298"/>
                <a:gd name="connsiteY13" fmla="*/ 653397 h 1037139"/>
                <a:gd name="connsiteX14" fmla="*/ 4143651 w 5132298"/>
                <a:gd name="connsiteY14" fmla="*/ 306706 h 1037139"/>
                <a:gd name="connsiteX15" fmla="*/ 4110447 w 5132298"/>
                <a:gd name="connsiteY15" fmla="*/ 269845 h 1037139"/>
                <a:gd name="connsiteX16" fmla="*/ 3970639 w 5132298"/>
                <a:gd name="connsiteY16" fmla="*/ 269845 h 1037139"/>
                <a:gd name="connsiteX17" fmla="*/ 3937435 w 5132298"/>
                <a:gd name="connsiteY17" fmla="*/ 306706 h 1037139"/>
                <a:gd name="connsiteX18" fmla="*/ 3937435 w 5132298"/>
                <a:gd name="connsiteY18" fmla="*/ 653397 h 1037139"/>
                <a:gd name="connsiteX19" fmla="*/ 3937454 w 5132298"/>
                <a:gd name="connsiteY19" fmla="*/ 653397 h 1037139"/>
                <a:gd name="connsiteX20" fmla="*/ 3937759 w 5132298"/>
                <a:gd name="connsiteY20" fmla="*/ 1000069 h 1037139"/>
                <a:gd name="connsiteX21" fmla="*/ 3970963 w 5132298"/>
                <a:gd name="connsiteY21" fmla="*/ 1036931 h 1037139"/>
                <a:gd name="connsiteX22" fmla="*/ 4110771 w 5132298"/>
                <a:gd name="connsiteY22" fmla="*/ 1036931 h 1037139"/>
                <a:gd name="connsiteX23" fmla="*/ 4143975 w 5132298"/>
                <a:gd name="connsiteY23" fmla="*/ 1000069 h 1037139"/>
                <a:gd name="connsiteX24" fmla="*/ 4143975 w 5132298"/>
                <a:gd name="connsiteY24" fmla="*/ 653397 h 1037139"/>
                <a:gd name="connsiteX25" fmla="*/ 4143956 w 5132298"/>
                <a:gd name="connsiteY25" fmla="*/ 653397 h 1037139"/>
                <a:gd name="connsiteX26" fmla="*/ 3441430 w 5132298"/>
                <a:gd name="connsiteY26" fmla="*/ 78 h 1037139"/>
                <a:gd name="connsiteX27" fmla="*/ 2991355 w 5132298"/>
                <a:gd name="connsiteY27" fmla="*/ 78 h 1037139"/>
                <a:gd name="connsiteX28" fmla="*/ 2958131 w 5132298"/>
                <a:gd name="connsiteY28" fmla="*/ 37035 h 1037139"/>
                <a:gd name="connsiteX29" fmla="*/ 2958131 w 5132298"/>
                <a:gd name="connsiteY29" fmla="*/ 646958 h 1037139"/>
                <a:gd name="connsiteX30" fmla="*/ 2991297 w 5132298"/>
                <a:gd name="connsiteY30" fmla="*/ 683858 h 1037139"/>
                <a:gd name="connsiteX31" fmla="*/ 3131391 w 5132298"/>
                <a:gd name="connsiteY31" fmla="*/ 683858 h 1037139"/>
                <a:gd name="connsiteX32" fmla="*/ 3164595 w 5132298"/>
                <a:gd name="connsiteY32" fmla="*/ 646958 h 1037139"/>
                <a:gd name="connsiteX33" fmla="*/ 3164786 w 5132298"/>
                <a:gd name="connsiteY33" fmla="*/ 189015 h 1037139"/>
                <a:gd name="connsiteX34" fmla="*/ 3418284 w 5132298"/>
                <a:gd name="connsiteY34" fmla="*/ 189111 h 1037139"/>
                <a:gd name="connsiteX35" fmla="*/ 3612499 w 5132298"/>
                <a:gd name="connsiteY35" fmla="*/ 369762 h 1037139"/>
                <a:gd name="connsiteX36" fmla="*/ 3612499 w 5132298"/>
                <a:gd name="connsiteY36" fmla="*/ 702794 h 1037139"/>
                <a:gd name="connsiteX37" fmla="*/ 3418284 w 5132298"/>
                <a:gd name="connsiteY37" fmla="*/ 847822 h 1037139"/>
                <a:gd name="connsiteX38" fmla="*/ 2958131 w 5132298"/>
                <a:gd name="connsiteY38" fmla="*/ 848298 h 1037139"/>
                <a:gd name="connsiteX39" fmla="*/ 2958131 w 5132298"/>
                <a:gd name="connsiteY39" fmla="*/ 1037217 h 1037139"/>
                <a:gd name="connsiteX40" fmla="*/ 3418284 w 5132298"/>
                <a:gd name="connsiteY40" fmla="*/ 1036931 h 1037139"/>
                <a:gd name="connsiteX41" fmla="*/ 3818982 w 5132298"/>
                <a:gd name="connsiteY41" fmla="*/ 702794 h 1037139"/>
                <a:gd name="connsiteX42" fmla="*/ 3818982 w 5132298"/>
                <a:gd name="connsiteY42" fmla="*/ 367590 h 1037139"/>
                <a:gd name="connsiteX43" fmla="*/ 3441430 w 5132298"/>
                <a:gd name="connsiteY43" fmla="*/ 78 h 1037139"/>
                <a:gd name="connsiteX44" fmla="*/ 5132651 w 5132298"/>
                <a:gd name="connsiteY44" fmla="*/ 679820 h 1037139"/>
                <a:gd name="connsiteX45" fmla="*/ 5131660 w 5132298"/>
                <a:gd name="connsiteY45" fmla="*/ 650425 h 1037139"/>
                <a:gd name="connsiteX46" fmla="*/ 4877591 w 5132298"/>
                <a:gd name="connsiteY46" fmla="*/ 447943 h 1037139"/>
                <a:gd name="connsiteX47" fmla="*/ 4567171 w 5132298"/>
                <a:gd name="connsiteY47" fmla="*/ 447943 h 1037139"/>
                <a:gd name="connsiteX48" fmla="*/ 4559208 w 5132298"/>
                <a:gd name="connsiteY48" fmla="*/ 447924 h 1037139"/>
                <a:gd name="connsiteX49" fmla="*/ 4469063 w 5132298"/>
                <a:gd name="connsiteY49" fmla="*/ 349759 h 1037139"/>
                <a:gd name="connsiteX50" fmla="*/ 4469368 w 5132298"/>
                <a:gd name="connsiteY50" fmla="*/ 279312 h 1037139"/>
                <a:gd name="connsiteX51" fmla="*/ 4567533 w 5132298"/>
                <a:gd name="connsiteY51" fmla="*/ 189187 h 1037139"/>
                <a:gd name="connsiteX52" fmla="*/ 4690043 w 5132298"/>
                <a:gd name="connsiteY52" fmla="*/ 189187 h 1037139"/>
                <a:gd name="connsiteX53" fmla="*/ 4691243 w 5132298"/>
                <a:gd name="connsiteY53" fmla="*/ 189225 h 1037139"/>
                <a:gd name="connsiteX54" fmla="*/ 5000825 w 5132298"/>
                <a:gd name="connsiteY54" fmla="*/ 189225 h 1037139"/>
                <a:gd name="connsiteX55" fmla="*/ 5035706 w 5132298"/>
                <a:gd name="connsiteY55" fmla="*/ 166270 h 1037139"/>
                <a:gd name="connsiteX56" fmla="*/ 5037687 w 5132298"/>
                <a:gd name="connsiteY56" fmla="*/ 156021 h 1037139"/>
                <a:gd name="connsiteX57" fmla="*/ 5037687 w 5132298"/>
                <a:gd name="connsiteY57" fmla="*/ 33282 h 1037139"/>
                <a:gd name="connsiteX58" fmla="*/ 5000825 w 5132298"/>
                <a:gd name="connsiteY58" fmla="*/ 116 h 1037139"/>
                <a:gd name="connsiteX59" fmla="*/ 4517869 w 5132298"/>
                <a:gd name="connsiteY59" fmla="*/ 173 h 1037139"/>
                <a:gd name="connsiteX60" fmla="*/ 4262409 w 5132298"/>
                <a:gd name="connsiteY60" fmla="*/ 235555 h 1037139"/>
                <a:gd name="connsiteX61" fmla="*/ 4262428 w 5132298"/>
                <a:gd name="connsiteY61" fmla="*/ 382392 h 1037139"/>
                <a:gd name="connsiteX62" fmla="*/ 4497886 w 5132298"/>
                <a:gd name="connsiteY62" fmla="*/ 636214 h 1037139"/>
                <a:gd name="connsiteX63" fmla="*/ 4836309 w 5132298"/>
                <a:gd name="connsiteY63" fmla="*/ 636214 h 1037139"/>
                <a:gd name="connsiteX64" fmla="*/ 4925977 w 5132298"/>
                <a:gd name="connsiteY64" fmla="*/ 734398 h 1037139"/>
                <a:gd name="connsiteX65" fmla="*/ 4925977 w 5132298"/>
                <a:gd name="connsiteY65" fmla="*/ 757944 h 1037139"/>
                <a:gd name="connsiteX66" fmla="*/ 4828289 w 5132298"/>
                <a:gd name="connsiteY66" fmla="*/ 848050 h 1037139"/>
                <a:gd name="connsiteX67" fmla="*/ 4299290 w 5132298"/>
                <a:gd name="connsiteY67" fmla="*/ 848050 h 1037139"/>
                <a:gd name="connsiteX68" fmla="*/ 4264447 w 5132298"/>
                <a:gd name="connsiteY68" fmla="*/ 870872 h 1037139"/>
                <a:gd name="connsiteX69" fmla="*/ 4262390 w 5132298"/>
                <a:gd name="connsiteY69" fmla="*/ 881216 h 1037139"/>
                <a:gd name="connsiteX70" fmla="*/ 4262390 w 5132298"/>
                <a:gd name="connsiteY70" fmla="*/ 1003955 h 1037139"/>
                <a:gd name="connsiteX71" fmla="*/ 4299290 w 5132298"/>
                <a:gd name="connsiteY71" fmla="*/ 1037160 h 1037139"/>
                <a:gd name="connsiteX72" fmla="*/ 4732296 w 5132298"/>
                <a:gd name="connsiteY72" fmla="*/ 1037160 h 1037139"/>
                <a:gd name="connsiteX73" fmla="*/ 4879172 w 5132298"/>
                <a:gd name="connsiteY73" fmla="*/ 1037083 h 1037139"/>
                <a:gd name="connsiteX74" fmla="*/ 5132651 w 5132298"/>
                <a:gd name="connsiteY74" fmla="*/ 801587 h 1037139"/>
                <a:gd name="connsiteX75" fmla="*/ 5132651 w 5132298"/>
                <a:gd name="connsiteY75" fmla="*/ 679820 h 1037139"/>
                <a:gd name="connsiteX76" fmla="*/ 280863 w 5132298"/>
                <a:gd name="connsiteY76" fmla="*/ 189111 h 1037139"/>
                <a:gd name="connsiteX77" fmla="*/ 825046 w 5132298"/>
                <a:gd name="connsiteY77" fmla="*/ 189111 h 1037139"/>
                <a:gd name="connsiteX78" fmla="*/ 861203 w 5132298"/>
                <a:gd name="connsiteY78" fmla="*/ 156573 h 1037139"/>
                <a:gd name="connsiteX79" fmla="*/ 861203 w 5132298"/>
                <a:gd name="connsiteY79" fmla="*/ 32729 h 1037139"/>
                <a:gd name="connsiteX80" fmla="*/ 825046 w 5132298"/>
                <a:gd name="connsiteY80" fmla="*/ 78 h 1037139"/>
                <a:gd name="connsiteX81" fmla="*/ 277073 w 5132298"/>
                <a:gd name="connsiteY81" fmla="*/ 78 h 1037139"/>
                <a:gd name="connsiteX82" fmla="*/ 352 w 5132298"/>
                <a:gd name="connsiteY82" fmla="*/ 255005 h 1037139"/>
                <a:gd name="connsiteX83" fmla="*/ 352 w 5132298"/>
                <a:gd name="connsiteY83" fmla="*/ 782309 h 1037139"/>
                <a:gd name="connsiteX84" fmla="*/ 277073 w 5132298"/>
                <a:gd name="connsiteY84" fmla="*/ 1037217 h 1037139"/>
                <a:gd name="connsiteX85" fmla="*/ 825046 w 5132298"/>
                <a:gd name="connsiteY85" fmla="*/ 1037217 h 1037139"/>
                <a:gd name="connsiteX86" fmla="*/ 861203 w 5132298"/>
                <a:gd name="connsiteY86" fmla="*/ 1004660 h 1037139"/>
                <a:gd name="connsiteX87" fmla="*/ 861203 w 5132298"/>
                <a:gd name="connsiteY87" fmla="*/ 880816 h 1037139"/>
                <a:gd name="connsiteX88" fmla="*/ 825046 w 5132298"/>
                <a:gd name="connsiteY88" fmla="*/ 848298 h 1037139"/>
                <a:gd name="connsiteX89" fmla="*/ 280863 w 5132298"/>
                <a:gd name="connsiteY89" fmla="*/ 848298 h 1037139"/>
                <a:gd name="connsiteX90" fmla="*/ 207006 w 5132298"/>
                <a:gd name="connsiteY90" fmla="*/ 779051 h 1037139"/>
                <a:gd name="connsiteX91" fmla="*/ 207006 w 5132298"/>
                <a:gd name="connsiteY91" fmla="*/ 634347 h 1037139"/>
                <a:gd name="connsiteX92" fmla="*/ 532457 w 5132298"/>
                <a:gd name="connsiteY92" fmla="*/ 634347 h 1037139"/>
                <a:gd name="connsiteX93" fmla="*/ 568595 w 5132298"/>
                <a:gd name="connsiteY93" fmla="*/ 601772 h 1037139"/>
                <a:gd name="connsiteX94" fmla="*/ 568595 w 5132298"/>
                <a:gd name="connsiteY94" fmla="*/ 480557 h 1037139"/>
                <a:gd name="connsiteX95" fmla="*/ 532457 w 5132298"/>
                <a:gd name="connsiteY95" fmla="*/ 447943 h 1037139"/>
                <a:gd name="connsiteX96" fmla="*/ 207006 w 5132298"/>
                <a:gd name="connsiteY96" fmla="*/ 447943 h 1037139"/>
                <a:gd name="connsiteX97" fmla="*/ 207006 w 5132298"/>
                <a:gd name="connsiteY97" fmla="*/ 258395 h 1037139"/>
                <a:gd name="connsiteX98" fmla="*/ 280863 w 5132298"/>
                <a:gd name="connsiteY98" fmla="*/ 189111 h 1037139"/>
                <a:gd name="connsiteX99" fmla="*/ 1186405 w 5132298"/>
                <a:gd name="connsiteY99" fmla="*/ 189130 h 1037139"/>
                <a:gd name="connsiteX100" fmla="*/ 1186405 w 5132298"/>
                <a:gd name="connsiteY100" fmla="*/ 1000336 h 1037139"/>
                <a:gd name="connsiteX101" fmla="*/ 1153144 w 5132298"/>
                <a:gd name="connsiteY101" fmla="*/ 1037198 h 1037139"/>
                <a:gd name="connsiteX102" fmla="*/ 1012879 w 5132298"/>
                <a:gd name="connsiteY102" fmla="*/ 1037198 h 1037139"/>
                <a:gd name="connsiteX103" fmla="*/ 979656 w 5132298"/>
                <a:gd name="connsiteY103" fmla="*/ 1000336 h 1037139"/>
                <a:gd name="connsiteX104" fmla="*/ 979656 w 5132298"/>
                <a:gd name="connsiteY104" fmla="*/ 37035 h 1037139"/>
                <a:gd name="connsiteX105" fmla="*/ 1012879 w 5132298"/>
                <a:gd name="connsiteY105" fmla="*/ 116 h 1037139"/>
                <a:gd name="connsiteX106" fmla="*/ 1439846 w 5132298"/>
                <a:gd name="connsiteY106" fmla="*/ 116 h 1037139"/>
                <a:gd name="connsiteX107" fmla="*/ 1840506 w 5132298"/>
                <a:gd name="connsiteY107" fmla="*/ 369838 h 1037139"/>
                <a:gd name="connsiteX108" fmla="*/ 1840506 w 5132298"/>
                <a:gd name="connsiteY108" fmla="*/ 1004032 h 1037139"/>
                <a:gd name="connsiteX109" fmla="*/ 1803625 w 5132298"/>
                <a:gd name="connsiteY109" fmla="*/ 1037198 h 1037139"/>
                <a:gd name="connsiteX110" fmla="*/ 1670885 w 5132298"/>
                <a:gd name="connsiteY110" fmla="*/ 1037198 h 1037139"/>
                <a:gd name="connsiteX111" fmla="*/ 1634023 w 5132298"/>
                <a:gd name="connsiteY111" fmla="*/ 1004032 h 1037139"/>
                <a:gd name="connsiteX112" fmla="*/ 1634023 w 5132298"/>
                <a:gd name="connsiteY112" fmla="*/ 369838 h 1037139"/>
                <a:gd name="connsiteX113" fmla="*/ 1439846 w 5132298"/>
                <a:gd name="connsiteY113" fmla="*/ 189225 h 1037139"/>
                <a:gd name="connsiteX114" fmla="*/ 1186405 w 5132298"/>
                <a:gd name="connsiteY114" fmla="*/ 189130 h 103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5132298" h="1037139">
                  <a:moveTo>
                    <a:pt x="4143956" y="78849"/>
                  </a:moveTo>
                  <a:lnTo>
                    <a:pt x="4143651" y="36939"/>
                  </a:lnTo>
                  <a:cubicBezTo>
                    <a:pt x="4143651" y="16613"/>
                    <a:pt x="4128754" y="78"/>
                    <a:pt x="4110447" y="78"/>
                  </a:cubicBezTo>
                  <a:lnTo>
                    <a:pt x="3970639" y="78"/>
                  </a:lnTo>
                  <a:cubicBezTo>
                    <a:pt x="3952351" y="78"/>
                    <a:pt x="3937435" y="16613"/>
                    <a:pt x="3937435" y="36939"/>
                  </a:cubicBezTo>
                  <a:lnTo>
                    <a:pt x="3937435" y="78849"/>
                  </a:lnTo>
                  <a:lnTo>
                    <a:pt x="3937454" y="78849"/>
                  </a:lnTo>
                  <a:lnTo>
                    <a:pt x="3937759" y="152249"/>
                  </a:lnTo>
                  <a:cubicBezTo>
                    <a:pt x="3937759" y="172575"/>
                    <a:pt x="3952637" y="189111"/>
                    <a:pt x="3970963" y="189111"/>
                  </a:cubicBezTo>
                  <a:lnTo>
                    <a:pt x="4110771" y="189111"/>
                  </a:lnTo>
                  <a:cubicBezTo>
                    <a:pt x="4129059" y="189111"/>
                    <a:pt x="4143975" y="172575"/>
                    <a:pt x="4143975" y="152249"/>
                  </a:cubicBezTo>
                  <a:lnTo>
                    <a:pt x="4143975" y="78849"/>
                  </a:lnTo>
                  <a:lnTo>
                    <a:pt x="4143956" y="78849"/>
                  </a:lnTo>
                  <a:close/>
                  <a:moveTo>
                    <a:pt x="4143956" y="653397"/>
                  </a:moveTo>
                  <a:lnTo>
                    <a:pt x="4143651" y="306706"/>
                  </a:lnTo>
                  <a:cubicBezTo>
                    <a:pt x="4143651" y="286361"/>
                    <a:pt x="4128754" y="269845"/>
                    <a:pt x="4110447" y="269845"/>
                  </a:cubicBezTo>
                  <a:lnTo>
                    <a:pt x="3970639" y="269845"/>
                  </a:lnTo>
                  <a:cubicBezTo>
                    <a:pt x="3952351" y="269845"/>
                    <a:pt x="3937435" y="286361"/>
                    <a:pt x="3937435" y="306706"/>
                  </a:cubicBezTo>
                  <a:lnTo>
                    <a:pt x="3937435" y="653397"/>
                  </a:lnTo>
                  <a:lnTo>
                    <a:pt x="3937454" y="653397"/>
                  </a:lnTo>
                  <a:lnTo>
                    <a:pt x="3937759" y="1000069"/>
                  </a:lnTo>
                  <a:cubicBezTo>
                    <a:pt x="3937759" y="1020396"/>
                    <a:pt x="3952637" y="1036931"/>
                    <a:pt x="3970963" y="1036931"/>
                  </a:cubicBezTo>
                  <a:lnTo>
                    <a:pt x="4110771" y="1036931"/>
                  </a:lnTo>
                  <a:cubicBezTo>
                    <a:pt x="4129059" y="1036931"/>
                    <a:pt x="4143975" y="1020396"/>
                    <a:pt x="4143975" y="1000069"/>
                  </a:cubicBezTo>
                  <a:lnTo>
                    <a:pt x="4143975" y="653397"/>
                  </a:lnTo>
                  <a:lnTo>
                    <a:pt x="4143956" y="653397"/>
                  </a:lnTo>
                  <a:close/>
                  <a:moveTo>
                    <a:pt x="3441430" y="78"/>
                  </a:moveTo>
                  <a:lnTo>
                    <a:pt x="2991355" y="78"/>
                  </a:lnTo>
                  <a:cubicBezTo>
                    <a:pt x="2973029" y="78"/>
                    <a:pt x="2958131" y="16670"/>
                    <a:pt x="2958131" y="37035"/>
                  </a:cubicBezTo>
                  <a:lnTo>
                    <a:pt x="2958131" y="646958"/>
                  </a:lnTo>
                  <a:cubicBezTo>
                    <a:pt x="2958131" y="667323"/>
                    <a:pt x="2973009" y="683858"/>
                    <a:pt x="2991297" y="683858"/>
                  </a:cubicBezTo>
                  <a:lnTo>
                    <a:pt x="3131391" y="683858"/>
                  </a:lnTo>
                  <a:cubicBezTo>
                    <a:pt x="3149717" y="683858"/>
                    <a:pt x="3164595" y="667323"/>
                    <a:pt x="3164595" y="646958"/>
                  </a:cubicBezTo>
                  <a:lnTo>
                    <a:pt x="3164786" y="189015"/>
                  </a:lnTo>
                  <a:lnTo>
                    <a:pt x="3418284" y="189111"/>
                  </a:lnTo>
                  <a:cubicBezTo>
                    <a:pt x="3525383" y="189111"/>
                    <a:pt x="3612499" y="270149"/>
                    <a:pt x="3612499" y="369762"/>
                  </a:cubicBezTo>
                  <a:lnTo>
                    <a:pt x="3612499" y="702794"/>
                  </a:lnTo>
                  <a:cubicBezTo>
                    <a:pt x="3612499" y="802368"/>
                    <a:pt x="3525383" y="847822"/>
                    <a:pt x="3418284" y="847822"/>
                  </a:cubicBezTo>
                  <a:lnTo>
                    <a:pt x="2958131" y="848298"/>
                  </a:lnTo>
                  <a:lnTo>
                    <a:pt x="2958131" y="1037217"/>
                  </a:lnTo>
                  <a:lnTo>
                    <a:pt x="3418284" y="1036931"/>
                  </a:lnTo>
                  <a:cubicBezTo>
                    <a:pt x="3639226" y="1036931"/>
                    <a:pt x="3818982" y="906648"/>
                    <a:pt x="3818982" y="702794"/>
                  </a:cubicBezTo>
                  <a:lnTo>
                    <a:pt x="3818982" y="367590"/>
                  </a:lnTo>
                  <a:cubicBezTo>
                    <a:pt x="3818982" y="171985"/>
                    <a:pt x="3654866" y="78"/>
                    <a:pt x="3441430" y="78"/>
                  </a:cubicBezTo>
                  <a:moveTo>
                    <a:pt x="5132651" y="679820"/>
                  </a:moveTo>
                  <a:cubicBezTo>
                    <a:pt x="5132651" y="670447"/>
                    <a:pt x="5132575" y="660846"/>
                    <a:pt x="5131660" y="650425"/>
                  </a:cubicBezTo>
                  <a:cubicBezTo>
                    <a:pt x="5121469" y="535230"/>
                    <a:pt x="5002749" y="447943"/>
                    <a:pt x="4877591" y="447943"/>
                  </a:cubicBezTo>
                  <a:lnTo>
                    <a:pt x="4567171" y="447943"/>
                  </a:lnTo>
                  <a:lnTo>
                    <a:pt x="4559208" y="447924"/>
                  </a:lnTo>
                  <a:cubicBezTo>
                    <a:pt x="4509487" y="447924"/>
                    <a:pt x="4469063" y="403861"/>
                    <a:pt x="4469063" y="349759"/>
                  </a:cubicBezTo>
                  <a:lnTo>
                    <a:pt x="4469368" y="279312"/>
                  </a:lnTo>
                  <a:cubicBezTo>
                    <a:pt x="4469368" y="229630"/>
                    <a:pt x="4513412" y="189187"/>
                    <a:pt x="4567533" y="189187"/>
                  </a:cubicBezTo>
                  <a:lnTo>
                    <a:pt x="4690043" y="189187"/>
                  </a:lnTo>
                  <a:lnTo>
                    <a:pt x="4691243" y="189225"/>
                  </a:lnTo>
                  <a:lnTo>
                    <a:pt x="5000825" y="189225"/>
                  </a:lnTo>
                  <a:cubicBezTo>
                    <a:pt x="5016656" y="189225"/>
                    <a:pt x="5030676" y="180005"/>
                    <a:pt x="5035706" y="166270"/>
                  </a:cubicBezTo>
                  <a:cubicBezTo>
                    <a:pt x="5037039" y="162612"/>
                    <a:pt x="5037687" y="159259"/>
                    <a:pt x="5037687" y="156021"/>
                  </a:cubicBezTo>
                  <a:lnTo>
                    <a:pt x="5037687" y="33282"/>
                  </a:lnTo>
                  <a:cubicBezTo>
                    <a:pt x="5037687" y="14956"/>
                    <a:pt x="5021151" y="116"/>
                    <a:pt x="5000825" y="116"/>
                  </a:cubicBezTo>
                  <a:lnTo>
                    <a:pt x="4517869" y="173"/>
                  </a:lnTo>
                  <a:cubicBezTo>
                    <a:pt x="4377928" y="173"/>
                    <a:pt x="4262409" y="105805"/>
                    <a:pt x="4262409" y="235555"/>
                  </a:cubicBezTo>
                  <a:lnTo>
                    <a:pt x="4262428" y="382392"/>
                  </a:lnTo>
                  <a:cubicBezTo>
                    <a:pt x="4262428" y="522352"/>
                    <a:pt x="4368041" y="636214"/>
                    <a:pt x="4497886" y="636214"/>
                  </a:cubicBezTo>
                  <a:lnTo>
                    <a:pt x="4836309" y="636214"/>
                  </a:lnTo>
                  <a:cubicBezTo>
                    <a:pt x="4885992" y="636214"/>
                    <a:pt x="4925977" y="680258"/>
                    <a:pt x="4925977" y="734398"/>
                  </a:cubicBezTo>
                  <a:lnTo>
                    <a:pt x="4925977" y="757944"/>
                  </a:lnTo>
                  <a:cubicBezTo>
                    <a:pt x="4925977" y="807645"/>
                    <a:pt x="4882410" y="848050"/>
                    <a:pt x="4828289" y="848050"/>
                  </a:cubicBezTo>
                  <a:lnTo>
                    <a:pt x="4299290" y="848050"/>
                  </a:lnTo>
                  <a:cubicBezTo>
                    <a:pt x="4283440" y="848050"/>
                    <a:pt x="4269419" y="857213"/>
                    <a:pt x="4264447" y="870872"/>
                  </a:cubicBezTo>
                  <a:cubicBezTo>
                    <a:pt x="4263057" y="874606"/>
                    <a:pt x="4262390" y="877997"/>
                    <a:pt x="4262390" y="881216"/>
                  </a:cubicBezTo>
                  <a:lnTo>
                    <a:pt x="4262390" y="1003955"/>
                  </a:lnTo>
                  <a:cubicBezTo>
                    <a:pt x="4262390" y="1022262"/>
                    <a:pt x="4278944" y="1037160"/>
                    <a:pt x="4299290" y="1037160"/>
                  </a:cubicBezTo>
                  <a:lnTo>
                    <a:pt x="4732296" y="1037160"/>
                  </a:lnTo>
                  <a:lnTo>
                    <a:pt x="4879172" y="1037083"/>
                  </a:lnTo>
                  <a:cubicBezTo>
                    <a:pt x="5019075" y="1037083"/>
                    <a:pt x="5132651" y="931470"/>
                    <a:pt x="5132651" y="801587"/>
                  </a:cubicBezTo>
                  <a:lnTo>
                    <a:pt x="5132651" y="679820"/>
                  </a:lnTo>
                  <a:close/>
                  <a:moveTo>
                    <a:pt x="280863" y="189111"/>
                  </a:moveTo>
                  <a:lnTo>
                    <a:pt x="825046" y="189111"/>
                  </a:lnTo>
                  <a:cubicBezTo>
                    <a:pt x="844972" y="189111"/>
                    <a:pt x="861203" y="174518"/>
                    <a:pt x="861203" y="156573"/>
                  </a:cubicBezTo>
                  <a:lnTo>
                    <a:pt x="861203" y="32729"/>
                  </a:lnTo>
                  <a:cubicBezTo>
                    <a:pt x="861203" y="14746"/>
                    <a:pt x="845734" y="78"/>
                    <a:pt x="825046" y="78"/>
                  </a:cubicBezTo>
                  <a:lnTo>
                    <a:pt x="277073" y="78"/>
                  </a:lnTo>
                  <a:cubicBezTo>
                    <a:pt x="124501" y="78"/>
                    <a:pt x="352" y="114301"/>
                    <a:pt x="352" y="255005"/>
                  </a:cubicBezTo>
                  <a:lnTo>
                    <a:pt x="352" y="782309"/>
                  </a:lnTo>
                  <a:cubicBezTo>
                    <a:pt x="352" y="922955"/>
                    <a:pt x="124501" y="1037217"/>
                    <a:pt x="277073" y="1037217"/>
                  </a:cubicBezTo>
                  <a:lnTo>
                    <a:pt x="825046" y="1037217"/>
                  </a:lnTo>
                  <a:cubicBezTo>
                    <a:pt x="844972" y="1037217"/>
                    <a:pt x="861203" y="1022605"/>
                    <a:pt x="861203" y="1004660"/>
                  </a:cubicBezTo>
                  <a:lnTo>
                    <a:pt x="861203" y="880816"/>
                  </a:lnTo>
                  <a:cubicBezTo>
                    <a:pt x="861203" y="862871"/>
                    <a:pt x="844972" y="848298"/>
                    <a:pt x="825046" y="848298"/>
                  </a:cubicBezTo>
                  <a:lnTo>
                    <a:pt x="280863" y="848298"/>
                  </a:lnTo>
                  <a:cubicBezTo>
                    <a:pt x="240839" y="848298"/>
                    <a:pt x="207006" y="816580"/>
                    <a:pt x="207006" y="779051"/>
                  </a:cubicBezTo>
                  <a:lnTo>
                    <a:pt x="207006" y="634347"/>
                  </a:lnTo>
                  <a:lnTo>
                    <a:pt x="532457" y="634347"/>
                  </a:lnTo>
                  <a:cubicBezTo>
                    <a:pt x="552383" y="634347"/>
                    <a:pt x="568595" y="619717"/>
                    <a:pt x="568595" y="601772"/>
                  </a:cubicBezTo>
                  <a:lnTo>
                    <a:pt x="568595" y="480557"/>
                  </a:lnTo>
                  <a:cubicBezTo>
                    <a:pt x="568595" y="462573"/>
                    <a:pt x="552383" y="447943"/>
                    <a:pt x="532457" y="447943"/>
                  </a:cubicBezTo>
                  <a:lnTo>
                    <a:pt x="207006" y="447943"/>
                  </a:lnTo>
                  <a:lnTo>
                    <a:pt x="207006" y="258395"/>
                  </a:lnTo>
                  <a:cubicBezTo>
                    <a:pt x="207006" y="220829"/>
                    <a:pt x="240839" y="189111"/>
                    <a:pt x="280863" y="189111"/>
                  </a:cubicBezTo>
                  <a:moveTo>
                    <a:pt x="1186405" y="189130"/>
                  </a:moveTo>
                  <a:lnTo>
                    <a:pt x="1186405" y="1000336"/>
                  </a:lnTo>
                  <a:cubicBezTo>
                    <a:pt x="1186405" y="1020662"/>
                    <a:pt x="1171470" y="1037198"/>
                    <a:pt x="1153144" y="1037198"/>
                  </a:cubicBezTo>
                  <a:lnTo>
                    <a:pt x="1012879" y="1037198"/>
                  </a:lnTo>
                  <a:cubicBezTo>
                    <a:pt x="994553" y="1037198"/>
                    <a:pt x="979656" y="1020662"/>
                    <a:pt x="979656" y="1000336"/>
                  </a:cubicBezTo>
                  <a:lnTo>
                    <a:pt x="979656" y="37035"/>
                  </a:lnTo>
                  <a:cubicBezTo>
                    <a:pt x="979656" y="16670"/>
                    <a:pt x="994553" y="116"/>
                    <a:pt x="1012879" y="116"/>
                  </a:cubicBezTo>
                  <a:lnTo>
                    <a:pt x="1439846" y="116"/>
                  </a:lnTo>
                  <a:cubicBezTo>
                    <a:pt x="1660769" y="116"/>
                    <a:pt x="1840506" y="165946"/>
                    <a:pt x="1840506" y="369838"/>
                  </a:cubicBezTo>
                  <a:lnTo>
                    <a:pt x="1840506" y="1004032"/>
                  </a:lnTo>
                  <a:cubicBezTo>
                    <a:pt x="1840506" y="1022339"/>
                    <a:pt x="1823971" y="1037198"/>
                    <a:pt x="1803625" y="1037198"/>
                  </a:cubicBezTo>
                  <a:lnTo>
                    <a:pt x="1670885" y="1037198"/>
                  </a:lnTo>
                  <a:cubicBezTo>
                    <a:pt x="1650559" y="1037198"/>
                    <a:pt x="1634023" y="1022339"/>
                    <a:pt x="1634023" y="1004032"/>
                  </a:cubicBezTo>
                  <a:lnTo>
                    <a:pt x="1634023" y="369838"/>
                  </a:lnTo>
                  <a:cubicBezTo>
                    <a:pt x="1634023" y="270264"/>
                    <a:pt x="1546926" y="189225"/>
                    <a:pt x="1439846" y="189225"/>
                  </a:cubicBezTo>
                  <a:lnTo>
                    <a:pt x="1186405" y="18913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439935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iapositives de fi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6797FC5-6C3D-4138-A22B-25A93A47052F}"/>
              </a:ext>
            </a:extLst>
          </p:cNvPr>
          <p:cNvSpPr txBox="1"/>
          <p:nvPr userDrawn="1"/>
        </p:nvSpPr>
        <p:spPr>
          <a:xfrm>
            <a:off x="389572" y="754380"/>
            <a:ext cx="8191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chemeClr val="bg1"/>
                </a:solidFill>
                <a:latin typeface="+mj-lt"/>
              </a:rPr>
              <a:t>Diapositives </a:t>
            </a:r>
          </a:p>
          <a:p>
            <a:r>
              <a:rPr lang="fr-FR" sz="6000" b="1" dirty="0">
                <a:solidFill>
                  <a:schemeClr val="bg1"/>
                </a:solidFill>
                <a:latin typeface="+mj-lt"/>
              </a:rPr>
              <a:t>de fin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92475B-7CF7-49DA-A68D-80D222243F11}"/>
              </a:ext>
            </a:extLst>
          </p:cNvPr>
          <p:cNvSpPr/>
          <p:nvPr userDrawn="1"/>
        </p:nvSpPr>
        <p:spPr>
          <a:xfrm>
            <a:off x="521495" y="2962275"/>
            <a:ext cx="357187" cy="500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C82C95D8-4AA6-4827-9B60-6B7D03DA46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307" y="6473187"/>
            <a:ext cx="765479" cy="1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903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fin 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que 9">
            <a:extLst>
              <a:ext uri="{FF2B5EF4-FFF2-40B4-BE49-F238E27FC236}">
                <a16:creationId xmlns:a16="http://schemas.microsoft.com/office/drawing/2014/main" id="{E7E00268-DFEE-40A0-8BA0-46BB9D234D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125"/>
          <a:stretch/>
        </p:blipFill>
        <p:spPr>
          <a:xfrm>
            <a:off x="-1" y="605605"/>
            <a:ext cx="12192001" cy="56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248" y="2156499"/>
            <a:ext cx="7320632" cy="1408847"/>
          </a:xfrm>
        </p:spPr>
        <p:txBody>
          <a:bodyPr anchor="b"/>
          <a:lstStyle>
            <a:lvl1pPr algn="l">
              <a:lnSpc>
                <a:spcPct val="7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 de</a:t>
            </a:r>
            <a:br>
              <a:rPr lang="fr-FR" dirty="0"/>
            </a:br>
            <a:r>
              <a:rPr lang="fr-FR" dirty="0" err="1"/>
              <a:t>votra</a:t>
            </a:r>
            <a:r>
              <a:rPr lang="fr-FR" dirty="0"/>
              <a:t> attention</a:t>
            </a:r>
            <a:endParaRPr lang="en-US" dirty="0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DDD9CC10-5D4B-493F-9CC4-F817D28FB6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3998" y="5991463"/>
            <a:ext cx="1717234" cy="34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224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fin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que 10">
            <a:extLst>
              <a:ext uri="{FF2B5EF4-FFF2-40B4-BE49-F238E27FC236}">
                <a16:creationId xmlns:a16="http://schemas.microsoft.com/office/drawing/2014/main" id="{DDD9CC10-5D4B-493F-9CC4-F817D28FB6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3998" y="5991463"/>
            <a:ext cx="1717234" cy="34726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6B193B2-1E56-44B7-B75B-DFEE08023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225050"/>
            <a:ext cx="12192001" cy="5632950"/>
          </a:xfrm>
          <a:prstGeom prst="rect">
            <a:avLst/>
          </a:prstGeom>
        </p:spPr>
      </p:pic>
      <p:sp>
        <p:nvSpPr>
          <p:cNvPr id="14" name="Espace réservé du graphique SmartArt 13">
            <a:extLst>
              <a:ext uri="{FF2B5EF4-FFF2-40B4-BE49-F238E27FC236}">
                <a16:creationId xmlns:a16="http://schemas.microsoft.com/office/drawing/2014/main" id="{973E2610-5285-4FB7-81EE-50D1FD63F89E}"/>
              </a:ext>
            </a:extLst>
          </p:cNvPr>
          <p:cNvSpPr>
            <a:spLocks noGrp="1" noChangeAspect="1"/>
          </p:cNvSpPr>
          <p:nvPr>
            <p:ph type="dgm" sz="quarter" idx="10"/>
          </p:nvPr>
        </p:nvSpPr>
        <p:spPr>
          <a:xfrm>
            <a:off x="499724" y="2333405"/>
            <a:ext cx="430615" cy="305020"/>
          </a:xfrm>
          <a:custGeom>
            <a:avLst/>
            <a:gdLst>
              <a:gd name="connsiteX0" fmla="*/ 223917 w 5374797"/>
              <a:gd name="connsiteY0" fmla="*/ 382270 h 3807141"/>
              <a:gd name="connsiteX1" fmla="*/ 223917 w 5374797"/>
              <a:gd name="connsiteY1" fmla="*/ 3424871 h 3807141"/>
              <a:gd name="connsiteX2" fmla="*/ 1488440 w 5374797"/>
              <a:gd name="connsiteY2" fmla="*/ 2160349 h 3807141"/>
              <a:gd name="connsiteX3" fmla="*/ 1646793 w 5374797"/>
              <a:gd name="connsiteY3" fmla="*/ 2318702 h 3807141"/>
              <a:gd name="connsiteX4" fmla="*/ 382270 w 5374797"/>
              <a:gd name="connsiteY4" fmla="*/ 3583224 h 3807141"/>
              <a:gd name="connsiteX5" fmla="*/ 4992527 w 5374797"/>
              <a:gd name="connsiteY5" fmla="*/ 3583224 h 3807141"/>
              <a:gd name="connsiteX6" fmla="*/ 3728004 w 5374797"/>
              <a:gd name="connsiteY6" fmla="*/ 2318702 h 3807141"/>
              <a:gd name="connsiteX7" fmla="*/ 3886357 w 5374797"/>
              <a:gd name="connsiteY7" fmla="*/ 2160349 h 3807141"/>
              <a:gd name="connsiteX8" fmla="*/ 5150880 w 5374797"/>
              <a:gd name="connsiteY8" fmla="*/ 3424871 h 3807141"/>
              <a:gd name="connsiteX9" fmla="*/ 5150880 w 5374797"/>
              <a:gd name="connsiteY9" fmla="*/ 382270 h 3807141"/>
              <a:gd name="connsiteX10" fmla="*/ 2959258 w 5374797"/>
              <a:gd name="connsiteY10" fmla="*/ 2573892 h 3807141"/>
              <a:gd name="connsiteX11" fmla="*/ 2687398 w 5374797"/>
              <a:gd name="connsiteY11" fmla="*/ 2686208 h 3807141"/>
              <a:gd name="connsiteX12" fmla="*/ 2415539 w 5374797"/>
              <a:gd name="connsiteY12" fmla="*/ 2573892 h 3807141"/>
              <a:gd name="connsiteX13" fmla="*/ 111998 w 5374797"/>
              <a:gd name="connsiteY13" fmla="*/ 0 h 3807141"/>
              <a:gd name="connsiteX14" fmla="*/ 3807141 w 5374797"/>
              <a:gd name="connsiteY14" fmla="*/ 0 h 3807141"/>
              <a:gd name="connsiteX15" fmla="*/ 3807141 w 5374797"/>
              <a:gd name="connsiteY15" fmla="*/ 223917 h 3807141"/>
              <a:gd name="connsiteX16" fmla="*/ 382270 w 5374797"/>
              <a:gd name="connsiteY16" fmla="*/ 223917 h 3807141"/>
              <a:gd name="connsiteX17" fmla="*/ 2573892 w 5374797"/>
              <a:gd name="connsiteY17" fmla="*/ 2415539 h 3807141"/>
              <a:gd name="connsiteX18" fmla="*/ 2800905 w 5374797"/>
              <a:gd name="connsiteY18" fmla="*/ 2415539 h 3807141"/>
              <a:gd name="connsiteX19" fmla="*/ 4992527 w 5374797"/>
              <a:gd name="connsiteY19" fmla="*/ 223917 h 3807141"/>
              <a:gd name="connsiteX20" fmla="*/ 4255054 w 5374797"/>
              <a:gd name="connsiteY20" fmla="*/ 223917 h 3807141"/>
              <a:gd name="connsiteX21" fmla="*/ 4255054 w 5374797"/>
              <a:gd name="connsiteY21" fmla="*/ 0 h 3807141"/>
              <a:gd name="connsiteX22" fmla="*/ 5262799 w 5374797"/>
              <a:gd name="connsiteY22" fmla="*/ 0 h 3807141"/>
              <a:gd name="connsiteX23" fmla="*/ 5374797 w 5374797"/>
              <a:gd name="connsiteY23" fmla="*/ 111998 h 3807141"/>
              <a:gd name="connsiteX24" fmla="*/ 5374797 w 5374797"/>
              <a:gd name="connsiteY24" fmla="*/ 3695222 h 3807141"/>
              <a:gd name="connsiteX25" fmla="*/ 5262799 w 5374797"/>
              <a:gd name="connsiteY25" fmla="*/ 3807141 h 3807141"/>
              <a:gd name="connsiteX26" fmla="*/ 111998 w 5374797"/>
              <a:gd name="connsiteY26" fmla="*/ 3807141 h 3807141"/>
              <a:gd name="connsiteX27" fmla="*/ 0 w 5374797"/>
              <a:gd name="connsiteY27" fmla="*/ 3695222 h 3807141"/>
              <a:gd name="connsiteX28" fmla="*/ 0 w 5374797"/>
              <a:gd name="connsiteY28" fmla="*/ 111998 h 3807141"/>
              <a:gd name="connsiteX29" fmla="*/ 111998 w 5374797"/>
              <a:gd name="connsiteY29" fmla="*/ 0 h 3807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374797" h="3807141">
                <a:moveTo>
                  <a:pt x="223917" y="382270"/>
                </a:moveTo>
                <a:lnTo>
                  <a:pt x="223917" y="3424871"/>
                </a:lnTo>
                <a:lnTo>
                  <a:pt x="1488440" y="2160349"/>
                </a:lnTo>
                <a:lnTo>
                  <a:pt x="1646793" y="2318702"/>
                </a:lnTo>
                <a:lnTo>
                  <a:pt x="382270" y="3583224"/>
                </a:lnTo>
                <a:lnTo>
                  <a:pt x="4992527" y="3583224"/>
                </a:lnTo>
                <a:lnTo>
                  <a:pt x="3728004" y="2318702"/>
                </a:lnTo>
                <a:lnTo>
                  <a:pt x="3886357" y="2160349"/>
                </a:lnTo>
                <a:lnTo>
                  <a:pt x="5150880" y="3424871"/>
                </a:lnTo>
                <a:lnTo>
                  <a:pt x="5150880" y="382270"/>
                </a:lnTo>
                <a:lnTo>
                  <a:pt x="2959258" y="2573892"/>
                </a:lnTo>
                <a:cubicBezTo>
                  <a:pt x="2884248" y="2648822"/>
                  <a:pt x="2785823" y="2686208"/>
                  <a:pt x="2687398" y="2686208"/>
                </a:cubicBezTo>
                <a:cubicBezTo>
                  <a:pt x="2588974" y="2686208"/>
                  <a:pt x="2490549" y="2648822"/>
                  <a:pt x="2415539" y="2573892"/>
                </a:cubicBezTo>
                <a:close/>
                <a:moveTo>
                  <a:pt x="111998" y="0"/>
                </a:moveTo>
                <a:lnTo>
                  <a:pt x="3807141" y="0"/>
                </a:lnTo>
                <a:lnTo>
                  <a:pt x="3807141" y="223917"/>
                </a:lnTo>
                <a:lnTo>
                  <a:pt x="382270" y="223917"/>
                </a:lnTo>
                <a:lnTo>
                  <a:pt x="2573892" y="2415539"/>
                </a:lnTo>
                <a:cubicBezTo>
                  <a:pt x="2636440" y="2478087"/>
                  <a:pt x="2738357" y="2478087"/>
                  <a:pt x="2800905" y="2415539"/>
                </a:cubicBezTo>
                <a:lnTo>
                  <a:pt x="4992527" y="223917"/>
                </a:lnTo>
                <a:lnTo>
                  <a:pt x="4255054" y="223917"/>
                </a:lnTo>
                <a:lnTo>
                  <a:pt x="4255054" y="0"/>
                </a:lnTo>
                <a:lnTo>
                  <a:pt x="5262799" y="0"/>
                </a:lnTo>
                <a:cubicBezTo>
                  <a:pt x="5324711" y="0"/>
                  <a:pt x="5374797" y="50086"/>
                  <a:pt x="5374797" y="111998"/>
                </a:cubicBezTo>
                <a:lnTo>
                  <a:pt x="5374797" y="3695222"/>
                </a:lnTo>
                <a:cubicBezTo>
                  <a:pt x="5374797" y="3757055"/>
                  <a:pt x="5324711" y="3807141"/>
                  <a:pt x="5262799" y="3807141"/>
                </a:cubicBezTo>
                <a:lnTo>
                  <a:pt x="111998" y="3807141"/>
                </a:lnTo>
                <a:cubicBezTo>
                  <a:pt x="50086" y="3807141"/>
                  <a:pt x="0" y="3757055"/>
                  <a:pt x="0" y="3695222"/>
                </a:cubicBezTo>
                <a:lnTo>
                  <a:pt x="0" y="111998"/>
                </a:lnTo>
                <a:cubicBezTo>
                  <a:pt x="0" y="50086"/>
                  <a:pt x="50086" y="0"/>
                  <a:pt x="1119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7814" y="2416725"/>
            <a:ext cx="1649199" cy="212174"/>
          </a:xfrm>
        </p:spPr>
        <p:txBody>
          <a:bodyPr anchor="b"/>
          <a:lstStyle>
            <a:lvl1pPr algn="l">
              <a:lnSpc>
                <a:spcPct val="76000"/>
              </a:lnSpc>
              <a:defRPr sz="1800" b="0">
                <a:solidFill>
                  <a:schemeClr val="bg1"/>
                </a:solidFill>
                <a:latin typeface="Enedis Medium" pitchFamily="50" charset="0"/>
              </a:defRPr>
            </a:lvl1pPr>
          </a:lstStyle>
          <a:p>
            <a:r>
              <a:rPr lang="fr-FR" dirty="0"/>
              <a:t>CONTACT</a:t>
            </a:r>
            <a:endParaRPr lang="en-US" dirty="0"/>
          </a:p>
        </p:txBody>
      </p:sp>
      <p:sp>
        <p:nvSpPr>
          <p:cNvPr id="15" name="Espace réservé du texte 12">
            <a:extLst>
              <a:ext uri="{FF2B5EF4-FFF2-40B4-BE49-F238E27FC236}">
                <a16:creationId xmlns:a16="http://schemas.microsoft.com/office/drawing/2014/main" id="{190F6F84-45B1-4AB4-831B-9B733BCD93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9724" y="2855952"/>
            <a:ext cx="4420914" cy="412742"/>
          </a:xfrm>
        </p:spPr>
        <p:txBody>
          <a:bodyPr/>
          <a:lstStyle>
            <a:lvl1pPr algn="l">
              <a:defRPr sz="1480">
                <a:solidFill>
                  <a:schemeClr val="bg1"/>
                </a:solidFill>
              </a:defRPr>
            </a:lvl1pPr>
            <a:lvl2pPr algn="l">
              <a:spcAft>
                <a:spcPts val="700"/>
              </a:spcAft>
              <a:buNone/>
              <a:defRPr lang="fr-FR" sz="15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>
              <a:buNone/>
              <a:defRPr sz="4800">
                <a:solidFill>
                  <a:schemeClr val="bg1"/>
                </a:solidFill>
                <a:latin typeface="Enedis Black" pitchFamily="50" charset="0"/>
              </a:defRPr>
            </a:lvl3pPr>
            <a:lvl5pPr>
              <a:defRPr/>
            </a:lvl5pPr>
          </a:lstStyle>
          <a:p>
            <a:pPr lvl="0"/>
            <a:r>
              <a:rPr lang="fr-FR" dirty="0"/>
              <a:t>Enedis  </a:t>
            </a:r>
            <a:r>
              <a:rPr lang="fr-FR" dirty="0" err="1"/>
              <a:t>psum</a:t>
            </a:r>
            <a:endParaRPr lang="fr-FR" dirty="0"/>
          </a:p>
          <a:p>
            <a:pPr lvl="1"/>
            <a:r>
              <a:rPr lang="fr-FR" dirty="0"/>
              <a:t>Lorem ipsum </a:t>
            </a:r>
            <a:r>
              <a:rPr lang="fr-FR" dirty="0" err="1"/>
              <a:t>dolor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31987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ibliothèqu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6B4ABD2-FBF6-4BF2-B3F2-0D44186C8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55ECD5B-8E6C-45A0-8A31-A0C07D63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Sujet du document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CC44EE-C463-4925-8804-D118C68F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82838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848" y="2094966"/>
            <a:ext cx="10515600" cy="97917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Victoires 2020 - Application Makidoo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4605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25.xml"/><Relationship Id="rId42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51.xml"/><Relationship Id="rId63" Type="http://schemas.openxmlformats.org/officeDocument/2006/relationships/slideLayout" Target="../slideLayouts/slideLayout67.xml"/><Relationship Id="rId68" Type="http://schemas.openxmlformats.org/officeDocument/2006/relationships/slideLayout" Target="../slideLayouts/slideLayout72.xml"/><Relationship Id="rId84" Type="http://schemas.openxmlformats.org/officeDocument/2006/relationships/slideLayout" Target="../slideLayouts/slideLayout88.xml"/><Relationship Id="rId89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5.xml"/><Relationship Id="rId32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41.xml"/><Relationship Id="rId53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62.xml"/><Relationship Id="rId74" Type="http://schemas.openxmlformats.org/officeDocument/2006/relationships/slideLayout" Target="../slideLayouts/slideLayout78.xml"/><Relationship Id="rId79" Type="http://schemas.openxmlformats.org/officeDocument/2006/relationships/slideLayout" Target="../slideLayouts/slideLayout83.xml"/><Relationship Id="rId5" Type="http://schemas.openxmlformats.org/officeDocument/2006/relationships/slideLayout" Target="../slideLayouts/slideLayout9.xml"/><Relationship Id="rId90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31.xml"/><Relationship Id="rId43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52.xml"/><Relationship Id="rId64" Type="http://schemas.openxmlformats.org/officeDocument/2006/relationships/slideLayout" Target="../slideLayouts/slideLayout68.xml"/><Relationship Id="rId69" Type="http://schemas.openxmlformats.org/officeDocument/2006/relationships/slideLayout" Target="../slideLayouts/slideLayout73.xml"/><Relationship Id="rId8" Type="http://schemas.openxmlformats.org/officeDocument/2006/relationships/slideLayout" Target="../slideLayouts/slideLayout12.xml"/><Relationship Id="rId51" Type="http://schemas.openxmlformats.org/officeDocument/2006/relationships/slideLayout" Target="../slideLayouts/slideLayout55.xml"/><Relationship Id="rId72" Type="http://schemas.openxmlformats.org/officeDocument/2006/relationships/slideLayout" Target="../slideLayouts/slideLayout76.xml"/><Relationship Id="rId80" Type="http://schemas.openxmlformats.org/officeDocument/2006/relationships/slideLayout" Target="../slideLayouts/slideLayout84.xml"/><Relationship Id="rId85" Type="http://schemas.openxmlformats.org/officeDocument/2006/relationships/slideLayout" Target="../slideLayouts/slideLayout89.xml"/><Relationship Id="rId93" Type="http://schemas.openxmlformats.org/officeDocument/2006/relationships/theme" Target="../theme/theme5.xml"/><Relationship Id="rId3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50.xml"/><Relationship Id="rId59" Type="http://schemas.openxmlformats.org/officeDocument/2006/relationships/slideLayout" Target="../slideLayouts/slideLayout63.xml"/><Relationship Id="rId67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24.xml"/><Relationship Id="rId41" Type="http://schemas.openxmlformats.org/officeDocument/2006/relationships/slideLayout" Target="../slideLayouts/slideLayout45.xml"/><Relationship Id="rId54" Type="http://schemas.openxmlformats.org/officeDocument/2006/relationships/slideLayout" Target="../slideLayouts/slideLayout58.xml"/><Relationship Id="rId62" Type="http://schemas.openxmlformats.org/officeDocument/2006/relationships/slideLayout" Target="../slideLayouts/slideLayout66.xml"/><Relationship Id="rId70" Type="http://schemas.openxmlformats.org/officeDocument/2006/relationships/slideLayout" Target="../slideLayouts/slideLayout74.xml"/><Relationship Id="rId75" Type="http://schemas.openxmlformats.org/officeDocument/2006/relationships/slideLayout" Target="../slideLayouts/slideLayout79.xml"/><Relationship Id="rId83" Type="http://schemas.openxmlformats.org/officeDocument/2006/relationships/slideLayout" Target="../slideLayouts/slideLayout87.xml"/><Relationship Id="rId88" Type="http://schemas.openxmlformats.org/officeDocument/2006/relationships/slideLayout" Target="../slideLayouts/slideLayout92.xml"/><Relationship Id="rId91" Type="http://schemas.openxmlformats.org/officeDocument/2006/relationships/slideLayout" Target="../slideLayouts/slideLayout95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32.xml"/><Relationship Id="rId36" Type="http://schemas.openxmlformats.org/officeDocument/2006/relationships/slideLayout" Target="../slideLayouts/slideLayout40.xml"/><Relationship Id="rId49" Type="http://schemas.openxmlformats.org/officeDocument/2006/relationships/slideLayout" Target="../slideLayouts/slideLayout53.xml"/><Relationship Id="rId57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4.xml"/><Relationship Id="rId31" Type="http://schemas.openxmlformats.org/officeDocument/2006/relationships/slideLayout" Target="../slideLayouts/slideLayout35.xml"/><Relationship Id="rId44" Type="http://schemas.openxmlformats.org/officeDocument/2006/relationships/slideLayout" Target="../slideLayouts/slideLayout48.xml"/><Relationship Id="rId52" Type="http://schemas.openxmlformats.org/officeDocument/2006/relationships/slideLayout" Target="../slideLayouts/slideLayout56.xml"/><Relationship Id="rId60" Type="http://schemas.openxmlformats.org/officeDocument/2006/relationships/slideLayout" Target="../slideLayouts/slideLayout64.xml"/><Relationship Id="rId65" Type="http://schemas.openxmlformats.org/officeDocument/2006/relationships/slideLayout" Target="../slideLayouts/slideLayout69.xml"/><Relationship Id="rId73" Type="http://schemas.openxmlformats.org/officeDocument/2006/relationships/slideLayout" Target="../slideLayouts/slideLayout77.xml"/><Relationship Id="rId78" Type="http://schemas.openxmlformats.org/officeDocument/2006/relationships/slideLayout" Target="../slideLayouts/slideLayout82.xml"/><Relationship Id="rId81" Type="http://schemas.openxmlformats.org/officeDocument/2006/relationships/slideLayout" Target="../slideLayouts/slideLayout85.xml"/><Relationship Id="rId86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9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9.xml"/><Relationship Id="rId76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1.xml"/><Relationship Id="rId71" Type="http://schemas.openxmlformats.org/officeDocument/2006/relationships/slideLayout" Target="../slideLayouts/slideLayout75.xml"/><Relationship Id="rId9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6.xml"/><Relationship Id="rId29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28.xml"/><Relationship Id="rId40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9.xml"/><Relationship Id="rId66" Type="http://schemas.openxmlformats.org/officeDocument/2006/relationships/slideLayout" Target="../slideLayouts/slideLayout70.xml"/><Relationship Id="rId87" Type="http://schemas.openxmlformats.org/officeDocument/2006/relationships/slideLayout" Target="../slideLayouts/slideLayout91.xml"/><Relationship Id="rId61" Type="http://schemas.openxmlformats.org/officeDocument/2006/relationships/slideLayout" Target="../slideLayouts/slideLayout65.xml"/><Relationship Id="rId82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18.xml"/><Relationship Id="rId30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9.xml"/><Relationship Id="rId56" Type="http://schemas.openxmlformats.org/officeDocument/2006/relationships/slideLayout" Target="../slideLayouts/slideLayout60.xml"/><Relationship Id="rId77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447" y="453112"/>
            <a:ext cx="6778865" cy="48474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848" y="2094966"/>
            <a:ext cx="10515600" cy="106683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fr-FR"/>
              <a:t>Lorem</a:t>
            </a:r>
          </a:p>
          <a:p>
            <a:pPr lvl="1"/>
            <a:r>
              <a:rPr lang="fr-FR"/>
              <a:t>Lorem niveau</a:t>
            </a:r>
          </a:p>
          <a:p>
            <a:pPr lvl="2"/>
            <a:r>
              <a:rPr lang="fr-FR"/>
              <a:t>Lorem niveau</a:t>
            </a:r>
          </a:p>
          <a:p>
            <a:pPr lvl="3"/>
            <a:r>
              <a:rPr lang="fr-FR"/>
              <a:t>Lorem me niveau</a:t>
            </a:r>
          </a:p>
          <a:p>
            <a:pPr lvl="4"/>
            <a:r>
              <a:rPr lang="fr-FR" err="1"/>
              <a:t>Tation</a:t>
            </a:r>
            <a:r>
              <a:rPr lang="fr-FR"/>
              <a:t> </a:t>
            </a:r>
            <a:r>
              <a:rPr lang="fr-FR" err="1"/>
              <a:t>ullamcorper</a:t>
            </a:r>
            <a:endParaRPr lang="en-US"/>
          </a:p>
          <a:p>
            <a:pPr lvl="5"/>
            <a:r>
              <a:rPr lang="en-US"/>
              <a:t>Lorem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12125" y="6514469"/>
            <a:ext cx="3067051" cy="1548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tx2"/>
                </a:solidFill>
                <a:latin typeface="Enedis Light" pitchFamily="50" charset="0"/>
              </a:defRPr>
            </a:lvl1pPr>
          </a:lstStyle>
          <a:p>
            <a:r>
              <a:rPr lang="fr-FR"/>
              <a:t>Document confidentiel - ne pas diffuser                          06 / 10 /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6384" y="6469013"/>
            <a:ext cx="4812515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r-FR"/>
              <a:t>Convention des prestataires Cartographie d'Enedis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3781" y="6514718"/>
            <a:ext cx="465150" cy="1548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 b="1">
                <a:solidFill>
                  <a:schemeClr val="tx2"/>
                </a:solidFill>
                <a:latin typeface="+mj-lt"/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2A02097C-C2C2-4DA2-899D-77F82F856ED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8307" y="6473033"/>
            <a:ext cx="767567" cy="155112"/>
            <a:chOff x="3231832" y="7185063"/>
            <a:chExt cx="5132298" cy="1037158"/>
          </a:xfrm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0BDC45AC-D827-4EC3-9595-8445187F9807}"/>
                </a:ext>
              </a:extLst>
            </p:cNvPr>
            <p:cNvSpPr/>
            <p:nvPr/>
          </p:nvSpPr>
          <p:spPr>
            <a:xfrm>
              <a:off x="5071966" y="7185101"/>
              <a:ext cx="1117644" cy="1037120"/>
            </a:xfrm>
            <a:custGeom>
              <a:avLst/>
              <a:gdLst>
                <a:gd name="connsiteX0" fmla="*/ 519115 w 1117644"/>
                <a:gd name="connsiteY0" fmla="*/ 848219 h 1037120"/>
                <a:gd name="connsiteX1" fmla="*/ 324919 w 1117644"/>
                <a:gd name="connsiteY1" fmla="*/ 668711 h 1037120"/>
                <a:gd name="connsiteX2" fmla="*/ 325338 w 1117644"/>
                <a:gd name="connsiteY2" fmla="*/ 636136 h 1037120"/>
                <a:gd name="connsiteX3" fmla="*/ 739428 w 1117644"/>
                <a:gd name="connsiteY3" fmla="*/ 636136 h 1037120"/>
                <a:gd name="connsiteX4" fmla="*/ 999289 w 1117644"/>
                <a:gd name="connsiteY4" fmla="*/ 394601 h 1037120"/>
                <a:gd name="connsiteX5" fmla="*/ 999289 w 1117644"/>
                <a:gd name="connsiteY5" fmla="*/ 241572 h 1037120"/>
                <a:gd name="connsiteX6" fmla="*/ 739428 w 1117644"/>
                <a:gd name="connsiteY6" fmla="*/ 37 h 1037120"/>
                <a:gd name="connsiteX7" fmla="*/ 378107 w 1117644"/>
                <a:gd name="connsiteY7" fmla="*/ 37 h 1037120"/>
                <a:gd name="connsiteX8" fmla="*/ 317775 w 1117644"/>
                <a:gd name="connsiteY8" fmla="*/ 4647 h 1037120"/>
                <a:gd name="connsiteX9" fmla="*/ 118684 w 1117644"/>
                <a:gd name="connsiteY9" fmla="*/ 241572 h 1037120"/>
                <a:gd name="connsiteX10" fmla="*/ 118684 w 1117644"/>
                <a:gd name="connsiteY10" fmla="*/ 330402 h 1037120"/>
                <a:gd name="connsiteX11" fmla="*/ 151850 w 1117644"/>
                <a:gd name="connsiteY11" fmla="*/ 367302 h 1037120"/>
                <a:gd name="connsiteX12" fmla="*/ 292096 w 1117644"/>
                <a:gd name="connsiteY12" fmla="*/ 367302 h 1037120"/>
                <a:gd name="connsiteX13" fmla="*/ 325300 w 1117644"/>
                <a:gd name="connsiteY13" fmla="*/ 330402 h 1037120"/>
                <a:gd name="connsiteX14" fmla="*/ 325300 w 1117644"/>
                <a:gd name="connsiteY14" fmla="*/ 273062 h 1037120"/>
                <a:gd name="connsiteX15" fmla="*/ 417369 w 1117644"/>
                <a:gd name="connsiteY15" fmla="*/ 188994 h 1037120"/>
                <a:gd name="connsiteX16" fmla="*/ 700680 w 1117644"/>
                <a:gd name="connsiteY16" fmla="*/ 188994 h 1037120"/>
                <a:gd name="connsiteX17" fmla="*/ 792768 w 1117644"/>
                <a:gd name="connsiteY17" fmla="*/ 273062 h 1037120"/>
                <a:gd name="connsiteX18" fmla="*/ 792768 w 1117644"/>
                <a:gd name="connsiteY18" fmla="*/ 363892 h 1037120"/>
                <a:gd name="connsiteX19" fmla="*/ 700680 w 1117644"/>
                <a:gd name="connsiteY19" fmla="*/ 447884 h 1037120"/>
                <a:gd name="connsiteX20" fmla="*/ 250 w 1117644"/>
                <a:gd name="connsiteY20" fmla="*/ 447884 h 1037120"/>
                <a:gd name="connsiteX21" fmla="*/ 250 w 1117644"/>
                <a:gd name="connsiteY21" fmla="*/ 636136 h 1037120"/>
                <a:gd name="connsiteX22" fmla="*/ 118188 w 1117644"/>
                <a:gd name="connsiteY22" fmla="*/ 636136 h 1037120"/>
                <a:gd name="connsiteX23" fmla="*/ 118188 w 1117644"/>
                <a:gd name="connsiteY23" fmla="*/ 668673 h 1037120"/>
                <a:gd name="connsiteX24" fmla="*/ 519800 w 1117644"/>
                <a:gd name="connsiteY24" fmla="*/ 1037157 h 1037120"/>
                <a:gd name="connsiteX25" fmla="*/ 1117894 w 1117644"/>
                <a:gd name="connsiteY25" fmla="*/ 1037157 h 1037120"/>
                <a:gd name="connsiteX26" fmla="*/ 1117894 w 1117644"/>
                <a:gd name="connsiteY26" fmla="*/ 848200 h 1037120"/>
                <a:gd name="connsiteX27" fmla="*/ 519115 w 1117644"/>
                <a:gd name="connsiteY27" fmla="*/ 848219 h 103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17644" h="1037120">
                  <a:moveTo>
                    <a:pt x="519115" y="848219"/>
                  </a:moveTo>
                  <a:cubicBezTo>
                    <a:pt x="412035" y="848219"/>
                    <a:pt x="324919" y="768248"/>
                    <a:pt x="324919" y="668711"/>
                  </a:cubicBezTo>
                  <a:lnTo>
                    <a:pt x="325338" y="636136"/>
                  </a:lnTo>
                  <a:lnTo>
                    <a:pt x="739428" y="636136"/>
                  </a:lnTo>
                  <a:cubicBezTo>
                    <a:pt x="882741" y="636136"/>
                    <a:pt x="999289" y="527798"/>
                    <a:pt x="999289" y="394601"/>
                  </a:cubicBezTo>
                  <a:lnTo>
                    <a:pt x="999289" y="241572"/>
                  </a:lnTo>
                  <a:cubicBezTo>
                    <a:pt x="999289" y="108375"/>
                    <a:pt x="882741" y="37"/>
                    <a:pt x="739428" y="37"/>
                  </a:cubicBezTo>
                  <a:lnTo>
                    <a:pt x="378107" y="37"/>
                  </a:lnTo>
                  <a:cubicBezTo>
                    <a:pt x="358028" y="37"/>
                    <a:pt x="337740" y="228"/>
                    <a:pt x="317775" y="4647"/>
                  </a:cubicBezTo>
                  <a:cubicBezTo>
                    <a:pt x="200294" y="30727"/>
                    <a:pt x="118684" y="129349"/>
                    <a:pt x="118684" y="241572"/>
                  </a:cubicBezTo>
                  <a:lnTo>
                    <a:pt x="118684" y="330402"/>
                  </a:lnTo>
                  <a:cubicBezTo>
                    <a:pt x="118684" y="350729"/>
                    <a:pt x="133543" y="367302"/>
                    <a:pt x="151850" y="367302"/>
                  </a:cubicBezTo>
                  <a:lnTo>
                    <a:pt x="292096" y="367302"/>
                  </a:lnTo>
                  <a:cubicBezTo>
                    <a:pt x="310422" y="367302"/>
                    <a:pt x="325300" y="350729"/>
                    <a:pt x="325300" y="330402"/>
                  </a:cubicBezTo>
                  <a:lnTo>
                    <a:pt x="325300" y="273062"/>
                  </a:lnTo>
                  <a:cubicBezTo>
                    <a:pt x="325300" y="226713"/>
                    <a:pt x="366600" y="188994"/>
                    <a:pt x="417369" y="188994"/>
                  </a:cubicBezTo>
                  <a:lnTo>
                    <a:pt x="700680" y="188994"/>
                  </a:lnTo>
                  <a:cubicBezTo>
                    <a:pt x="751467" y="188994"/>
                    <a:pt x="792768" y="226713"/>
                    <a:pt x="792768" y="273062"/>
                  </a:cubicBezTo>
                  <a:lnTo>
                    <a:pt x="792768" y="363892"/>
                  </a:lnTo>
                  <a:cubicBezTo>
                    <a:pt x="792768" y="410203"/>
                    <a:pt x="751467" y="447884"/>
                    <a:pt x="700680" y="447884"/>
                  </a:cubicBezTo>
                  <a:lnTo>
                    <a:pt x="250" y="447884"/>
                  </a:lnTo>
                  <a:lnTo>
                    <a:pt x="250" y="636136"/>
                  </a:lnTo>
                  <a:lnTo>
                    <a:pt x="118188" y="636136"/>
                  </a:lnTo>
                  <a:lnTo>
                    <a:pt x="118188" y="668673"/>
                  </a:lnTo>
                  <a:cubicBezTo>
                    <a:pt x="118188" y="872527"/>
                    <a:pt x="298859" y="1037157"/>
                    <a:pt x="519800" y="1037157"/>
                  </a:cubicBezTo>
                  <a:lnTo>
                    <a:pt x="1117894" y="1037157"/>
                  </a:lnTo>
                  <a:lnTo>
                    <a:pt x="1117894" y="848200"/>
                  </a:lnTo>
                  <a:lnTo>
                    <a:pt x="519115" y="848219"/>
                  </a:lnTo>
                  <a:close/>
                </a:path>
              </a:pathLst>
            </a:custGeom>
            <a:solidFill>
              <a:srgbClr val="96CD3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D7E896CC-AAEE-4D27-B259-9BDDE17707D4}"/>
                </a:ext>
              </a:extLst>
            </p:cNvPr>
            <p:cNvSpPr/>
            <p:nvPr/>
          </p:nvSpPr>
          <p:spPr>
            <a:xfrm>
              <a:off x="3231832" y="7185063"/>
              <a:ext cx="5132298" cy="1037139"/>
            </a:xfrm>
            <a:custGeom>
              <a:avLst/>
              <a:gdLst>
                <a:gd name="connsiteX0" fmla="*/ 4143956 w 5132298"/>
                <a:gd name="connsiteY0" fmla="*/ 78849 h 1037139"/>
                <a:gd name="connsiteX1" fmla="*/ 4143651 w 5132298"/>
                <a:gd name="connsiteY1" fmla="*/ 36939 h 1037139"/>
                <a:gd name="connsiteX2" fmla="*/ 4110447 w 5132298"/>
                <a:gd name="connsiteY2" fmla="*/ 78 h 1037139"/>
                <a:gd name="connsiteX3" fmla="*/ 3970639 w 5132298"/>
                <a:gd name="connsiteY3" fmla="*/ 78 h 1037139"/>
                <a:gd name="connsiteX4" fmla="*/ 3937435 w 5132298"/>
                <a:gd name="connsiteY4" fmla="*/ 36939 h 1037139"/>
                <a:gd name="connsiteX5" fmla="*/ 3937435 w 5132298"/>
                <a:gd name="connsiteY5" fmla="*/ 78849 h 1037139"/>
                <a:gd name="connsiteX6" fmla="*/ 3937454 w 5132298"/>
                <a:gd name="connsiteY6" fmla="*/ 78849 h 1037139"/>
                <a:gd name="connsiteX7" fmla="*/ 3937759 w 5132298"/>
                <a:gd name="connsiteY7" fmla="*/ 152249 h 1037139"/>
                <a:gd name="connsiteX8" fmla="*/ 3970963 w 5132298"/>
                <a:gd name="connsiteY8" fmla="*/ 189111 h 1037139"/>
                <a:gd name="connsiteX9" fmla="*/ 4110771 w 5132298"/>
                <a:gd name="connsiteY9" fmla="*/ 189111 h 1037139"/>
                <a:gd name="connsiteX10" fmla="*/ 4143975 w 5132298"/>
                <a:gd name="connsiteY10" fmla="*/ 152249 h 1037139"/>
                <a:gd name="connsiteX11" fmla="*/ 4143975 w 5132298"/>
                <a:gd name="connsiteY11" fmla="*/ 78849 h 1037139"/>
                <a:gd name="connsiteX12" fmla="*/ 4143956 w 5132298"/>
                <a:gd name="connsiteY12" fmla="*/ 78849 h 1037139"/>
                <a:gd name="connsiteX13" fmla="*/ 4143956 w 5132298"/>
                <a:gd name="connsiteY13" fmla="*/ 653397 h 1037139"/>
                <a:gd name="connsiteX14" fmla="*/ 4143651 w 5132298"/>
                <a:gd name="connsiteY14" fmla="*/ 306706 h 1037139"/>
                <a:gd name="connsiteX15" fmla="*/ 4110447 w 5132298"/>
                <a:gd name="connsiteY15" fmla="*/ 269845 h 1037139"/>
                <a:gd name="connsiteX16" fmla="*/ 3970639 w 5132298"/>
                <a:gd name="connsiteY16" fmla="*/ 269845 h 1037139"/>
                <a:gd name="connsiteX17" fmla="*/ 3937435 w 5132298"/>
                <a:gd name="connsiteY17" fmla="*/ 306706 h 1037139"/>
                <a:gd name="connsiteX18" fmla="*/ 3937435 w 5132298"/>
                <a:gd name="connsiteY18" fmla="*/ 653397 h 1037139"/>
                <a:gd name="connsiteX19" fmla="*/ 3937454 w 5132298"/>
                <a:gd name="connsiteY19" fmla="*/ 653397 h 1037139"/>
                <a:gd name="connsiteX20" fmla="*/ 3937759 w 5132298"/>
                <a:gd name="connsiteY20" fmla="*/ 1000069 h 1037139"/>
                <a:gd name="connsiteX21" fmla="*/ 3970963 w 5132298"/>
                <a:gd name="connsiteY21" fmla="*/ 1036931 h 1037139"/>
                <a:gd name="connsiteX22" fmla="*/ 4110771 w 5132298"/>
                <a:gd name="connsiteY22" fmla="*/ 1036931 h 1037139"/>
                <a:gd name="connsiteX23" fmla="*/ 4143975 w 5132298"/>
                <a:gd name="connsiteY23" fmla="*/ 1000069 h 1037139"/>
                <a:gd name="connsiteX24" fmla="*/ 4143975 w 5132298"/>
                <a:gd name="connsiteY24" fmla="*/ 653397 h 1037139"/>
                <a:gd name="connsiteX25" fmla="*/ 4143956 w 5132298"/>
                <a:gd name="connsiteY25" fmla="*/ 653397 h 1037139"/>
                <a:gd name="connsiteX26" fmla="*/ 3441430 w 5132298"/>
                <a:gd name="connsiteY26" fmla="*/ 78 h 1037139"/>
                <a:gd name="connsiteX27" fmla="*/ 2991355 w 5132298"/>
                <a:gd name="connsiteY27" fmla="*/ 78 h 1037139"/>
                <a:gd name="connsiteX28" fmla="*/ 2958131 w 5132298"/>
                <a:gd name="connsiteY28" fmla="*/ 37035 h 1037139"/>
                <a:gd name="connsiteX29" fmla="*/ 2958131 w 5132298"/>
                <a:gd name="connsiteY29" fmla="*/ 646958 h 1037139"/>
                <a:gd name="connsiteX30" fmla="*/ 2991297 w 5132298"/>
                <a:gd name="connsiteY30" fmla="*/ 683858 h 1037139"/>
                <a:gd name="connsiteX31" fmla="*/ 3131391 w 5132298"/>
                <a:gd name="connsiteY31" fmla="*/ 683858 h 1037139"/>
                <a:gd name="connsiteX32" fmla="*/ 3164595 w 5132298"/>
                <a:gd name="connsiteY32" fmla="*/ 646958 h 1037139"/>
                <a:gd name="connsiteX33" fmla="*/ 3164786 w 5132298"/>
                <a:gd name="connsiteY33" fmla="*/ 189015 h 1037139"/>
                <a:gd name="connsiteX34" fmla="*/ 3418284 w 5132298"/>
                <a:gd name="connsiteY34" fmla="*/ 189111 h 1037139"/>
                <a:gd name="connsiteX35" fmla="*/ 3612499 w 5132298"/>
                <a:gd name="connsiteY35" fmla="*/ 369762 h 1037139"/>
                <a:gd name="connsiteX36" fmla="*/ 3612499 w 5132298"/>
                <a:gd name="connsiteY36" fmla="*/ 702794 h 1037139"/>
                <a:gd name="connsiteX37" fmla="*/ 3418284 w 5132298"/>
                <a:gd name="connsiteY37" fmla="*/ 847822 h 1037139"/>
                <a:gd name="connsiteX38" fmla="*/ 2958131 w 5132298"/>
                <a:gd name="connsiteY38" fmla="*/ 848298 h 1037139"/>
                <a:gd name="connsiteX39" fmla="*/ 2958131 w 5132298"/>
                <a:gd name="connsiteY39" fmla="*/ 1037217 h 1037139"/>
                <a:gd name="connsiteX40" fmla="*/ 3418284 w 5132298"/>
                <a:gd name="connsiteY40" fmla="*/ 1036931 h 1037139"/>
                <a:gd name="connsiteX41" fmla="*/ 3818982 w 5132298"/>
                <a:gd name="connsiteY41" fmla="*/ 702794 h 1037139"/>
                <a:gd name="connsiteX42" fmla="*/ 3818982 w 5132298"/>
                <a:gd name="connsiteY42" fmla="*/ 367590 h 1037139"/>
                <a:gd name="connsiteX43" fmla="*/ 3441430 w 5132298"/>
                <a:gd name="connsiteY43" fmla="*/ 78 h 1037139"/>
                <a:gd name="connsiteX44" fmla="*/ 5132651 w 5132298"/>
                <a:gd name="connsiteY44" fmla="*/ 679820 h 1037139"/>
                <a:gd name="connsiteX45" fmla="*/ 5131660 w 5132298"/>
                <a:gd name="connsiteY45" fmla="*/ 650425 h 1037139"/>
                <a:gd name="connsiteX46" fmla="*/ 4877591 w 5132298"/>
                <a:gd name="connsiteY46" fmla="*/ 447943 h 1037139"/>
                <a:gd name="connsiteX47" fmla="*/ 4567171 w 5132298"/>
                <a:gd name="connsiteY47" fmla="*/ 447943 h 1037139"/>
                <a:gd name="connsiteX48" fmla="*/ 4559208 w 5132298"/>
                <a:gd name="connsiteY48" fmla="*/ 447924 h 1037139"/>
                <a:gd name="connsiteX49" fmla="*/ 4469063 w 5132298"/>
                <a:gd name="connsiteY49" fmla="*/ 349759 h 1037139"/>
                <a:gd name="connsiteX50" fmla="*/ 4469368 w 5132298"/>
                <a:gd name="connsiteY50" fmla="*/ 279312 h 1037139"/>
                <a:gd name="connsiteX51" fmla="*/ 4567533 w 5132298"/>
                <a:gd name="connsiteY51" fmla="*/ 189187 h 1037139"/>
                <a:gd name="connsiteX52" fmla="*/ 4690043 w 5132298"/>
                <a:gd name="connsiteY52" fmla="*/ 189187 h 1037139"/>
                <a:gd name="connsiteX53" fmla="*/ 4691243 w 5132298"/>
                <a:gd name="connsiteY53" fmla="*/ 189225 h 1037139"/>
                <a:gd name="connsiteX54" fmla="*/ 5000825 w 5132298"/>
                <a:gd name="connsiteY54" fmla="*/ 189225 h 1037139"/>
                <a:gd name="connsiteX55" fmla="*/ 5035706 w 5132298"/>
                <a:gd name="connsiteY55" fmla="*/ 166270 h 1037139"/>
                <a:gd name="connsiteX56" fmla="*/ 5037687 w 5132298"/>
                <a:gd name="connsiteY56" fmla="*/ 156021 h 1037139"/>
                <a:gd name="connsiteX57" fmla="*/ 5037687 w 5132298"/>
                <a:gd name="connsiteY57" fmla="*/ 33282 h 1037139"/>
                <a:gd name="connsiteX58" fmla="*/ 5000825 w 5132298"/>
                <a:gd name="connsiteY58" fmla="*/ 116 h 1037139"/>
                <a:gd name="connsiteX59" fmla="*/ 4517869 w 5132298"/>
                <a:gd name="connsiteY59" fmla="*/ 173 h 1037139"/>
                <a:gd name="connsiteX60" fmla="*/ 4262409 w 5132298"/>
                <a:gd name="connsiteY60" fmla="*/ 235555 h 1037139"/>
                <a:gd name="connsiteX61" fmla="*/ 4262428 w 5132298"/>
                <a:gd name="connsiteY61" fmla="*/ 382392 h 1037139"/>
                <a:gd name="connsiteX62" fmla="*/ 4497886 w 5132298"/>
                <a:gd name="connsiteY62" fmla="*/ 636214 h 1037139"/>
                <a:gd name="connsiteX63" fmla="*/ 4836309 w 5132298"/>
                <a:gd name="connsiteY63" fmla="*/ 636214 h 1037139"/>
                <a:gd name="connsiteX64" fmla="*/ 4925977 w 5132298"/>
                <a:gd name="connsiteY64" fmla="*/ 734398 h 1037139"/>
                <a:gd name="connsiteX65" fmla="*/ 4925977 w 5132298"/>
                <a:gd name="connsiteY65" fmla="*/ 757944 h 1037139"/>
                <a:gd name="connsiteX66" fmla="*/ 4828289 w 5132298"/>
                <a:gd name="connsiteY66" fmla="*/ 848050 h 1037139"/>
                <a:gd name="connsiteX67" fmla="*/ 4299290 w 5132298"/>
                <a:gd name="connsiteY67" fmla="*/ 848050 h 1037139"/>
                <a:gd name="connsiteX68" fmla="*/ 4264447 w 5132298"/>
                <a:gd name="connsiteY68" fmla="*/ 870872 h 1037139"/>
                <a:gd name="connsiteX69" fmla="*/ 4262390 w 5132298"/>
                <a:gd name="connsiteY69" fmla="*/ 881216 h 1037139"/>
                <a:gd name="connsiteX70" fmla="*/ 4262390 w 5132298"/>
                <a:gd name="connsiteY70" fmla="*/ 1003955 h 1037139"/>
                <a:gd name="connsiteX71" fmla="*/ 4299290 w 5132298"/>
                <a:gd name="connsiteY71" fmla="*/ 1037160 h 1037139"/>
                <a:gd name="connsiteX72" fmla="*/ 4732296 w 5132298"/>
                <a:gd name="connsiteY72" fmla="*/ 1037160 h 1037139"/>
                <a:gd name="connsiteX73" fmla="*/ 4879172 w 5132298"/>
                <a:gd name="connsiteY73" fmla="*/ 1037083 h 1037139"/>
                <a:gd name="connsiteX74" fmla="*/ 5132651 w 5132298"/>
                <a:gd name="connsiteY74" fmla="*/ 801587 h 1037139"/>
                <a:gd name="connsiteX75" fmla="*/ 5132651 w 5132298"/>
                <a:gd name="connsiteY75" fmla="*/ 679820 h 1037139"/>
                <a:gd name="connsiteX76" fmla="*/ 280863 w 5132298"/>
                <a:gd name="connsiteY76" fmla="*/ 189111 h 1037139"/>
                <a:gd name="connsiteX77" fmla="*/ 825046 w 5132298"/>
                <a:gd name="connsiteY77" fmla="*/ 189111 h 1037139"/>
                <a:gd name="connsiteX78" fmla="*/ 861203 w 5132298"/>
                <a:gd name="connsiteY78" fmla="*/ 156573 h 1037139"/>
                <a:gd name="connsiteX79" fmla="*/ 861203 w 5132298"/>
                <a:gd name="connsiteY79" fmla="*/ 32729 h 1037139"/>
                <a:gd name="connsiteX80" fmla="*/ 825046 w 5132298"/>
                <a:gd name="connsiteY80" fmla="*/ 78 h 1037139"/>
                <a:gd name="connsiteX81" fmla="*/ 277073 w 5132298"/>
                <a:gd name="connsiteY81" fmla="*/ 78 h 1037139"/>
                <a:gd name="connsiteX82" fmla="*/ 352 w 5132298"/>
                <a:gd name="connsiteY82" fmla="*/ 255005 h 1037139"/>
                <a:gd name="connsiteX83" fmla="*/ 352 w 5132298"/>
                <a:gd name="connsiteY83" fmla="*/ 782309 h 1037139"/>
                <a:gd name="connsiteX84" fmla="*/ 277073 w 5132298"/>
                <a:gd name="connsiteY84" fmla="*/ 1037217 h 1037139"/>
                <a:gd name="connsiteX85" fmla="*/ 825046 w 5132298"/>
                <a:gd name="connsiteY85" fmla="*/ 1037217 h 1037139"/>
                <a:gd name="connsiteX86" fmla="*/ 861203 w 5132298"/>
                <a:gd name="connsiteY86" fmla="*/ 1004660 h 1037139"/>
                <a:gd name="connsiteX87" fmla="*/ 861203 w 5132298"/>
                <a:gd name="connsiteY87" fmla="*/ 880816 h 1037139"/>
                <a:gd name="connsiteX88" fmla="*/ 825046 w 5132298"/>
                <a:gd name="connsiteY88" fmla="*/ 848298 h 1037139"/>
                <a:gd name="connsiteX89" fmla="*/ 280863 w 5132298"/>
                <a:gd name="connsiteY89" fmla="*/ 848298 h 1037139"/>
                <a:gd name="connsiteX90" fmla="*/ 207006 w 5132298"/>
                <a:gd name="connsiteY90" fmla="*/ 779051 h 1037139"/>
                <a:gd name="connsiteX91" fmla="*/ 207006 w 5132298"/>
                <a:gd name="connsiteY91" fmla="*/ 634347 h 1037139"/>
                <a:gd name="connsiteX92" fmla="*/ 532457 w 5132298"/>
                <a:gd name="connsiteY92" fmla="*/ 634347 h 1037139"/>
                <a:gd name="connsiteX93" fmla="*/ 568595 w 5132298"/>
                <a:gd name="connsiteY93" fmla="*/ 601772 h 1037139"/>
                <a:gd name="connsiteX94" fmla="*/ 568595 w 5132298"/>
                <a:gd name="connsiteY94" fmla="*/ 480557 h 1037139"/>
                <a:gd name="connsiteX95" fmla="*/ 532457 w 5132298"/>
                <a:gd name="connsiteY95" fmla="*/ 447943 h 1037139"/>
                <a:gd name="connsiteX96" fmla="*/ 207006 w 5132298"/>
                <a:gd name="connsiteY96" fmla="*/ 447943 h 1037139"/>
                <a:gd name="connsiteX97" fmla="*/ 207006 w 5132298"/>
                <a:gd name="connsiteY97" fmla="*/ 258395 h 1037139"/>
                <a:gd name="connsiteX98" fmla="*/ 280863 w 5132298"/>
                <a:gd name="connsiteY98" fmla="*/ 189111 h 1037139"/>
                <a:gd name="connsiteX99" fmla="*/ 1186405 w 5132298"/>
                <a:gd name="connsiteY99" fmla="*/ 189130 h 1037139"/>
                <a:gd name="connsiteX100" fmla="*/ 1186405 w 5132298"/>
                <a:gd name="connsiteY100" fmla="*/ 1000336 h 1037139"/>
                <a:gd name="connsiteX101" fmla="*/ 1153144 w 5132298"/>
                <a:gd name="connsiteY101" fmla="*/ 1037198 h 1037139"/>
                <a:gd name="connsiteX102" fmla="*/ 1012879 w 5132298"/>
                <a:gd name="connsiteY102" fmla="*/ 1037198 h 1037139"/>
                <a:gd name="connsiteX103" fmla="*/ 979656 w 5132298"/>
                <a:gd name="connsiteY103" fmla="*/ 1000336 h 1037139"/>
                <a:gd name="connsiteX104" fmla="*/ 979656 w 5132298"/>
                <a:gd name="connsiteY104" fmla="*/ 37035 h 1037139"/>
                <a:gd name="connsiteX105" fmla="*/ 1012879 w 5132298"/>
                <a:gd name="connsiteY105" fmla="*/ 116 h 1037139"/>
                <a:gd name="connsiteX106" fmla="*/ 1439846 w 5132298"/>
                <a:gd name="connsiteY106" fmla="*/ 116 h 1037139"/>
                <a:gd name="connsiteX107" fmla="*/ 1840506 w 5132298"/>
                <a:gd name="connsiteY107" fmla="*/ 369838 h 1037139"/>
                <a:gd name="connsiteX108" fmla="*/ 1840506 w 5132298"/>
                <a:gd name="connsiteY108" fmla="*/ 1004032 h 1037139"/>
                <a:gd name="connsiteX109" fmla="*/ 1803625 w 5132298"/>
                <a:gd name="connsiteY109" fmla="*/ 1037198 h 1037139"/>
                <a:gd name="connsiteX110" fmla="*/ 1670885 w 5132298"/>
                <a:gd name="connsiteY110" fmla="*/ 1037198 h 1037139"/>
                <a:gd name="connsiteX111" fmla="*/ 1634023 w 5132298"/>
                <a:gd name="connsiteY111" fmla="*/ 1004032 h 1037139"/>
                <a:gd name="connsiteX112" fmla="*/ 1634023 w 5132298"/>
                <a:gd name="connsiteY112" fmla="*/ 369838 h 1037139"/>
                <a:gd name="connsiteX113" fmla="*/ 1439846 w 5132298"/>
                <a:gd name="connsiteY113" fmla="*/ 189225 h 1037139"/>
                <a:gd name="connsiteX114" fmla="*/ 1186405 w 5132298"/>
                <a:gd name="connsiteY114" fmla="*/ 189130 h 103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5132298" h="1037139">
                  <a:moveTo>
                    <a:pt x="4143956" y="78849"/>
                  </a:moveTo>
                  <a:lnTo>
                    <a:pt x="4143651" y="36939"/>
                  </a:lnTo>
                  <a:cubicBezTo>
                    <a:pt x="4143651" y="16613"/>
                    <a:pt x="4128754" y="78"/>
                    <a:pt x="4110447" y="78"/>
                  </a:cubicBezTo>
                  <a:lnTo>
                    <a:pt x="3970639" y="78"/>
                  </a:lnTo>
                  <a:cubicBezTo>
                    <a:pt x="3952351" y="78"/>
                    <a:pt x="3937435" y="16613"/>
                    <a:pt x="3937435" y="36939"/>
                  </a:cubicBezTo>
                  <a:lnTo>
                    <a:pt x="3937435" y="78849"/>
                  </a:lnTo>
                  <a:lnTo>
                    <a:pt x="3937454" y="78849"/>
                  </a:lnTo>
                  <a:lnTo>
                    <a:pt x="3937759" y="152249"/>
                  </a:lnTo>
                  <a:cubicBezTo>
                    <a:pt x="3937759" y="172575"/>
                    <a:pt x="3952637" y="189111"/>
                    <a:pt x="3970963" y="189111"/>
                  </a:cubicBezTo>
                  <a:lnTo>
                    <a:pt x="4110771" y="189111"/>
                  </a:lnTo>
                  <a:cubicBezTo>
                    <a:pt x="4129059" y="189111"/>
                    <a:pt x="4143975" y="172575"/>
                    <a:pt x="4143975" y="152249"/>
                  </a:cubicBezTo>
                  <a:lnTo>
                    <a:pt x="4143975" y="78849"/>
                  </a:lnTo>
                  <a:lnTo>
                    <a:pt x="4143956" y="78849"/>
                  </a:lnTo>
                  <a:close/>
                  <a:moveTo>
                    <a:pt x="4143956" y="653397"/>
                  </a:moveTo>
                  <a:lnTo>
                    <a:pt x="4143651" y="306706"/>
                  </a:lnTo>
                  <a:cubicBezTo>
                    <a:pt x="4143651" y="286361"/>
                    <a:pt x="4128754" y="269845"/>
                    <a:pt x="4110447" y="269845"/>
                  </a:cubicBezTo>
                  <a:lnTo>
                    <a:pt x="3970639" y="269845"/>
                  </a:lnTo>
                  <a:cubicBezTo>
                    <a:pt x="3952351" y="269845"/>
                    <a:pt x="3937435" y="286361"/>
                    <a:pt x="3937435" y="306706"/>
                  </a:cubicBezTo>
                  <a:lnTo>
                    <a:pt x="3937435" y="653397"/>
                  </a:lnTo>
                  <a:lnTo>
                    <a:pt x="3937454" y="653397"/>
                  </a:lnTo>
                  <a:lnTo>
                    <a:pt x="3937759" y="1000069"/>
                  </a:lnTo>
                  <a:cubicBezTo>
                    <a:pt x="3937759" y="1020396"/>
                    <a:pt x="3952637" y="1036931"/>
                    <a:pt x="3970963" y="1036931"/>
                  </a:cubicBezTo>
                  <a:lnTo>
                    <a:pt x="4110771" y="1036931"/>
                  </a:lnTo>
                  <a:cubicBezTo>
                    <a:pt x="4129059" y="1036931"/>
                    <a:pt x="4143975" y="1020396"/>
                    <a:pt x="4143975" y="1000069"/>
                  </a:cubicBezTo>
                  <a:lnTo>
                    <a:pt x="4143975" y="653397"/>
                  </a:lnTo>
                  <a:lnTo>
                    <a:pt x="4143956" y="653397"/>
                  </a:lnTo>
                  <a:close/>
                  <a:moveTo>
                    <a:pt x="3441430" y="78"/>
                  </a:moveTo>
                  <a:lnTo>
                    <a:pt x="2991355" y="78"/>
                  </a:lnTo>
                  <a:cubicBezTo>
                    <a:pt x="2973029" y="78"/>
                    <a:pt x="2958131" y="16670"/>
                    <a:pt x="2958131" y="37035"/>
                  </a:cubicBezTo>
                  <a:lnTo>
                    <a:pt x="2958131" y="646958"/>
                  </a:lnTo>
                  <a:cubicBezTo>
                    <a:pt x="2958131" y="667323"/>
                    <a:pt x="2973009" y="683858"/>
                    <a:pt x="2991297" y="683858"/>
                  </a:cubicBezTo>
                  <a:lnTo>
                    <a:pt x="3131391" y="683858"/>
                  </a:lnTo>
                  <a:cubicBezTo>
                    <a:pt x="3149717" y="683858"/>
                    <a:pt x="3164595" y="667323"/>
                    <a:pt x="3164595" y="646958"/>
                  </a:cubicBezTo>
                  <a:lnTo>
                    <a:pt x="3164786" y="189015"/>
                  </a:lnTo>
                  <a:lnTo>
                    <a:pt x="3418284" y="189111"/>
                  </a:lnTo>
                  <a:cubicBezTo>
                    <a:pt x="3525383" y="189111"/>
                    <a:pt x="3612499" y="270149"/>
                    <a:pt x="3612499" y="369762"/>
                  </a:cubicBezTo>
                  <a:lnTo>
                    <a:pt x="3612499" y="702794"/>
                  </a:lnTo>
                  <a:cubicBezTo>
                    <a:pt x="3612499" y="802368"/>
                    <a:pt x="3525383" y="847822"/>
                    <a:pt x="3418284" y="847822"/>
                  </a:cubicBezTo>
                  <a:lnTo>
                    <a:pt x="2958131" y="848298"/>
                  </a:lnTo>
                  <a:lnTo>
                    <a:pt x="2958131" y="1037217"/>
                  </a:lnTo>
                  <a:lnTo>
                    <a:pt x="3418284" y="1036931"/>
                  </a:lnTo>
                  <a:cubicBezTo>
                    <a:pt x="3639226" y="1036931"/>
                    <a:pt x="3818982" y="906648"/>
                    <a:pt x="3818982" y="702794"/>
                  </a:cubicBezTo>
                  <a:lnTo>
                    <a:pt x="3818982" y="367590"/>
                  </a:lnTo>
                  <a:cubicBezTo>
                    <a:pt x="3818982" y="171985"/>
                    <a:pt x="3654866" y="78"/>
                    <a:pt x="3441430" y="78"/>
                  </a:cubicBezTo>
                  <a:moveTo>
                    <a:pt x="5132651" y="679820"/>
                  </a:moveTo>
                  <a:cubicBezTo>
                    <a:pt x="5132651" y="670447"/>
                    <a:pt x="5132575" y="660846"/>
                    <a:pt x="5131660" y="650425"/>
                  </a:cubicBezTo>
                  <a:cubicBezTo>
                    <a:pt x="5121469" y="535230"/>
                    <a:pt x="5002749" y="447943"/>
                    <a:pt x="4877591" y="447943"/>
                  </a:cubicBezTo>
                  <a:lnTo>
                    <a:pt x="4567171" y="447943"/>
                  </a:lnTo>
                  <a:lnTo>
                    <a:pt x="4559208" y="447924"/>
                  </a:lnTo>
                  <a:cubicBezTo>
                    <a:pt x="4509487" y="447924"/>
                    <a:pt x="4469063" y="403861"/>
                    <a:pt x="4469063" y="349759"/>
                  </a:cubicBezTo>
                  <a:lnTo>
                    <a:pt x="4469368" y="279312"/>
                  </a:lnTo>
                  <a:cubicBezTo>
                    <a:pt x="4469368" y="229630"/>
                    <a:pt x="4513412" y="189187"/>
                    <a:pt x="4567533" y="189187"/>
                  </a:cubicBezTo>
                  <a:lnTo>
                    <a:pt x="4690043" y="189187"/>
                  </a:lnTo>
                  <a:lnTo>
                    <a:pt x="4691243" y="189225"/>
                  </a:lnTo>
                  <a:lnTo>
                    <a:pt x="5000825" y="189225"/>
                  </a:lnTo>
                  <a:cubicBezTo>
                    <a:pt x="5016656" y="189225"/>
                    <a:pt x="5030676" y="180005"/>
                    <a:pt x="5035706" y="166270"/>
                  </a:cubicBezTo>
                  <a:cubicBezTo>
                    <a:pt x="5037039" y="162612"/>
                    <a:pt x="5037687" y="159259"/>
                    <a:pt x="5037687" y="156021"/>
                  </a:cubicBezTo>
                  <a:lnTo>
                    <a:pt x="5037687" y="33282"/>
                  </a:lnTo>
                  <a:cubicBezTo>
                    <a:pt x="5037687" y="14956"/>
                    <a:pt x="5021151" y="116"/>
                    <a:pt x="5000825" y="116"/>
                  </a:cubicBezTo>
                  <a:lnTo>
                    <a:pt x="4517869" y="173"/>
                  </a:lnTo>
                  <a:cubicBezTo>
                    <a:pt x="4377928" y="173"/>
                    <a:pt x="4262409" y="105805"/>
                    <a:pt x="4262409" y="235555"/>
                  </a:cubicBezTo>
                  <a:lnTo>
                    <a:pt x="4262428" y="382392"/>
                  </a:lnTo>
                  <a:cubicBezTo>
                    <a:pt x="4262428" y="522352"/>
                    <a:pt x="4368041" y="636214"/>
                    <a:pt x="4497886" y="636214"/>
                  </a:cubicBezTo>
                  <a:lnTo>
                    <a:pt x="4836309" y="636214"/>
                  </a:lnTo>
                  <a:cubicBezTo>
                    <a:pt x="4885992" y="636214"/>
                    <a:pt x="4925977" y="680258"/>
                    <a:pt x="4925977" y="734398"/>
                  </a:cubicBezTo>
                  <a:lnTo>
                    <a:pt x="4925977" y="757944"/>
                  </a:lnTo>
                  <a:cubicBezTo>
                    <a:pt x="4925977" y="807645"/>
                    <a:pt x="4882410" y="848050"/>
                    <a:pt x="4828289" y="848050"/>
                  </a:cubicBezTo>
                  <a:lnTo>
                    <a:pt x="4299290" y="848050"/>
                  </a:lnTo>
                  <a:cubicBezTo>
                    <a:pt x="4283440" y="848050"/>
                    <a:pt x="4269419" y="857213"/>
                    <a:pt x="4264447" y="870872"/>
                  </a:cubicBezTo>
                  <a:cubicBezTo>
                    <a:pt x="4263057" y="874606"/>
                    <a:pt x="4262390" y="877997"/>
                    <a:pt x="4262390" y="881216"/>
                  </a:cubicBezTo>
                  <a:lnTo>
                    <a:pt x="4262390" y="1003955"/>
                  </a:lnTo>
                  <a:cubicBezTo>
                    <a:pt x="4262390" y="1022262"/>
                    <a:pt x="4278944" y="1037160"/>
                    <a:pt x="4299290" y="1037160"/>
                  </a:cubicBezTo>
                  <a:lnTo>
                    <a:pt x="4732296" y="1037160"/>
                  </a:lnTo>
                  <a:lnTo>
                    <a:pt x="4879172" y="1037083"/>
                  </a:lnTo>
                  <a:cubicBezTo>
                    <a:pt x="5019075" y="1037083"/>
                    <a:pt x="5132651" y="931470"/>
                    <a:pt x="5132651" y="801587"/>
                  </a:cubicBezTo>
                  <a:lnTo>
                    <a:pt x="5132651" y="679820"/>
                  </a:lnTo>
                  <a:close/>
                  <a:moveTo>
                    <a:pt x="280863" y="189111"/>
                  </a:moveTo>
                  <a:lnTo>
                    <a:pt x="825046" y="189111"/>
                  </a:lnTo>
                  <a:cubicBezTo>
                    <a:pt x="844972" y="189111"/>
                    <a:pt x="861203" y="174518"/>
                    <a:pt x="861203" y="156573"/>
                  </a:cubicBezTo>
                  <a:lnTo>
                    <a:pt x="861203" y="32729"/>
                  </a:lnTo>
                  <a:cubicBezTo>
                    <a:pt x="861203" y="14746"/>
                    <a:pt x="845734" y="78"/>
                    <a:pt x="825046" y="78"/>
                  </a:cubicBezTo>
                  <a:lnTo>
                    <a:pt x="277073" y="78"/>
                  </a:lnTo>
                  <a:cubicBezTo>
                    <a:pt x="124501" y="78"/>
                    <a:pt x="352" y="114301"/>
                    <a:pt x="352" y="255005"/>
                  </a:cubicBezTo>
                  <a:lnTo>
                    <a:pt x="352" y="782309"/>
                  </a:lnTo>
                  <a:cubicBezTo>
                    <a:pt x="352" y="922955"/>
                    <a:pt x="124501" y="1037217"/>
                    <a:pt x="277073" y="1037217"/>
                  </a:cubicBezTo>
                  <a:lnTo>
                    <a:pt x="825046" y="1037217"/>
                  </a:lnTo>
                  <a:cubicBezTo>
                    <a:pt x="844972" y="1037217"/>
                    <a:pt x="861203" y="1022605"/>
                    <a:pt x="861203" y="1004660"/>
                  </a:cubicBezTo>
                  <a:lnTo>
                    <a:pt x="861203" y="880816"/>
                  </a:lnTo>
                  <a:cubicBezTo>
                    <a:pt x="861203" y="862871"/>
                    <a:pt x="844972" y="848298"/>
                    <a:pt x="825046" y="848298"/>
                  </a:cubicBezTo>
                  <a:lnTo>
                    <a:pt x="280863" y="848298"/>
                  </a:lnTo>
                  <a:cubicBezTo>
                    <a:pt x="240839" y="848298"/>
                    <a:pt x="207006" y="816580"/>
                    <a:pt x="207006" y="779051"/>
                  </a:cubicBezTo>
                  <a:lnTo>
                    <a:pt x="207006" y="634347"/>
                  </a:lnTo>
                  <a:lnTo>
                    <a:pt x="532457" y="634347"/>
                  </a:lnTo>
                  <a:cubicBezTo>
                    <a:pt x="552383" y="634347"/>
                    <a:pt x="568595" y="619717"/>
                    <a:pt x="568595" y="601772"/>
                  </a:cubicBezTo>
                  <a:lnTo>
                    <a:pt x="568595" y="480557"/>
                  </a:lnTo>
                  <a:cubicBezTo>
                    <a:pt x="568595" y="462573"/>
                    <a:pt x="552383" y="447943"/>
                    <a:pt x="532457" y="447943"/>
                  </a:cubicBezTo>
                  <a:lnTo>
                    <a:pt x="207006" y="447943"/>
                  </a:lnTo>
                  <a:lnTo>
                    <a:pt x="207006" y="258395"/>
                  </a:lnTo>
                  <a:cubicBezTo>
                    <a:pt x="207006" y="220829"/>
                    <a:pt x="240839" y="189111"/>
                    <a:pt x="280863" y="189111"/>
                  </a:cubicBezTo>
                  <a:moveTo>
                    <a:pt x="1186405" y="189130"/>
                  </a:moveTo>
                  <a:lnTo>
                    <a:pt x="1186405" y="1000336"/>
                  </a:lnTo>
                  <a:cubicBezTo>
                    <a:pt x="1186405" y="1020662"/>
                    <a:pt x="1171470" y="1037198"/>
                    <a:pt x="1153144" y="1037198"/>
                  </a:cubicBezTo>
                  <a:lnTo>
                    <a:pt x="1012879" y="1037198"/>
                  </a:lnTo>
                  <a:cubicBezTo>
                    <a:pt x="994553" y="1037198"/>
                    <a:pt x="979656" y="1020662"/>
                    <a:pt x="979656" y="1000336"/>
                  </a:cubicBezTo>
                  <a:lnTo>
                    <a:pt x="979656" y="37035"/>
                  </a:lnTo>
                  <a:cubicBezTo>
                    <a:pt x="979656" y="16670"/>
                    <a:pt x="994553" y="116"/>
                    <a:pt x="1012879" y="116"/>
                  </a:cubicBezTo>
                  <a:lnTo>
                    <a:pt x="1439846" y="116"/>
                  </a:lnTo>
                  <a:cubicBezTo>
                    <a:pt x="1660769" y="116"/>
                    <a:pt x="1840506" y="165946"/>
                    <a:pt x="1840506" y="369838"/>
                  </a:cubicBezTo>
                  <a:lnTo>
                    <a:pt x="1840506" y="1004032"/>
                  </a:lnTo>
                  <a:cubicBezTo>
                    <a:pt x="1840506" y="1022339"/>
                    <a:pt x="1823971" y="1037198"/>
                    <a:pt x="1803625" y="1037198"/>
                  </a:cubicBezTo>
                  <a:lnTo>
                    <a:pt x="1670885" y="1037198"/>
                  </a:lnTo>
                  <a:cubicBezTo>
                    <a:pt x="1650559" y="1037198"/>
                    <a:pt x="1634023" y="1022339"/>
                    <a:pt x="1634023" y="1004032"/>
                  </a:cubicBezTo>
                  <a:lnTo>
                    <a:pt x="1634023" y="369838"/>
                  </a:lnTo>
                  <a:cubicBezTo>
                    <a:pt x="1634023" y="270264"/>
                    <a:pt x="1546926" y="189225"/>
                    <a:pt x="1439846" y="189225"/>
                  </a:cubicBezTo>
                  <a:lnTo>
                    <a:pt x="1186405" y="189130"/>
                  </a:lnTo>
                  <a:close/>
                </a:path>
              </a:pathLst>
            </a:custGeom>
            <a:solidFill>
              <a:schemeClr val="tx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8821EFE-88B0-4E18-9A27-016423FF1972}"/>
              </a:ext>
            </a:extLst>
          </p:cNvPr>
          <p:cNvSpPr/>
          <p:nvPr userDrawn="1"/>
        </p:nvSpPr>
        <p:spPr>
          <a:xfrm>
            <a:off x="4809966" y="-251460"/>
            <a:ext cx="179705" cy="1797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A7A67B-B3C3-4FA0-BD0E-026447A3CBA4}"/>
              </a:ext>
            </a:extLst>
          </p:cNvPr>
          <p:cNvSpPr/>
          <p:nvPr userDrawn="1"/>
        </p:nvSpPr>
        <p:spPr>
          <a:xfrm>
            <a:off x="5052218" y="-251460"/>
            <a:ext cx="179705" cy="1797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B40B1F-2606-4D95-8B73-9F1473B4EC17}"/>
              </a:ext>
            </a:extLst>
          </p:cNvPr>
          <p:cNvSpPr/>
          <p:nvPr userDrawn="1"/>
        </p:nvSpPr>
        <p:spPr>
          <a:xfrm>
            <a:off x="5500210" y="-251460"/>
            <a:ext cx="179705" cy="1797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A2E27E0-7B9F-448A-A05C-14382BAC5EE1}"/>
              </a:ext>
            </a:extLst>
          </p:cNvPr>
          <p:cNvSpPr/>
          <p:nvPr userDrawn="1"/>
        </p:nvSpPr>
        <p:spPr>
          <a:xfrm>
            <a:off x="5991070" y="-251460"/>
            <a:ext cx="179705" cy="179705"/>
          </a:xfrm>
          <a:prstGeom prst="rect">
            <a:avLst/>
          </a:prstGeom>
          <a:solidFill>
            <a:srgbClr val="1D8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AEB5EA-BC67-454F-B72F-9C3D7307DC32}"/>
              </a:ext>
            </a:extLst>
          </p:cNvPr>
          <p:cNvSpPr/>
          <p:nvPr userDrawn="1"/>
        </p:nvSpPr>
        <p:spPr>
          <a:xfrm>
            <a:off x="6233322" y="-251460"/>
            <a:ext cx="179705" cy="1797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D15E66-A588-4A8A-A903-0E9F8031CEA3}"/>
              </a:ext>
            </a:extLst>
          </p:cNvPr>
          <p:cNvSpPr/>
          <p:nvPr userDrawn="1"/>
        </p:nvSpPr>
        <p:spPr>
          <a:xfrm>
            <a:off x="6475574" y="-251460"/>
            <a:ext cx="179705" cy="1797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9A9072-0ACF-4135-8463-BBF0A32BC16E}"/>
              </a:ext>
            </a:extLst>
          </p:cNvPr>
          <p:cNvSpPr/>
          <p:nvPr userDrawn="1"/>
        </p:nvSpPr>
        <p:spPr>
          <a:xfrm>
            <a:off x="6717826" y="-251460"/>
            <a:ext cx="179705" cy="179705"/>
          </a:xfrm>
          <a:prstGeom prst="rect">
            <a:avLst/>
          </a:prstGeom>
          <a:solidFill>
            <a:srgbClr val="C8A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6B1BAA-0F64-47E8-916D-4610AB9EA46C}"/>
              </a:ext>
            </a:extLst>
          </p:cNvPr>
          <p:cNvSpPr/>
          <p:nvPr userDrawn="1"/>
        </p:nvSpPr>
        <p:spPr>
          <a:xfrm>
            <a:off x="6960078" y="-251460"/>
            <a:ext cx="179705" cy="1797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C28B40-3CEF-4E68-B5B8-262D8FA8D7B3}"/>
              </a:ext>
            </a:extLst>
          </p:cNvPr>
          <p:cNvSpPr/>
          <p:nvPr userDrawn="1"/>
        </p:nvSpPr>
        <p:spPr>
          <a:xfrm>
            <a:off x="7202330" y="-251460"/>
            <a:ext cx="179705" cy="1797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D58350-5D15-4D25-9F1D-210DF8763903}"/>
              </a:ext>
            </a:extLst>
          </p:cNvPr>
          <p:cNvSpPr/>
          <p:nvPr userDrawn="1"/>
        </p:nvSpPr>
        <p:spPr>
          <a:xfrm>
            <a:off x="5745640" y="-251460"/>
            <a:ext cx="179705" cy="179705"/>
          </a:xfrm>
          <a:prstGeom prst="rect">
            <a:avLst/>
          </a:prstGeom>
          <a:solidFill>
            <a:srgbClr val="3EA4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207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377" rtl="0" eaLnBrk="1" latinLnBrk="0" hangingPunct="1">
        <a:lnSpc>
          <a:spcPct val="101000"/>
        </a:lnSpc>
        <a:spcBef>
          <a:spcPts val="0"/>
        </a:spcBef>
        <a:buClr>
          <a:schemeClr val="tx2"/>
        </a:buClr>
        <a:buSzPct val="120000"/>
        <a:buFont typeface="Public Sans" pitchFamily="2" charset="0"/>
        <a:buChar char="—"/>
        <a:defRPr sz="1200" b="1" kern="1200">
          <a:solidFill>
            <a:schemeClr val="tx2"/>
          </a:solidFill>
          <a:latin typeface="Public Sans" pitchFamily="2" charset="0"/>
          <a:ea typeface="+mn-ea"/>
          <a:cs typeface="+mn-cs"/>
        </a:defRPr>
      </a:lvl2pPr>
      <a:lvl3pPr marL="576000" indent="-108000" algn="l" defTabSz="914377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Public Sans" pitchFamily="2" charset="0"/>
          <a:ea typeface="+mn-ea"/>
          <a:cs typeface="+mn-cs"/>
        </a:defRPr>
      </a:lvl3pPr>
      <a:lvl4pPr marL="1152000" indent="-216000" algn="l" defTabSz="914377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377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0" indent="0" algn="l" defTabSz="914377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None/>
        <a:defRPr sz="600" i="1" kern="1200">
          <a:solidFill>
            <a:schemeClr val="tx1"/>
          </a:solidFill>
          <a:latin typeface="Public Sans" pitchFamily="2" charset="0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447" y="453112"/>
            <a:ext cx="6778865" cy="48474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848" y="2094966"/>
            <a:ext cx="10515600" cy="106683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fr-FR"/>
              <a:t>Lorem</a:t>
            </a:r>
          </a:p>
          <a:p>
            <a:pPr lvl="1"/>
            <a:r>
              <a:rPr lang="fr-FR"/>
              <a:t>Lorem niveau</a:t>
            </a:r>
          </a:p>
          <a:p>
            <a:pPr lvl="2"/>
            <a:r>
              <a:rPr lang="fr-FR"/>
              <a:t>Lorem niveau</a:t>
            </a:r>
          </a:p>
          <a:p>
            <a:pPr lvl="3"/>
            <a:r>
              <a:rPr lang="fr-FR"/>
              <a:t>Lorem me niveau</a:t>
            </a:r>
          </a:p>
          <a:p>
            <a:pPr lvl="4"/>
            <a:r>
              <a:rPr lang="fr-FR" err="1"/>
              <a:t>Tation</a:t>
            </a:r>
            <a:r>
              <a:rPr lang="fr-FR"/>
              <a:t> </a:t>
            </a:r>
            <a:r>
              <a:rPr lang="fr-FR" err="1"/>
              <a:t>ullamcorper</a:t>
            </a:r>
            <a:endParaRPr lang="en-US"/>
          </a:p>
          <a:p>
            <a:pPr lvl="5"/>
            <a:r>
              <a:rPr lang="en-US"/>
              <a:t>Lorem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12125" y="6514469"/>
            <a:ext cx="3067051" cy="1548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tx2"/>
                </a:solidFill>
                <a:latin typeface="Enedis Light" pitchFamily="50" charset="0"/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6384" y="6469013"/>
            <a:ext cx="4812515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r-FR"/>
              <a:t>Sujet du document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3781" y="6514718"/>
            <a:ext cx="465150" cy="1548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 b="1">
                <a:solidFill>
                  <a:schemeClr val="tx2"/>
                </a:solidFill>
                <a:latin typeface="+mj-lt"/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2A02097C-C2C2-4DA2-899D-77F82F856ED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8307" y="6473033"/>
            <a:ext cx="767567" cy="155112"/>
            <a:chOff x="3231832" y="7185063"/>
            <a:chExt cx="5132298" cy="1037158"/>
          </a:xfrm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0BDC45AC-D827-4EC3-9595-8445187F9807}"/>
                </a:ext>
              </a:extLst>
            </p:cNvPr>
            <p:cNvSpPr/>
            <p:nvPr/>
          </p:nvSpPr>
          <p:spPr>
            <a:xfrm>
              <a:off x="5071966" y="7185101"/>
              <a:ext cx="1117644" cy="1037120"/>
            </a:xfrm>
            <a:custGeom>
              <a:avLst/>
              <a:gdLst>
                <a:gd name="connsiteX0" fmla="*/ 519115 w 1117644"/>
                <a:gd name="connsiteY0" fmla="*/ 848219 h 1037120"/>
                <a:gd name="connsiteX1" fmla="*/ 324919 w 1117644"/>
                <a:gd name="connsiteY1" fmla="*/ 668711 h 1037120"/>
                <a:gd name="connsiteX2" fmla="*/ 325338 w 1117644"/>
                <a:gd name="connsiteY2" fmla="*/ 636136 h 1037120"/>
                <a:gd name="connsiteX3" fmla="*/ 739428 w 1117644"/>
                <a:gd name="connsiteY3" fmla="*/ 636136 h 1037120"/>
                <a:gd name="connsiteX4" fmla="*/ 999289 w 1117644"/>
                <a:gd name="connsiteY4" fmla="*/ 394601 h 1037120"/>
                <a:gd name="connsiteX5" fmla="*/ 999289 w 1117644"/>
                <a:gd name="connsiteY5" fmla="*/ 241572 h 1037120"/>
                <a:gd name="connsiteX6" fmla="*/ 739428 w 1117644"/>
                <a:gd name="connsiteY6" fmla="*/ 37 h 1037120"/>
                <a:gd name="connsiteX7" fmla="*/ 378107 w 1117644"/>
                <a:gd name="connsiteY7" fmla="*/ 37 h 1037120"/>
                <a:gd name="connsiteX8" fmla="*/ 317775 w 1117644"/>
                <a:gd name="connsiteY8" fmla="*/ 4647 h 1037120"/>
                <a:gd name="connsiteX9" fmla="*/ 118684 w 1117644"/>
                <a:gd name="connsiteY9" fmla="*/ 241572 h 1037120"/>
                <a:gd name="connsiteX10" fmla="*/ 118684 w 1117644"/>
                <a:gd name="connsiteY10" fmla="*/ 330402 h 1037120"/>
                <a:gd name="connsiteX11" fmla="*/ 151850 w 1117644"/>
                <a:gd name="connsiteY11" fmla="*/ 367302 h 1037120"/>
                <a:gd name="connsiteX12" fmla="*/ 292096 w 1117644"/>
                <a:gd name="connsiteY12" fmla="*/ 367302 h 1037120"/>
                <a:gd name="connsiteX13" fmla="*/ 325300 w 1117644"/>
                <a:gd name="connsiteY13" fmla="*/ 330402 h 1037120"/>
                <a:gd name="connsiteX14" fmla="*/ 325300 w 1117644"/>
                <a:gd name="connsiteY14" fmla="*/ 273062 h 1037120"/>
                <a:gd name="connsiteX15" fmla="*/ 417369 w 1117644"/>
                <a:gd name="connsiteY15" fmla="*/ 188994 h 1037120"/>
                <a:gd name="connsiteX16" fmla="*/ 700680 w 1117644"/>
                <a:gd name="connsiteY16" fmla="*/ 188994 h 1037120"/>
                <a:gd name="connsiteX17" fmla="*/ 792768 w 1117644"/>
                <a:gd name="connsiteY17" fmla="*/ 273062 h 1037120"/>
                <a:gd name="connsiteX18" fmla="*/ 792768 w 1117644"/>
                <a:gd name="connsiteY18" fmla="*/ 363892 h 1037120"/>
                <a:gd name="connsiteX19" fmla="*/ 700680 w 1117644"/>
                <a:gd name="connsiteY19" fmla="*/ 447884 h 1037120"/>
                <a:gd name="connsiteX20" fmla="*/ 250 w 1117644"/>
                <a:gd name="connsiteY20" fmla="*/ 447884 h 1037120"/>
                <a:gd name="connsiteX21" fmla="*/ 250 w 1117644"/>
                <a:gd name="connsiteY21" fmla="*/ 636136 h 1037120"/>
                <a:gd name="connsiteX22" fmla="*/ 118188 w 1117644"/>
                <a:gd name="connsiteY22" fmla="*/ 636136 h 1037120"/>
                <a:gd name="connsiteX23" fmla="*/ 118188 w 1117644"/>
                <a:gd name="connsiteY23" fmla="*/ 668673 h 1037120"/>
                <a:gd name="connsiteX24" fmla="*/ 519800 w 1117644"/>
                <a:gd name="connsiteY24" fmla="*/ 1037157 h 1037120"/>
                <a:gd name="connsiteX25" fmla="*/ 1117894 w 1117644"/>
                <a:gd name="connsiteY25" fmla="*/ 1037157 h 1037120"/>
                <a:gd name="connsiteX26" fmla="*/ 1117894 w 1117644"/>
                <a:gd name="connsiteY26" fmla="*/ 848200 h 1037120"/>
                <a:gd name="connsiteX27" fmla="*/ 519115 w 1117644"/>
                <a:gd name="connsiteY27" fmla="*/ 848219 h 103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17644" h="1037120">
                  <a:moveTo>
                    <a:pt x="519115" y="848219"/>
                  </a:moveTo>
                  <a:cubicBezTo>
                    <a:pt x="412035" y="848219"/>
                    <a:pt x="324919" y="768248"/>
                    <a:pt x="324919" y="668711"/>
                  </a:cubicBezTo>
                  <a:lnTo>
                    <a:pt x="325338" y="636136"/>
                  </a:lnTo>
                  <a:lnTo>
                    <a:pt x="739428" y="636136"/>
                  </a:lnTo>
                  <a:cubicBezTo>
                    <a:pt x="882741" y="636136"/>
                    <a:pt x="999289" y="527798"/>
                    <a:pt x="999289" y="394601"/>
                  </a:cubicBezTo>
                  <a:lnTo>
                    <a:pt x="999289" y="241572"/>
                  </a:lnTo>
                  <a:cubicBezTo>
                    <a:pt x="999289" y="108375"/>
                    <a:pt x="882741" y="37"/>
                    <a:pt x="739428" y="37"/>
                  </a:cubicBezTo>
                  <a:lnTo>
                    <a:pt x="378107" y="37"/>
                  </a:lnTo>
                  <a:cubicBezTo>
                    <a:pt x="358028" y="37"/>
                    <a:pt x="337740" y="228"/>
                    <a:pt x="317775" y="4647"/>
                  </a:cubicBezTo>
                  <a:cubicBezTo>
                    <a:pt x="200294" y="30727"/>
                    <a:pt x="118684" y="129349"/>
                    <a:pt x="118684" y="241572"/>
                  </a:cubicBezTo>
                  <a:lnTo>
                    <a:pt x="118684" y="330402"/>
                  </a:lnTo>
                  <a:cubicBezTo>
                    <a:pt x="118684" y="350729"/>
                    <a:pt x="133543" y="367302"/>
                    <a:pt x="151850" y="367302"/>
                  </a:cubicBezTo>
                  <a:lnTo>
                    <a:pt x="292096" y="367302"/>
                  </a:lnTo>
                  <a:cubicBezTo>
                    <a:pt x="310422" y="367302"/>
                    <a:pt x="325300" y="350729"/>
                    <a:pt x="325300" y="330402"/>
                  </a:cubicBezTo>
                  <a:lnTo>
                    <a:pt x="325300" y="273062"/>
                  </a:lnTo>
                  <a:cubicBezTo>
                    <a:pt x="325300" y="226713"/>
                    <a:pt x="366600" y="188994"/>
                    <a:pt x="417369" y="188994"/>
                  </a:cubicBezTo>
                  <a:lnTo>
                    <a:pt x="700680" y="188994"/>
                  </a:lnTo>
                  <a:cubicBezTo>
                    <a:pt x="751467" y="188994"/>
                    <a:pt x="792768" y="226713"/>
                    <a:pt x="792768" y="273062"/>
                  </a:cubicBezTo>
                  <a:lnTo>
                    <a:pt x="792768" y="363892"/>
                  </a:lnTo>
                  <a:cubicBezTo>
                    <a:pt x="792768" y="410203"/>
                    <a:pt x="751467" y="447884"/>
                    <a:pt x="700680" y="447884"/>
                  </a:cubicBezTo>
                  <a:lnTo>
                    <a:pt x="250" y="447884"/>
                  </a:lnTo>
                  <a:lnTo>
                    <a:pt x="250" y="636136"/>
                  </a:lnTo>
                  <a:lnTo>
                    <a:pt x="118188" y="636136"/>
                  </a:lnTo>
                  <a:lnTo>
                    <a:pt x="118188" y="668673"/>
                  </a:lnTo>
                  <a:cubicBezTo>
                    <a:pt x="118188" y="872527"/>
                    <a:pt x="298859" y="1037157"/>
                    <a:pt x="519800" y="1037157"/>
                  </a:cubicBezTo>
                  <a:lnTo>
                    <a:pt x="1117894" y="1037157"/>
                  </a:lnTo>
                  <a:lnTo>
                    <a:pt x="1117894" y="848200"/>
                  </a:lnTo>
                  <a:lnTo>
                    <a:pt x="519115" y="848219"/>
                  </a:lnTo>
                  <a:close/>
                </a:path>
              </a:pathLst>
            </a:custGeom>
            <a:solidFill>
              <a:srgbClr val="96CD3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D7E896CC-AAEE-4D27-B259-9BDDE17707D4}"/>
                </a:ext>
              </a:extLst>
            </p:cNvPr>
            <p:cNvSpPr/>
            <p:nvPr/>
          </p:nvSpPr>
          <p:spPr>
            <a:xfrm>
              <a:off x="3231832" y="7185063"/>
              <a:ext cx="5132298" cy="1037139"/>
            </a:xfrm>
            <a:custGeom>
              <a:avLst/>
              <a:gdLst>
                <a:gd name="connsiteX0" fmla="*/ 4143956 w 5132298"/>
                <a:gd name="connsiteY0" fmla="*/ 78849 h 1037139"/>
                <a:gd name="connsiteX1" fmla="*/ 4143651 w 5132298"/>
                <a:gd name="connsiteY1" fmla="*/ 36939 h 1037139"/>
                <a:gd name="connsiteX2" fmla="*/ 4110447 w 5132298"/>
                <a:gd name="connsiteY2" fmla="*/ 78 h 1037139"/>
                <a:gd name="connsiteX3" fmla="*/ 3970639 w 5132298"/>
                <a:gd name="connsiteY3" fmla="*/ 78 h 1037139"/>
                <a:gd name="connsiteX4" fmla="*/ 3937435 w 5132298"/>
                <a:gd name="connsiteY4" fmla="*/ 36939 h 1037139"/>
                <a:gd name="connsiteX5" fmla="*/ 3937435 w 5132298"/>
                <a:gd name="connsiteY5" fmla="*/ 78849 h 1037139"/>
                <a:gd name="connsiteX6" fmla="*/ 3937454 w 5132298"/>
                <a:gd name="connsiteY6" fmla="*/ 78849 h 1037139"/>
                <a:gd name="connsiteX7" fmla="*/ 3937759 w 5132298"/>
                <a:gd name="connsiteY7" fmla="*/ 152249 h 1037139"/>
                <a:gd name="connsiteX8" fmla="*/ 3970963 w 5132298"/>
                <a:gd name="connsiteY8" fmla="*/ 189111 h 1037139"/>
                <a:gd name="connsiteX9" fmla="*/ 4110771 w 5132298"/>
                <a:gd name="connsiteY9" fmla="*/ 189111 h 1037139"/>
                <a:gd name="connsiteX10" fmla="*/ 4143975 w 5132298"/>
                <a:gd name="connsiteY10" fmla="*/ 152249 h 1037139"/>
                <a:gd name="connsiteX11" fmla="*/ 4143975 w 5132298"/>
                <a:gd name="connsiteY11" fmla="*/ 78849 h 1037139"/>
                <a:gd name="connsiteX12" fmla="*/ 4143956 w 5132298"/>
                <a:gd name="connsiteY12" fmla="*/ 78849 h 1037139"/>
                <a:gd name="connsiteX13" fmla="*/ 4143956 w 5132298"/>
                <a:gd name="connsiteY13" fmla="*/ 653397 h 1037139"/>
                <a:gd name="connsiteX14" fmla="*/ 4143651 w 5132298"/>
                <a:gd name="connsiteY14" fmla="*/ 306706 h 1037139"/>
                <a:gd name="connsiteX15" fmla="*/ 4110447 w 5132298"/>
                <a:gd name="connsiteY15" fmla="*/ 269845 h 1037139"/>
                <a:gd name="connsiteX16" fmla="*/ 3970639 w 5132298"/>
                <a:gd name="connsiteY16" fmla="*/ 269845 h 1037139"/>
                <a:gd name="connsiteX17" fmla="*/ 3937435 w 5132298"/>
                <a:gd name="connsiteY17" fmla="*/ 306706 h 1037139"/>
                <a:gd name="connsiteX18" fmla="*/ 3937435 w 5132298"/>
                <a:gd name="connsiteY18" fmla="*/ 653397 h 1037139"/>
                <a:gd name="connsiteX19" fmla="*/ 3937454 w 5132298"/>
                <a:gd name="connsiteY19" fmla="*/ 653397 h 1037139"/>
                <a:gd name="connsiteX20" fmla="*/ 3937759 w 5132298"/>
                <a:gd name="connsiteY20" fmla="*/ 1000069 h 1037139"/>
                <a:gd name="connsiteX21" fmla="*/ 3970963 w 5132298"/>
                <a:gd name="connsiteY21" fmla="*/ 1036931 h 1037139"/>
                <a:gd name="connsiteX22" fmla="*/ 4110771 w 5132298"/>
                <a:gd name="connsiteY22" fmla="*/ 1036931 h 1037139"/>
                <a:gd name="connsiteX23" fmla="*/ 4143975 w 5132298"/>
                <a:gd name="connsiteY23" fmla="*/ 1000069 h 1037139"/>
                <a:gd name="connsiteX24" fmla="*/ 4143975 w 5132298"/>
                <a:gd name="connsiteY24" fmla="*/ 653397 h 1037139"/>
                <a:gd name="connsiteX25" fmla="*/ 4143956 w 5132298"/>
                <a:gd name="connsiteY25" fmla="*/ 653397 h 1037139"/>
                <a:gd name="connsiteX26" fmla="*/ 3441430 w 5132298"/>
                <a:gd name="connsiteY26" fmla="*/ 78 h 1037139"/>
                <a:gd name="connsiteX27" fmla="*/ 2991355 w 5132298"/>
                <a:gd name="connsiteY27" fmla="*/ 78 h 1037139"/>
                <a:gd name="connsiteX28" fmla="*/ 2958131 w 5132298"/>
                <a:gd name="connsiteY28" fmla="*/ 37035 h 1037139"/>
                <a:gd name="connsiteX29" fmla="*/ 2958131 w 5132298"/>
                <a:gd name="connsiteY29" fmla="*/ 646958 h 1037139"/>
                <a:gd name="connsiteX30" fmla="*/ 2991297 w 5132298"/>
                <a:gd name="connsiteY30" fmla="*/ 683858 h 1037139"/>
                <a:gd name="connsiteX31" fmla="*/ 3131391 w 5132298"/>
                <a:gd name="connsiteY31" fmla="*/ 683858 h 1037139"/>
                <a:gd name="connsiteX32" fmla="*/ 3164595 w 5132298"/>
                <a:gd name="connsiteY32" fmla="*/ 646958 h 1037139"/>
                <a:gd name="connsiteX33" fmla="*/ 3164786 w 5132298"/>
                <a:gd name="connsiteY33" fmla="*/ 189015 h 1037139"/>
                <a:gd name="connsiteX34" fmla="*/ 3418284 w 5132298"/>
                <a:gd name="connsiteY34" fmla="*/ 189111 h 1037139"/>
                <a:gd name="connsiteX35" fmla="*/ 3612499 w 5132298"/>
                <a:gd name="connsiteY35" fmla="*/ 369762 h 1037139"/>
                <a:gd name="connsiteX36" fmla="*/ 3612499 w 5132298"/>
                <a:gd name="connsiteY36" fmla="*/ 702794 h 1037139"/>
                <a:gd name="connsiteX37" fmla="*/ 3418284 w 5132298"/>
                <a:gd name="connsiteY37" fmla="*/ 847822 h 1037139"/>
                <a:gd name="connsiteX38" fmla="*/ 2958131 w 5132298"/>
                <a:gd name="connsiteY38" fmla="*/ 848298 h 1037139"/>
                <a:gd name="connsiteX39" fmla="*/ 2958131 w 5132298"/>
                <a:gd name="connsiteY39" fmla="*/ 1037217 h 1037139"/>
                <a:gd name="connsiteX40" fmla="*/ 3418284 w 5132298"/>
                <a:gd name="connsiteY40" fmla="*/ 1036931 h 1037139"/>
                <a:gd name="connsiteX41" fmla="*/ 3818982 w 5132298"/>
                <a:gd name="connsiteY41" fmla="*/ 702794 h 1037139"/>
                <a:gd name="connsiteX42" fmla="*/ 3818982 w 5132298"/>
                <a:gd name="connsiteY42" fmla="*/ 367590 h 1037139"/>
                <a:gd name="connsiteX43" fmla="*/ 3441430 w 5132298"/>
                <a:gd name="connsiteY43" fmla="*/ 78 h 1037139"/>
                <a:gd name="connsiteX44" fmla="*/ 5132651 w 5132298"/>
                <a:gd name="connsiteY44" fmla="*/ 679820 h 1037139"/>
                <a:gd name="connsiteX45" fmla="*/ 5131660 w 5132298"/>
                <a:gd name="connsiteY45" fmla="*/ 650425 h 1037139"/>
                <a:gd name="connsiteX46" fmla="*/ 4877591 w 5132298"/>
                <a:gd name="connsiteY46" fmla="*/ 447943 h 1037139"/>
                <a:gd name="connsiteX47" fmla="*/ 4567171 w 5132298"/>
                <a:gd name="connsiteY47" fmla="*/ 447943 h 1037139"/>
                <a:gd name="connsiteX48" fmla="*/ 4559208 w 5132298"/>
                <a:gd name="connsiteY48" fmla="*/ 447924 h 1037139"/>
                <a:gd name="connsiteX49" fmla="*/ 4469063 w 5132298"/>
                <a:gd name="connsiteY49" fmla="*/ 349759 h 1037139"/>
                <a:gd name="connsiteX50" fmla="*/ 4469368 w 5132298"/>
                <a:gd name="connsiteY50" fmla="*/ 279312 h 1037139"/>
                <a:gd name="connsiteX51" fmla="*/ 4567533 w 5132298"/>
                <a:gd name="connsiteY51" fmla="*/ 189187 h 1037139"/>
                <a:gd name="connsiteX52" fmla="*/ 4690043 w 5132298"/>
                <a:gd name="connsiteY52" fmla="*/ 189187 h 1037139"/>
                <a:gd name="connsiteX53" fmla="*/ 4691243 w 5132298"/>
                <a:gd name="connsiteY53" fmla="*/ 189225 h 1037139"/>
                <a:gd name="connsiteX54" fmla="*/ 5000825 w 5132298"/>
                <a:gd name="connsiteY54" fmla="*/ 189225 h 1037139"/>
                <a:gd name="connsiteX55" fmla="*/ 5035706 w 5132298"/>
                <a:gd name="connsiteY55" fmla="*/ 166270 h 1037139"/>
                <a:gd name="connsiteX56" fmla="*/ 5037687 w 5132298"/>
                <a:gd name="connsiteY56" fmla="*/ 156021 h 1037139"/>
                <a:gd name="connsiteX57" fmla="*/ 5037687 w 5132298"/>
                <a:gd name="connsiteY57" fmla="*/ 33282 h 1037139"/>
                <a:gd name="connsiteX58" fmla="*/ 5000825 w 5132298"/>
                <a:gd name="connsiteY58" fmla="*/ 116 h 1037139"/>
                <a:gd name="connsiteX59" fmla="*/ 4517869 w 5132298"/>
                <a:gd name="connsiteY59" fmla="*/ 173 h 1037139"/>
                <a:gd name="connsiteX60" fmla="*/ 4262409 w 5132298"/>
                <a:gd name="connsiteY60" fmla="*/ 235555 h 1037139"/>
                <a:gd name="connsiteX61" fmla="*/ 4262428 w 5132298"/>
                <a:gd name="connsiteY61" fmla="*/ 382392 h 1037139"/>
                <a:gd name="connsiteX62" fmla="*/ 4497886 w 5132298"/>
                <a:gd name="connsiteY62" fmla="*/ 636214 h 1037139"/>
                <a:gd name="connsiteX63" fmla="*/ 4836309 w 5132298"/>
                <a:gd name="connsiteY63" fmla="*/ 636214 h 1037139"/>
                <a:gd name="connsiteX64" fmla="*/ 4925977 w 5132298"/>
                <a:gd name="connsiteY64" fmla="*/ 734398 h 1037139"/>
                <a:gd name="connsiteX65" fmla="*/ 4925977 w 5132298"/>
                <a:gd name="connsiteY65" fmla="*/ 757944 h 1037139"/>
                <a:gd name="connsiteX66" fmla="*/ 4828289 w 5132298"/>
                <a:gd name="connsiteY66" fmla="*/ 848050 h 1037139"/>
                <a:gd name="connsiteX67" fmla="*/ 4299290 w 5132298"/>
                <a:gd name="connsiteY67" fmla="*/ 848050 h 1037139"/>
                <a:gd name="connsiteX68" fmla="*/ 4264447 w 5132298"/>
                <a:gd name="connsiteY68" fmla="*/ 870872 h 1037139"/>
                <a:gd name="connsiteX69" fmla="*/ 4262390 w 5132298"/>
                <a:gd name="connsiteY69" fmla="*/ 881216 h 1037139"/>
                <a:gd name="connsiteX70" fmla="*/ 4262390 w 5132298"/>
                <a:gd name="connsiteY70" fmla="*/ 1003955 h 1037139"/>
                <a:gd name="connsiteX71" fmla="*/ 4299290 w 5132298"/>
                <a:gd name="connsiteY71" fmla="*/ 1037160 h 1037139"/>
                <a:gd name="connsiteX72" fmla="*/ 4732296 w 5132298"/>
                <a:gd name="connsiteY72" fmla="*/ 1037160 h 1037139"/>
                <a:gd name="connsiteX73" fmla="*/ 4879172 w 5132298"/>
                <a:gd name="connsiteY73" fmla="*/ 1037083 h 1037139"/>
                <a:gd name="connsiteX74" fmla="*/ 5132651 w 5132298"/>
                <a:gd name="connsiteY74" fmla="*/ 801587 h 1037139"/>
                <a:gd name="connsiteX75" fmla="*/ 5132651 w 5132298"/>
                <a:gd name="connsiteY75" fmla="*/ 679820 h 1037139"/>
                <a:gd name="connsiteX76" fmla="*/ 280863 w 5132298"/>
                <a:gd name="connsiteY76" fmla="*/ 189111 h 1037139"/>
                <a:gd name="connsiteX77" fmla="*/ 825046 w 5132298"/>
                <a:gd name="connsiteY77" fmla="*/ 189111 h 1037139"/>
                <a:gd name="connsiteX78" fmla="*/ 861203 w 5132298"/>
                <a:gd name="connsiteY78" fmla="*/ 156573 h 1037139"/>
                <a:gd name="connsiteX79" fmla="*/ 861203 w 5132298"/>
                <a:gd name="connsiteY79" fmla="*/ 32729 h 1037139"/>
                <a:gd name="connsiteX80" fmla="*/ 825046 w 5132298"/>
                <a:gd name="connsiteY80" fmla="*/ 78 h 1037139"/>
                <a:gd name="connsiteX81" fmla="*/ 277073 w 5132298"/>
                <a:gd name="connsiteY81" fmla="*/ 78 h 1037139"/>
                <a:gd name="connsiteX82" fmla="*/ 352 w 5132298"/>
                <a:gd name="connsiteY82" fmla="*/ 255005 h 1037139"/>
                <a:gd name="connsiteX83" fmla="*/ 352 w 5132298"/>
                <a:gd name="connsiteY83" fmla="*/ 782309 h 1037139"/>
                <a:gd name="connsiteX84" fmla="*/ 277073 w 5132298"/>
                <a:gd name="connsiteY84" fmla="*/ 1037217 h 1037139"/>
                <a:gd name="connsiteX85" fmla="*/ 825046 w 5132298"/>
                <a:gd name="connsiteY85" fmla="*/ 1037217 h 1037139"/>
                <a:gd name="connsiteX86" fmla="*/ 861203 w 5132298"/>
                <a:gd name="connsiteY86" fmla="*/ 1004660 h 1037139"/>
                <a:gd name="connsiteX87" fmla="*/ 861203 w 5132298"/>
                <a:gd name="connsiteY87" fmla="*/ 880816 h 1037139"/>
                <a:gd name="connsiteX88" fmla="*/ 825046 w 5132298"/>
                <a:gd name="connsiteY88" fmla="*/ 848298 h 1037139"/>
                <a:gd name="connsiteX89" fmla="*/ 280863 w 5132298"/>
                <a:gd name="connsiteY89" fmla="*/ 848298 h 1037139"/>
                <a:gd name="connsiteX90" fmla="*/ 207006 w 5132298"/>
                <a:gd name="connsiteY90" fmla="*/ 779051 h 1037139"/>
                <a:gd name="connsiteX91" fmla="*/ 207006 w 5132298"/>
                <a:gd name="connsiteY91" fmla="*/ 634347 h 1037139"/>
                <a:gd name="connsiteX92" fmla="*/ 532457 w 5132298"/>
                <a:gd name="connsiteY92" fmla="*/ 634347 h 1037139"/>
                <a:gd name="connsiteX93" fmla="*/ 568595 w 5132298"/>
                <a:gd name="connsiteY93" fmla="*/ 601772 h 1037139"/>
                <a:gd name="connsiteX94" fmla="*/ 568595 w 5132298"/>
                <a:gd name="connsiteY94" fmla="*/ 480557 h 1037139"/>
                <a:gd name="connsiteX95" fmla="*/ 532457 w 5132298"/>
                <a:gd name="connsiteY95" fmla="*/ 447943 h 1037139"/>
                <a:gd name="connsiteX96" fmla="*/ 207006 w 5132298"/>
                <a:gd name="connsiteY96" fmla="*/ 447943 h 1037139"/>
                <a:gd name="connsiteX97" fmla="*/ 207006 w 5132298"/>
                <a:gd name="connsiteY97" fmla="*/ 258395 h 1037139"/>
                <a:gd name="connsiteX98" fmla="*/ 280863 w 5132298"/>
                <a:gd name="connsiteY98" fmla="*/ 189111 h 1037139"/>
                <a:gd name="connsiteX99" fmla="*/ 1186405 w 5132298"/>
                <a:gd name="connsiteY99" fmla="*/ 189130 h 1037139"/>
                <a:gd name="connsiteX100" fmla="*/ 1186405 w 5132298"/>
                <a:gd name="connsiteY100" fmla="*/ 1000336 h 1037139"/>
                <a:gd name="connsiteX101" fmla="*/ 1153144 w 5132298"/>
                <a:gd name="connsiteY101" fmla="*/ 1037198 h 1037139"/>
                <a:gd name="connsiteX102" fmla="*/ 1012879 w 5132298"/>
                <a:gd name="connsiteY102" fmla="*/ 1037198 h 1037139"/>
                <a:gd name="connsiteX103" fmla="*/ 979656 w 5132298"/>
                <a:gd name="connsiteY103" fmla="*/ 1000336 h 1037139"/>
                <a:gd name="connsiteX104" fmla="*/ 979656 w 5132298"/>
                <a:gd name="connsiteY104" fmla="*/ 37035 h 1037139"/>
                <a:gd name="connsiteX105" fmla="*/ 1012879 w 5132298"/>
                <a:gd name="connsiteY105" fmla="*/ 116 h 1037139"/>
                <a:gd name="connsiteX106" fmla="*/ 1439846 w 5132298"/>
                <a:gd name="connsiteY106" fmla="*/ 116 h 1037139"/>
                <a:gd name="connsiteX107" fmla="*/ 1840506 w 5132298"/>
                <a:gd name="connsiteY107" fmla="*/ 369838 h 1037139"/>
                <a:gd name="connsiteX108" fmla="*/ 1840506 w 5132298"/>
                <a:gd name="connsiteY108" fmla="*/ 1004032 h 1037139"/>
                <a:gd name="connsiteX109" fmla="*/ 1803625 w 5132298"/>
                <a:gd name="connsiteY109" fmla="*/ 1037198 h 1037139"/>
                <a:gd name="connsiteX110" fmla="*/ 1670885 w 5132298"/>
                <a:gd name="connsiteY110" fmla="*/ 1037198 h 1037139"/>
                <a:gd name="connsiteX111" fmla="*/ 1634023 w 5132298"/>
                <a:gd name="connsiteY111" fmla="*/ 1004032 h 1037139"/>
                <a:gd name="connsiteX112" fmla="*/ 1634023 w 5132298"/>
                <a:gd name="connsiteY112" fmla="*/ 369838 h 1037139"/>
                <a:gd name="connsiteX113" fmla="*/ 1439846 w 5132298"/>
                <a:gd name="connsiteY113" fmla="*/ 189225 h 1037139"/>
                <a:gd name="connsiteX114" fmla="*/ 1186405 w 5132298"/>
                <a:gd name="connsiteY114" fmla="*/ 189130 h 103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5132298" h="1037139">
                  <a:moveTo>
                    <a:pt x="4143956" y="78849"/>
                  </a:moveTo>
                  <a:lnTo>
                    <a:pt x="4143651" y="36939"/>
                  </a:lnTo>
                  <a:cubicBezTo>
                    <a:pt x="4143651" y="16613"/>
                    <a:pt x="4128754" y="78"/>
                    <a:pt x="4110447" y="78"/>
                  </a:cubicBezTo>
                  <a:lnTo>
                    <a:pt x="3970639" y="78"/>
                  </a:lnTo>
                  <a:cubicBezTo>
                    <a:pt x="3952351" y="78"/>
                    <a:pt x="3937435" y="16613"/>
                    <a:pt x="3937435" y="36939"/>
                  </a:cubicBezTo>
                  <a:lnTo>
                    <a:pt x="3937435" y="78849"/>
                  </a:lnTo>
                  <a:lnTo>
                    <a:pt x="3937454" y="78849"/>
                  </a:lnTo>
                  <a:lnTo>
                    <a:pt x="3937759" y="152249"/>
                  </a:lnTo>
                  <a:cubicBezTo>
                    <a:pt x="3937759" y="172575"/>
                    <a:pt x="3952637" y="189111"/>
                    <a:pt x="3970963" y="189111"/>
                  </a:cubicBezTo>
                  <a:lnTo>
                    <a:pt x="4110771" y="189111"/>
                  </a:lnTo>
                  <a:cubicBezTo>
                    <a:pt x="4129059" y="189111"/>
                    <a:pt x="4143975" y="172575"/>
                    <a:pt x="4143975" y="152249"/>
                  </a:cubicBezTo>
                  <a:lnTo>
                    <a:pt x="4143975" y="78849"/>
                  </a:lnTo>
                  <a:lnTo>
                    <a:pt x="4143956" y="78849"/>
                  </a:lnTo>
                  <a:close/>
                  <a:moveTo>
                    <a:pt x="4143956" y="653397"/>
                  </a:moveTo>
                  <a:lnTo>
                    <a:pt x="4143651" y="306706"/>
                  </a:lnTo>
                  <a:cubicBezTo>
                    <a:pt x="4143651" y="286361"/>
                    <a:pt x="4128754" y="269845"/>
                    <a:pt x="4110447" y="269845"/>
                  </a:cubicBezTo>
                  <a:lnTo>
                    <a:pt x="3970639" y="269845"/>
                  </a:lnTo>
                  <a:cubicBezTo>
                    <a:pt x="3952351" y="269845"/>
                    <a:pt x="3937435" y="286361"/>
                    <a:pt x="3937435" y="306706"/>
                  </a:cubicBezTo>
                  <a:lnTo>
                    <a:pt x="3937435" y="653397"/>
                  </a:lnTo>
                  <a:lnTo>
                    <a:pt x="3937454" y="653397"/>
                  </a:lnTo>
                  <a:lnTo>
                    <a:pt x="3937759" y="1000069"/>
                  </a:lnTo>
                  <a:cubicBezTo>
                    <a:pt x="3937759" y="1020396"/>
                    <a:pt x="3952637" y="1036931"/>
                    <a:pt x="3970963" y="1036931"/>
                  </a:cubicBezTo>
                  <a:lnTo>
                    <a:pt x="4110771" y="1036931"/>
                  </a:lnTo>
                  <a:cubicBezTo>
                    <a:pt x="4129059" y="1036931"/>
                    <a:pt x="4143975" y="1020396"/>
                    <a:pt x="4143975" y="1000069"/>
                  </a:cubicBezTo>
                  <a:lnTo>
                    <a:pt x="4143975" y="653397"/>
                  </a:lnTo>
                  <a:lnTo>
                    <a:pt x="4143956" y="653397"/>
                  </a:lnTo>
                  <a:close/>
                  <a:moveTo>
                    <a:pt x="3441430" y="78"/>
                  </a:moveTo>
                  <a:lnTo>
                    <a:pt x="2991355" y="78"/>
                  </a:lnTo>
                  <a:cubicBezTo>
                    <a:pt x="2973029" y="78"/>
                    <a:pt x="2958131" y="16670"/>
                    <a:pt x="2958131" y="37035"/>
                  </a:cubicBezTo>
                  <a:lnTo>
                    <a:pt x="2958131" y="646958"/>
                  </a:lnTo>
                  <a:cubicBezTo>
                    <a:pt x="2958131" y="667323"/>
                    <a:pt x="2973009" y="683858"/>
                    <a:pt x="2991297" y="683858"/>
                  </a:cubicBezTo>
                  <a:lnTo>
                    <a:pt x="3131391" y="683858"/>
                  </a:lnTo>
                  <a:cubicBezTo>
                    <a:pt x="3149717" y="683858"/>
                    <a:pt x="3164595" y="667323"/>
                    <a:pt x="3164595" y="646958"/>
                  </a:cubicBezTo>
                  <a:lnTo>
                    <a:pt x="3164786" y="189015"/>
                  </a:lnTo>
                  <a:lnTo>
                    <a:pt x="3418284" y="189111"/>
                  </a:lnTo>
                  <a:cubicBezTo>
                    <a:pt x="3525383" y="189111"/>
                    <a:pt x="3612499" y="270149"/>
                    <a:pt x="3612499" y="369762"/>
                  </a:cubicBezTo>
                  <a:lnTo>
                    <a:pt x="3612499" y="702794"/>
                  </a:lnTo>
                  <a:cubicBezTo>
                    <a:pt x="3612499" y="802368"/>
                    <a:pt x="3525383" y="847822"/>
                    <a:pt x="3418284" y="847822"/>
                  </a:cubicBezTo>
                  <a:lnTo>
                    <a:pt x="2958131" y="848298"/>
                  </a:lnTo>
                  <a:lnTo>
                    <a:pt x="2958131" y="1037217"/>
                  </a:lnTo>
                  <a:lnTo>
                    <a:pt x="3418284" y="1036931"/>
                  </a:lnTo>
                  <a:cubicBezTo>
                    <a:pt x="3639226" y="1036931"/>
                    <a:pt x="3818982" y="906648"/>
                    <a:pt x="3818982" y="702794"/>
                  </a:cubicBezTo>
                  <a:lnTo>
                    <a:pt x="3818982" y="367590"/>
                  </a:lnTo>
                  <a:cubicBezTo>
                    <a:pt x="3818982" y="171985"/>
                    <a:pt x="3654866" y="78"/>
                    <a:pt x="3441430" y="78"/>
                  </a:cubicBezTo>
                  <a:moveTo>
                    <a:pt x="5132651" y="679820"/>
                  </a:moveTo>
                  <a:cubicBezTo>
                    <a:pt x="5132651" y="670447"/>
                    <a:pt x="5132575" y="660846"/>
                    <a:pt x="5131660" y="650425"/>
                  </a:cubicBezTo>
                  <a:cubicBezTo>
                    <a:pt x="5121469" y="535230"/>
                    <a:pt x="5002749" y="447943"/>
                    <a:pt x="4877591" y="447943"/>
                  </a:cubicBezTo>
                  <a:lnTo>
                    <a:pt x="4567171" y="447943"/>
                  </a:lnTo>
                  <a:lnTo>
                    <a:pt x="4559208" y="447924"/>
                  </a:lnTo>
                  <a:cubicBezTo>
                    <a:pt x="4509487" y="447924"/>
                    <a:pt x="4469063" y="403861"/>
                    <a:pt x="4469063" y="349759"/>
                  </a:cubicBezTo>
                  <a:lnTo>
                    <a:pt x="4469368" y="279312"/>
                  </a:lnTo>
                  <a:cubicBezTo>
                    <a:pt x="4469368" y="229630"/>
                    <a:pt x="4513412" y="189187"/>
                    <a:pt x="4567533" y="189187"/>
                  </a:cubicBezTo>
                  <a:lnTo>
                    <a:pt x="4690043" y="189187"/>
                  </a:lnTo>
                  <a:lnTo>
                    <a:pt x="4691243" y="189225"/>
                  </a:lnTo>
                  <a:lnTo>
                    <a:pt x="5000825" y="189225"/>
                  </a:lnTo>
                  <a:cubicBezTo>
                    <a:pt x="5016656" y="189225"/>
                    <a:pt x="5030676" y="180005"/>
                    <a:pt x="5035706" y="166270"/>
                  </a:cubicBezTo>
                  <a:cubicBezTo>
                    <a:pt x="5037039" y="162612"/>
                    <a:pt x="5037687" y="159259"/>
                    <a:pt x="5037687" y="156021"/>
                  </a:cubicBezTo>
                  <a:lnTo>
                    <a:pt x="5037687" y="33282"/>
                  </a:lnTo>
                  <a:cubicBezTo>
                    <a:pt x="5037687" y="14956"/>
                    <a:pt x="5021151" y="116"/>
                    <a:pt x="5000825" y="116"/>
                  </a:cubicBezTo>
                  <a:lnTo>
                    <a:pt x="4517869" y="173"/>
                  </a:lnTo>
                  <a:cubicBezTo>
                    <a:pt x="4377928" y="173"/>
                    <a:pt x="4262409" y="105805"/>
                    <a:pt x="4262409" y="235555"/>
                  </a:cubicBezTo>
                  <a:lnTo>
                    <a:pt x="4262428" y="382392"/>
                  </a:lnTo>
                  <a:cubicBezTo>
                    <a:pt x="4262428" y="522352"/>
                    <a:pt x="4368041" y="636214"/>
                    <a:pt x="4497886" y="636214"/>
                  </a:cubicBezTo>
                  <a:lnTo>
                    <a:pt x="4836309" y="636214"/>
                  </a:lnTo>
                  <a:cubicBezTo>
                    <a:pt x="4885992" y="636214"/>
                    <a:pt x="4925977" y="680258"/>
                    <a:pt x="4925977" y="734398"/>
                  </a:cubicBezTo>
                  <a:lnTo>
                    <a:pt x="4925977" y="757944"/>
                  </a:lnTo>
                  <a:cubicBezTo>
                    <a:pt x="4925977" y="807645"/>
                    <a:pt x="4882410" y="848050"/>
                    <a:pt x="4828289" y="848050"/>
                  </a:cubicBezTo>
                  <a:lnTo>
                    <a:pt x="4299290" y="848050"/>
                  </a:lnTo>
                  <a:cubicBezTo>
                    <a:pt x="4283440" y="848050"/>
                    <a:pt x="4269419" y="857213"/>
                    <a:pt x="4264447" y="870872"/>
                  </a:cubicBezTo>
                  <a:cubicBezTo>
                    <a:pt x="4263057" y="874606"/>
                    <a:pt x="4262390" y="877997"/>
                    <a:pt x="4262390" y="881216"/>
                  </a:cubicBezTo>
                  <a:lnTo>
                    <a:pt x="4262390" y="1003955"/>
                  </a:lnTo>
                  <a:cubicBezTo>
                    <a:pt x="4262390" y="1022262"/>
                    <a:pt x="4278944" y="1037160"/>
                    <a:pt x="4299290" y="1037160"/>
                  </a:cubicBezTo>
                  <a:lnTo>
                    <a:pt x="4732296" y="1037160"/>
                  </a:lnTo>
                  <a:lnTo>
                    <a:pt x="4879172" y="1037083"/>
                  </a:lnTo>
                  <a:cubicBezTo>
                    <a:pt x="5019075" y="1037083"/>
                    <a:pt x="5132651" y="931470"/>
                    <a:pt x="5132651" y="801587"/>
                  </a:cubicBezTo>
                  <a:lnTo>
                    <a:pt x="5132651" y="679820"/>
                  </a:lnTo>
                  <a:close/>
                  <a:moveTo>
                    <a:pt x="280863" y="189111"/>
                  </a:moveTo>
                  <a:lnTo>
                    <a:pt x="825046" y="189111"/>
                  </a:lnTo>
                  <a:cubicBezTo>
                    <a:pt x="844972" y="189111"/>
                    <a:pt x="861203" y="174518"/>
                    <a:pt x="861203" y="156573"/>
                  </a:cubicBezTo>
                  <a:lnTo>
                    <a:pt x="861203" y="32729"/>
                  </a:lnTo>
                  <a:cubicBezTo>
                    <a:pt x="861203" y="14746"/>
                    <a:pt x="845734" y="78"/>
                    <a:pt x="825046" y="78"/>
                  </a:cubicBezTo>
                  <a:lnTo>
                    <a:pt x="277073" y="78"/>
                  </a:lnTo>
                  <a:cubicBezTo>
                    <a:pt x="124501" y="78"/>
                    <a:pt x="352" y="114301"/>
                    <a:pt x="352" y="255005"/>
                  </a:cubicBezTo>
                  <a:lnTo>
                    <a:pt x="352" y="782309"/>
                  </a:lnTo>
                  <a:cubicBezTo>
                    <a:pt x="352" y="922955"/>
                    <a:pt x="124501" y="1037217"/>
                    <a:pt x="277073" y="1037217"/>
                  </a:cubicBezTo>
                  <a:lnTo>
                    <a:pt x="825046" y="1037217"/>
                  </a:lnTo>
                  <a:cubicBezTo>
                    <a:pt x="844972" y="1037217"/>
                    <a:pt x="861203" y="1022605"/>
                    <a:pt x="861203" y="1004660"/>
                  </a:cubicBezTo>
                  <a:lnTo>
                    <a:pt x="861203" y="880816"/>
                  </a:lnTo>
                  <a:cubicBezTo>
                    <a:pt x="861203" y="862871"/>
                    <a:pt x="844972" y="848298"/>
                    <a:pt x="825046" y="848298"/>
                  </a:cubicBezTo>
                  <a:lnTo>
                    <a:pt x="280863" y="848298"/>
                  </a:lnTo>
                  <a:cubicBezTo>
                    <a:pt x="240839" y="848298"/>
                    <a:pt x="207006" y="816580"/>
                    <a:pt x="207006" y="779051"/>
                  </a:cubicBezTo>
                  <a:lnTo>
                    <a:pt x="207006" y="634347"/>
                  </a:lnTo>
                  <a:lnTo>
                    <a:pt x="532457" y="634347"/>
                  </a:lnTo>
                  <a:cubicBezTo>
                    <a:pt x="552383" y="634347"/>
                    <a:pt x="568595" y="619717"/>
                    <a:pt x="568595" y="601772"/>
                  </a:cubicBezTo>
                  <a:lnTo>
                    <a:pt x="568595" y="480557"/>
                  </a:lnTo>
                  <a:cubicBezTo>
                    <a:pt x="568595" y="462573"/>
                    <a:pt x="552383" y="447943"/>
                    <a:pt x="532457" y="447943"/>
                  </a:cubicBezTo>
                  <a:lnTo>
                    <a:pt x="207006" y="447943"/>
                  </a:lnTo>
                  <a:lnTo>
                    <a:pt x="207006" y="258395"/>
                  </a:lnTo>
                  <a:cubicBezTo>
                    <a:pt x="207006" y="220829"/>
                    <a:pt x="240839" y="189111"/>
                    <a:pt x="280863" y="189111"/>
                  </a:cubicBezTo>
                  <a:moveTo>
                    <a:pt x="1186405" y="189130"/>
                  </a:moveTo>
                  <a:lnTo>
                    <a:pt x="1186405" y="1000336"/>
                  </a:lnTo>
                  <a:cubicBezTo>
                    <a:pt x="1186405" y="1020662"/>
                    <a:pt x="1171470" y="1037198"/>
                    <a:pt x="1153144" y="1037198"/>
                  </a:cubicBezTo>
                  <a:lnTo>
                    <a:pt x="1012879" y="1037198"/>
                  </a:lnTo>
                  <a:cubicBezTo>
                    <a:pt x="994553" y="1037198"/>
                    <a:pt x="979656" y="1020662"/>
                    <a:pt x="979656" y="1000336"/>
                  </a:cubicBezTo>
                  <a:lnTo>
                    <a:pt x="979656" y="37035"/>
                  </a:lnTo>
                  <a:cubicBezTo>
                    <a:pt x="979656" y="16670"/>
                    <a:pt x="994553" y="116"/>
                    <a:pt x="1012879" y="116"/>
                  </a:cubicBezTo>
                  <a:lnTo>
                    <a:pt x="1439846" y="116"/>
                  </a:lnTo>
                  <a:cubicBezTo>
                    <a:pt x="1660769" y="116"/>
                    <a:pt x="1840506" y="165946"/>
                    <a:pt x="1840506" y="369838"/>
                  </a:cubicBezTo>
                  <a:lnTo>
                    <a:pt x="1840506" y="1004032"/>
                  </a:lnTo>
                  <a:cubicBezTo>
                    <a:pt x="1840506" y="1022339"/>
                    <a:pt x="1823971" y="1037198"/>
                    <a:pt x="1803625" y="1037198"/>
                  </a:cubicBezTo>
                  <a:lnTo>
                    <a:pt x="1670885" y="1037198"/>
                  </a:lnTo>
                  <a:cubicBezTo>
                    <a:pt x="1650559" y="1037198"/>
                    <a:pt x="1634023" y="1022339"/>
                    <a:pt x="1634023" y="1004032"/>
                  </a:cubicBezTo>
                  <a:lnTo>
                    <a:pt x="1634023" y="369838"/>
                  </a:lnTo>
                  <a:cubicBezTo>
                    <a:pt x="1634023" y="270264"/>
                    <a:pt x="1546926" y="189225"/>
                    <a:pt x="1439846" y="189225"/>
                  </a:cubicBezTo>
                  <a:lnTo>
                    <a:pt x="1186405" y="189130"/>
                  </a:lnTo>
                  <a:close/>
                </a:path>
              </a:pathLst>
            </a:custGeom>
            <a:solidFill>
              <a:schemeClr val="tx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8821EFE-88B0-4E18-9A27-016423FF1972}"/>
              </a:ext>
            </a:extLst>
          </p:cNvPr>
          <p:cNvSpPr/>
          <p:nvPr userDrawn="1"/>
        </p:nvSpPr>
        <p:spPr>
          <a:xfrm>
            <a:off x="4809966" y="-251460"/>
            <a:ext cx="179705" cy="1797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A7A67B-B3C3-4FA0-BD0E-026447A3CBA4}"/>
              </a:ext>
            </a:extLst>
          </p:cNvPr>
          <p:cNvSpPr/>
          <p:nvPr userDrawn="1"/>
        </p:nvSpPr>
        <p:spPr>
          <a:xfrm>
            <a:off x="5052218" y="-251460"/>
            <a:ext cx="179705" cy="1797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B40B1F-2606-4D95-8B73-9F1473B4EC17}"/>
              </a:ext>
            </a:extLst>
          </p:cNvPr>
          <p:cNvSpPr/>
          <p:nvPr userDrawn="1"/>
        </p:nvSpPr>
        <p:spPr>
          <a:xfrm>
            <a:off x="5500210" y="-251460"/>
            <a:ext cx="179705" cy="1797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A2E27E0-7B9F-448A-A05C-14382BAC5EE1}"/>
              </a:ext>
            </a:extLst>
          </p:cNvPr>
          <p:cNvSpPr/>
          <p:nvPr userDrawn="1"/>
        </p:nvSpPr>
        <p:spPr>
          <a:xfrm>
            <a:off x="5991070" y="-251460"/>
            <a:ext cx="179705" cy="179705"/>
          </a:xfrm>
          <a:prstGeom prst="rect">
            <a:avLst/>
          </a:prstGeom>
          <a:solidFill>
            <a:srgbClr val="1D8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AEB5EA-BC67-454F-B72F-9C3D7307DC32}"/>
              </a:ext>
            </a:extLst>
          </p:cNvPr>
          <p:cNvSpPr/>
          <p:nvPr userDrawn="1"/>
        </p:nvSpPr>
        <p:spPr>
          <a:xfrm>
            <a:off x="6233322" y="-251460"/>
            <a:ext cx="179705" cy="1797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D15E66-A588-4A8A-A903-0E9F8031CEA3}"/>
              </a:ext>
            </a:extLst>
          </p:cNvPr>
          <p:cNvSpPr/>
          <p:nvPr userDrawn="1"/>
        </p:nvSpPr>
        <p:spPr>
          <a:xfrm>
            <a:off x="6475574" y="-251460"/>
            <a:ext cx="179705" cy="1797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9A9072-0ACF-4135-8463-BBF0A32BC16E}"/>
              </a:ext>
            </a:extLst>
          </p:cNvPr>
          <p:cNvSpPr/>
          <p:nvPr userDrawn="1"/>
        </p:nvSpPr>
        <p:spPr>
          <a:xfrm>
            <a:off x="6717826" y="-251460"/>
            <a:ext cx="179705" cy="179705"/>
          </a:xfrm>
          <a:prstGeom prst="rect">
            <a:avLst/>
          </a:prstGeom>
          <a:solidFill>
            <a:srgbClr val="C8A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6B1BAA-0F64-47E8-916D-4610AB9EA46C}"/>
              </a:ext>
            </a:extLst>
          </p:cNvPr>
          <p:cNvSpPr/>
          <p:nvPr userDrawn="1"/>
        </p:nvSpPr>
        <p:spPr>
          <a:xfrm>
            <a:off x="6960078" y="-251460"/>
            <a:ext cx="179705" cy="1797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C28B40-3CEF-4E68-B5B8-262D8FA8D7B3}"/>
              </a:ext>
            </a:extLst>
          </p:cNvPr>
          <p:cNvSpPr/>
          <p:nvPr userDrawn="1"/>
        </p:nvSpPr>
        <p:spPr>
          <a:xfrm>
            <a:off x="7202330" y="-251460"/>
            <a:ext cx="179705" cy="1797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D58350-5D15-4D25-9F1D-210DF8763903}"/>
              </a:ext>
            </a:extLst>
          </p:cNvPr>
          <p:cNvSpPr/>
          <p:nvPr userDrawn="1"/>
        </p:nvSpPr>
        <p:spPr>
          <a:xfrm>
            <a:off x="5745640" y="-251460"/>
            <a:ext cx="179705" cy="179705"/>
          </a:xfrm>
          <a:prstGeom prst="rect">
            <a:avLst/>
          </a:prstGeom>
          <a:solidFill>
            <a:srgbClr val="3EA4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365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377" rtl="0" eaLnBrk="1" latinLnBrk="0" hangingPunct="1">
        <a:lnSpc>
          <a:spcPct val="101000"/>
        </a:lnSpc>
        <a:spcBef>
          <a:spcPts val="0"/>
        </a:spcBef>
        <a:buClr>
          <a:schemeClr val="tx2"/>
        </a:buClr>
        <a:buSzPct val="120000"/>
        <a:buFont typeface="Public Sans" pitchFamily="2" charset="0"/>
        <a:buChar char="—"/>
        <a:defRPr sz="1200" b="1" kern="1200">
          <a:solidFill>
            <a:schemeClr val="tx2"/>
          </a:solidFill>
          <a:latin typeface="Public Sans" pitchFamily="2" charset="0"/>
          <a:ea typeface="+mn-ea"/>
          <a:cs typeface="+mn-cs"/>
        </a:defRPr>
      </a:lvl2pPr>
      <a:lvl3pPr marL="576000" indent="-108000" algn="l" defTabSz="914377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Public Sans" pitchFamily="2" charset="0"/>
          <a:ea typeface="+mn-ea"/>
          <a:cs typeface="+mn-cs"/>
        </a:defRPr>
      </a:lvl3pPr>
      <a:lvl4pPr marL="1152000" indent="-216000" algn="l" defTabSz="914377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377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0" indent="0" algn="l" defTabSz="914377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None/>
        <a:defRPr sz="600" i="1" kern="1200">
          <a:solidFill>
            <a:schemeClr val="tx1"/>
          </a:solidFill>
          <a:latin typeface="Public Sans" pitchFamily="2" charset="0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447" y="453112"/>
            <a:ext cx="6778865" cy="48474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848" y="2094966"/>
            <a:ext cx="10515600" cy="106683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fr-FR"/>
              <a:t>Lorem</a:t>
            </a:r>
          </a:p>
          <a:p>
            <a:pPr lvl="1"/>
            <a:r>
              <a:rPr lang="fr-FR"/>
              <a:t>Lorem niveau</a:t>
            </a:r>
          </a:p>
          <a:p>
            <a:pPr lvl="2"/>
            <a:r>
              <a:rPr lang="fr-FR"/>
              <a:t>Lorem niveau</a:t>
            </a:r>
          </a:p>
          <a:p>
            <a:pPr lvl="3"/>
            <a:r>
              <a:rPr lang="fr-FR"/>
              <a:t>Lorem me niveau</a:t>
            </a:r>
          </a:p>
          <a:p>
            <a:pPr lvl="4"/>
            <a:r>
              <a:rPr lang="fr-FR" err="1"/>
              <a:t>Tation</a:t>
            </a:r>
            <a:r>
              <a:rPr lang="fr-FR"/>
              <a:t> </a:t>
            </a:r>
            <a:r>
              <a:rPr lang="fr-FR" err="1"/>
              <a:t>ullamcorper</a:t>
            </a:r>
            <a:endParaRPr lang="en-US"/>
          </a:p>
          <a:p>
            <a:pPr lvl="5"/>
            <a:r>
              <a:rPr lang="en-US"/>
              <a:t>Lorem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12125" y="6514469"/>
            <a:ext cx="3067051" cy="1548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tx2"/>
                </a:solidFill>
                <a:latin typeface="Enedis Light" pitchFamily="50" charset="0"/>
              </a:defRPr>
            </a:lvl1pPr>
          </a:lstStyle>
          <a:p>
            <a:r>
              <a:rPr lang="fr-FR"/>
              <a:t>29/05/2024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6384" y="6469013"/>
            <a:ext cx="4812515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>
                <a:solidFill>
                  <a:schemeClr val="tx2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3781" y="6514718"/>
            <a:ext cx="465150" cy="1548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 b="1">
                <a:solidFill>
                  <a:schemeClr val="tx2"/>
                </a:solidFill>
                <a:latin typeface="+mj-lt"/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2A02097C-C2C2-4DA2-899D-77F82F856ED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8307" y="6473033"/>
            <a:ext cx="767567" cy="155112"/>
            <a:chOff x="3231832" y="7185063"/>
            <a:chExt cx="5132298" cy="1037158"/>
          </a:xfrm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0BDC45AC-D827-4EC3-9595-8445187F9807}"/>
                </a:ext>
              </a:extLst>
            </p:cNvPr>
            <p:cNvSpPr/>
            <p:nvPr/>
          </p:nvSpPr>
          <p:spPr>
            <a:xfrm>
              <a:off x="5071966" y="7185101"/>
              <a:ext cx="1117644" cy="1037120"/>
            </a:xfrm>
            <a:custGeom>
              <a:avLst/>
              <a:gdLst>
                <a:gd name="connsiteX0" fmla="*/ 519115 w 1117644"/>
                <a:gd name="connsiteY0" fmla="*/ 848219 h 1037120"/>
                <a:gd name="connsiteX1" fmla="*/ 324919 w 1117644"/>
                <a:gd name="connsiteY1" fmla="*/ 668711 h 1037120"/>
                <a:gd name="connsiteX2" fmla="*/ 325338 w 1117644"/>
                <a:gd name="connsiteY2" fmla="*/ 636136 h 1037120"/>
                <a:gd name="connsiteX3" fmla="*/ 739428 w 1117644"/>
                <a:gd name="connsiteY3" fmla="*/ 636136 h 1037120"/>
                <a:gd name="connsiteX4" fmla="*/ 999289 w 1117644"/>
                <a:gd name="connsiteY4" fmla="*/ 394601 h 1037120"/>
                <a:gd name="connsiteX5" fmla="*/ 999289 w 1117644"/>
                <a:gd name="connsiteY5" fmla="*/ 241572 h 1037120"/>
                <a:gd name="connsiteX6" fmla="*/ 739428 w 1117644"/>
                <a:gd name="connsiteY6" fmla="*/ 37 h 1037120"/>
                <a:gd name="connsiteX7" fmla="*/ 378107 w 1117644"/>
                <a:gd name="connsiteY7" fmla="*/ 37 h 1037120"/>
                <a:gd name="connsiteX8" fmla="*/ 317775 w 1117644"/>
                <a:gd name="connsiteY8" fmla="*/ 4647 h 1037120"/>
                <a:gd name="connsiteX9" fmla="*/ 118684 w 1117644"/>
                <a:gd name="connsiteY9" fmla="*/ 241572 h 1037120"/>
                <a:gd name="connsiteX10" fmla="*/ 118684 w 1117644"/>
                <a:gd name="connsiteY10" fmla="*/ 330402 h 1037120"/>
                <a:gd name="connsiteX11" fmla="*/ 151850 w 1117644"/>
                <a:gd name="connsiteY11" fmla="*/ 367302 h 1037120"/>
                <a:gd name="connsiteX12" fmla="*/ 292096 w 1117644"/>
                <a:gd name="connsiteY12" fmla="*/ 367302 h 1037120"/>
                <a:gd name="connsiteX13" fmla="*/ 325300 w 1117644"/>
                <a:gd name="connsiteY13" fmla="*/ 330402 h 1037120"/>
                <a:gd name="connsiteX14" fmla="*/ 325300 w 1117644"/>
                <a:gd name="connsiteY14" fmla="*/ 273062 h 1037120"/>
                <a:gd name="connsiteX15" fmla="*/ 417369 w 1117644"/>
                <a:gd name="connsiteY15" fmla="*/ 188994 h 1037120"/>
                <a:gd name="connsiteX16" fmla="*/ 700680 w 1117644"/>
                <a:gd name="connsiteY16" fmla="*/ 188994 h 1037120"/>
                <a:gd name="connsiteX17" fmla="*/ 792768 w 1117644"/>
                <a:gd name="connsiteY17" fmla="*/ 273062 h 1037120"/>
                <a:gd name="connsiteX18" fmla="*/ 792768 w 1117644"/>
                <a:gd name="connsiteY18" fmla="*/ 363892 h 1037120"/>
                <a:gd name="connsiteX19" fmla="*/ 700680 w 1117644"/>
                <a:gd name="connsiteY19" fmla="*/ 447884 h 1037120"/>
                <a:gd name="connsiteX20" fmla="*/ 250 w 1117644"/>
                <a:gd name="connsiteY20" fmla="*/ 447884 h 1037120"/>
                <a:gd name="connsiteX21" fmla="*/ 250 w 1117644"/>
                <a:gd name="connsiteY21" fmla="*/ 636136 h 1037120"/>
                <a:gd name="connsiteX22" fmla="*/ 118188 w 1117644"/>
                <a:gd name="connsiteY22" fmla="*/ 636136 h 1037120"/>
                <a:gd name="connsiteX23" fmla="*/ 118188 w 1117644"/>
                <a:gd name="connsiteY23" fmla="*/ 668673 h 1037120"/>
                <a:gd name="connsiteX24" fmla="*/ 519800 w 1117644"/>
                <a:gd name="connsiteY24" fmla="*/ 1037157 h 1037120"/>
                <a:gd name="connsiteX25" fmla="*/ 1117894 w 1117644"/>
                <a:gd name="connsiteY25" fmla="*/ 1037157 h 1037120"/>
                <a:gd name="connsiteX26" fmla="*/ 1117894 w 1117644"/>
                <a:gd name="connsiteY26" fmla="*/ 848200 h 1037120"/>
                <a:gd name="connsiteX27" fmla="*/ 519115 w 1117644"/>
                <a:gd name="connsiteY27" fmla="*/ 848219 h 103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17644" h="1037120">
                  <a:moveTo>
                    <a:pt x="519115" y="848219"/>
                  </a:moveTo>
                  <a:cubicBezTo>
                    <a:pt x="412035" y="848219"/>
                    <a:pt x="324919" y="768248"/>
                    <a:pt x="324919" y="668711"/>
                  </a:cubicBezTo>
                  <a:lnTo>
                    <a:pt x="325338" y="636136"/>
                  </a:lnTo>
                  <a:lnTo>
                    <a:pt x="739428" y="636136"/>
                  </a:lnTo>
                  <a:cubicBezTo>
                    <a:pt x="882741" y="636136"/>
                    <a:pt x="999289" y="527798"/>
                    <a:pt x="999289" y="394601"/>
                  </a:cubicBezTo>
                  <a:lnTo>
                    <a:pt x="999289" y="241572"/>
                  </a:lnTo>
                  <a:cubicBezTo>
                    <a:pt x="999289" y="108375"/>
                    <a:pt x="882741" y="37"/>
                    <a:pt x="739428" y="37"/>
                  </a:cubicBezTo>
                  <a:lnTo>
                    <a:pt x="378107" y="37"/>
                  </a:lnTo>
                  <a:cubicBezTo>
                    <a:pt x="358028" y="37"/>
                    <a:pt x="337740" y="228"/>
                    <a:pt x="317775" y="4647"/>
                  </a:cubicBezTo>
                  <a:cubicBezTo>
                    <a:pt x="200294" y="30727"/>
                    <a:pt x="118684" y="129349"/>
                    <a:pt x="118684" y="241572"/>
                  </a:cubicBezTo>
                  <a:lnTo>
                    <a:pt x="118684" y="330402"/>
                  </a:lnTo>
                  <a:cubicBezTo>
                    <a:pt x="118684" y="350729"/>
                    <a:pt x="133543" y="367302"/>
                    <a:pt x="151850" y="367302"/>
                  </a:cubicBezTo>
                  <a:lnTo>
                    <a:pt x="292096" y="367302"/>
                  </a:lnTo>
                  <a:cubicBezTo>
                    <a:pt x="310422" y="367302"/>
                    <a:pt x="325300" y="350729"/>
                    <a:pt x="325300" y="330402"/>
                  </a:cubicBezTo>
                  <a:lnTo>
                    <a:pt x="325300" y="273062"/>
                  </a:lnTo>
                  <a:cubicBezTo>
                    <a:pt x="325300" y="226713"/>
                    <a:pt x="366600" y="188994"/>
                    <a:pt x="417369" y="188994"/>
                  </a:cubicBezTo>
                  <a:lnTo>
                    <a:pt x="700680" y="188994"/>
                  </a:lnTo>
                  <a:cubicBezTo>
                    <a:pt x="751467" y="188994"/>
                    <a:pt x="792768" y="226713"/>
                    <a:pt x="792768" y="273062"/>
                  </a:cubicBezTo>
                  <a:lnTo>
                    <a:pt x="792768" y="363892"/>
                  </a:lnTo>
                  <a:cubicBezTo>
                    <a:pt x="792768" y="410203"/>
                    <a:pt x="751467" y="447884"/>
                    <a:pt x="700680" y="447884"/>
                  </a:cubicBezTo>
                  <a:lnTo>
                    <a:pt x="250" y="447884"/>
                  </a:lnTo>
                  <a:lnTo>
                    <a:pt x="250" y="636136"/>
                  </a:lnTo>
                  <a:lnTo>
                    <a:pt x="118188" y="636136"/>
                  </a:lnTo>
                  <a:lnTo>
                    <a:pt x="118188" y="668673"/>
                  </a:lnTo>
                  <a:cubicBezTo>
                    <a:pt x="118188" y="872527"/>
                    <a:pt x="298859" y="1037157"/>
                    <a:pt x="519800" y="1037157"/>
                  </a:cubicBezTo>
                  <a:lnTo>
                    <a:pt x="1117894" y="1037157"/>
                  </a:lnTo>
                  <a:lnTo>
                    <a:pt x="1117894" y="848200"/>
                  </a:lnTo>
                  <a:lnTo>
                    <a:pt x="519115" y="848219"/>
                  </a:lnTo>
                  <a:close/>
                </a:path>
              </a:pathLst>
            </a:custGeom>
            <a:solidFill>
              <a:srgbClr val="96CD3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D7E896CC-AAEE-4D27-B259-9BDDE17707D4}"/>
                </a:ext>
              </a:extLst>
            </p:cNvPr>
            <p:cNvSpPr/>
            <p:nvPr/>
          </p:nvSpPr>
          <p:spPr>
            <a:xfrm>
              <a:off x="3231832" y="7185063"/>
              <a:ext cx="5132298" cy="1037139"/>
            </a:xfrm>
            <a:custGeom>
              <a:avLst/>
              <a:gdLst>
                <a:gd name="connsiteX0" fmla="*/ 4143956 w 5132298"/>
                <a:gd name="connsiteY0" fmla="*/ 78849 h 1037139"/>
                <a:gd name="connsiteX1" fmla="*/ 4143651 w 5132298"/>
                <a:gd name="connsiteY1" fmla="*/ 36939 h 1037139"/>
                <a:gd name="connsiteX2" fmla="*/ 4110447 w 5132298"/>
                <a:gd name="connsiteY2" fmla="*/ 78 h 1037139"/>
                <a:gd name="connsiteX3" fmla="*/ 3970639 w 5132298"/>
                <a:gd name="connsiteY3" fmla="*/ 78 h 1037139"/>
                <a:gd name="connsiteX4" fmla="*/ 3937435 w 5132298"/>
                <a:gd name="connsiteY4" fmla="*/ 36939 h 1037139"/>
                <a:gd name="connsiteX5" fmla="*/ 3937435 w 5132298"/>
                <a:gd name="connsiteY5" fmla="*/ 78849 h 1037139"/>
                <a:gd name="connsiteX6" fmla="*/ 3937454 w 5132298"/>
                <a:gd name="connsiteY6" fmla="*/ 78849 h 1037139"/>
                <a:gd name="connsiteX7" fmla="*/ 3937759 w 5132298"/>
                <a:gd name="connsiteY7" fmla="*/ 152249 h 1037139"/>
                <a:gd name="connsiteX8" fmla="*/ 3970963 w 5132298"/>
                <a:gd name="connsiteY8" fmla="*/ 189111 h 1037139"/>
                <a:gd name="connsiteX9" fmla="*/ 4110771 w 5132298"/>
                <a:gd name="connsiteY9" fmla="*/ 189111 h 1037139"/>
                <a:gd name="connsiteX10" fmla="*/ 4143975 w 5132298"/>
                <a:gd name="connsiteY10" fmla="*/ 152249 h 1037139"/>
                <a:gd name="connsiteX11" fmla="*/ 4143975 w 5132298"/>
                <a:gd name="connsiteY11" fmla="*/ 78849 h 1037139"/>
                <a:gd name="connsiteX12" fmla="*/ 4143956 w 5132298"/>
                <a:gd name="connsiteY12" fmla="*/ 78849 h 1037139"/>
                <a:gd name="connsiteX13" fmla="*/ 4143956 w 5132298"/>
                <a:gd name="connsiteY13" fmla="*/ 653397 h 1037139"/>
                <a:gd name="connsiteX14" fmla="*/ 4143651 w 5132298"/>
                <a:gd name="connsiteY14" fmla="*/ 306706 h 1037139"/>
                <a:gd name="connsiteX15" fmla="*/ 4110447 w 5132298"/>
                <a:gd name="connsiteY15" fmla="*/ 269845 h 1037139"/>
                <a:gd name="connsiteX16" fmla="*/ 3970639 w 5132298"/>
                <a:gd name="connsiteY16" fmla="*/ 269845 h 1037139"/>
                <a:gd name="connsiteX17" fmla="*/ 3937435 w 5132298"/>
                <a:gd name="connsiteY17" fmla="*/ 306706 h 1037139"/>
                <a:gd name="connsiteX18" fmla="*/ 3937435 w 5132298"/>
                <a:gd name="connsiteY18" fmla="*/ 653397 h 1037139"/>
                <a:gd name="connsiteX19" fmla="*/ 3937454 w 5132298"/>
                <a:gd name="connsiteY19" fmla="*/ 653397 h 1037139"/>
                <a:gd name="connsiteX20" fmla="*/ 3937759 w 5132298"/>
                <a:gd name="connsiteY20" fmla="*/ 1000069 h 1037139"/>
                <a:gd name="connsiteX21" fmla="*/ 3970963 w 5132298"/>
                <a:gd name="connsiteY21" fmla="*/ 1036931 h 1037139"/>
                <a:gd name="connsiteX22" fmla="*/ 4110771 w 5132298"/>
                <a:gd name="connsiteY22" fmla="*/ 1036931 h 1037139"/>
                <a:gd name="connsiteX23" fmla="*/ 4143975 w 5132298"/>
                <a:gd name="connsiteY23" fmla="*/ 1000069 h 1037139"/>
                <a:gd name="connsiteX24" fmla="*/ 4143975 w 5132298"/>
                <a:gd name="connsiteY24" fmla="*/ 653397 h 1037139"/>
                <a:gd name="connsiteX25" fmla="*/ 4143956 w 5132298"/>
                <a:gd name="connsiteY25" fmla="*/ 653397 h 1037139"/>
                <a:gd name="connsiteX26" fmla="*/ 3441430 w 5132298"/>
                <a:gd name="connsiteY26" fmla="*/ 78 h 1037139"/>
                <a:gd name="connsiteX27" fmla="*/ 2991355 w 5132298"/>
                <a:gd name="connsiteY27" fmla="*/ 78 h 1037139"/>
                <a:gd name="connsiteX28" fmla="*/ 2958131 w 5132298"/>
                <a:gd name="connsiteY28" fmla="*/ 37035 h 1037139"/>
                <a:gd name="connsiteX29" fmla="*/ 2958131 w 5132298"/>
                <a:gd name="connsiteY29" fmla="*/ 646958 h 1037139"/>
                <a:gd name="connsiteX30" fmla="*/ 2991297 w 5132298"/>
                <a:gd name="connsiteY30" fmla="*/ 683858 h 1037139"/>
                <a:gd name="connsiteX31" fmla="*/ 3131391 w 5132298"/>
                <a:gd name="connsiteY31" fmla="*/ 683858 h 1037139"/>
                <a:gd name="connsiteX32" fmla="*/ 3164595 w 5132298"/>
                <a:gd name="connsiteY32" fmla="*/ 646958 h 1037139"/>
                <a:gd name="connsiteX33" fmla="*/ 3164786 w 5132298"/>
                <a:gd name="connsiteY33" fmla="*/ 189015 h 1037139"/>
                <a:gd name="connsiteX34" fmla="*/ 3418284 w 5132298"/>
                <a:gd name="connsiteY34" fmla="*/ 189111 h 1037139"/>
                <a:gd name="connsiteX35" fmla="*/ 3612499 w 5132298"/>
                <a:gd name="connsiteY35" fmla="*/ 369762 h 1037139"/>
                <a:gd name="connsiteX36" fmla="*/ 3612499 w 5132298"/>
                <a:gd name="connsiteY36" fmla="*/ 702794 h 1037139"/>
                <a:gd name="connsiteX37" fmla="*/ 3418284 w 5132298"/>
                <a:gd name="connsiteY37" fmla="*/ 847822 h 1037139"/>
                <a:gd name="connsiteX38" fmla="*/ 2958131 w 5132298"/>
                <a:gd name="connsiteY38" fmla="*/ 848298 h 1037139"/>
                <a:gd name="connsiteX39" fmla="*/ 2958131 w 5132298"/>
                <a:gd name="connsiteY39" fmla="*/ 1037217 h 1037139"/>
                <a:gd name="connsiteX40" fmla="*/ 3418284 w 5132298"/>
                <a:gd name="connsiteY40" fmla="*/ 1036931 h 1037139"/>
                <a:gd name="connsiteX41" fmla="*/ 3818982 w 5132298"/>
                <a:gd name="connsiteY41" fmla="*/ 702794 h 1037139"/>
                <a:gd name="connsiteX42" fmla="*/ 3818982 w 5132298"/>
                <a:gd name="connsiteY42" fmla="*/ 367590 h 1037139"/>
                <a:gd name="connsiteX43" fmla="*/ 3441430 w 5132298"/>
                <a:gd name="connsiteY43" fmla="*/ 78 h 1037139"/>
                <a:gd name="connsiteX44" fmla="*/ 5132651 w 5132298"/>
                <a:gd name="connsiteY44" fmla="*/ 679820 h 1037139"/>
                <a:gd name="connsiteX45" fmla="*/ 5131660 w 5132298"/>
                <a:gd name="connsiteY45" fmla="*/ 650425 h 1037139"/>
                <a:gd name="connsiteX46" fmla="*/ 4877591 w 5132298"/>
                <a:gd name="connsiteY46" fmla="*/ 447943 h 1037139"/>
                <a:gd name="connsiteX47" fmla="*/ 4567171 w 5132298"/>
                <a:gd name="connsiteY47" fmla="*/ 447943 h 1037139"/>
                <a:gd name="connsiteX48" fmla="*/ 4559208 w 5132298"/>
                <a:gd name="connsiteY48" fmla="*/ 447924 h 1037139"/>
                <a:gd name="connsiteX49" fmla="*/ 4469063 w 5132298"/>
                <a:gd name="connsiteY49" fmla="*/ 349759 h 1037139"/>
                <a:gd name="connsiteX50" fmla="*/ 4469368 w 5132298"/>
                <a:gd name="connsiteY50" fmla="*/ 279312 h 1037139"/>
                <a:gd name="connsiteX51" fmla="*/ 4567533 w 5132298"/>
                <a:gd name="connsiteY51" fmla="*/ 189187 h 1037139"/>
                <a:gd name="connsiteX52" fmla="*/ 4690043 w 5132298"/>
                <a:gd name="connsiteY52" fmla="*/ 189187 h 1037139"/>
                <a:gd name="connsiteX53" fmla="*/ 4691243 w 5132298"/>
                <a:gd name="connsiteY53" fmla="*/ 189225 h 1037139"/>
                <a:gd name="connsiteX54" fmla="*/ 5000825 w 5132298"/>
                <a:gd name="connsiteY54" fmla="*/ 189225 h 1037139"/>
                <a:gd name="connsiteX55" fmla="*/ 5035706 w 5132298"/>
                <a:gd name="connsiteY55" fmla="*/ 166270 h 1037139"/>
                <a:gd name="connsiteX56" fmla="*/ 5037687 w 5132298"/>
                <a:gd name="connsiteY56" fmla="*/ 156021 h 1037139"/>
                <a:gd name="connsiteX57" fmla="*/ 5037687 w 5132298"/>
                <a:gd name="connsiteY57" fmla="*/ 33282 h 1037139"/>
                <a:gd name="connsiteX58" fmla="*/ 5000825 w 5132298"/>
                <a:gd name="connsiteY58" fmla="*/ 116 h 1037139"/>
                <a:gd name="connsiteX59" fmla="*/ 4517869 w 5132298"/>
                <a:gd name="connsiteY59" fmla="*/ 173 h 1037139"/>
                <a:gd name="connsiteX60" fmla="*/ 4262409 w 5132298"/>
                <a:gd name="connsiteY60" fmla="*/ 235555 h 1037139"/>
                <a:gd name="connsiteX61" fmla="*/ 4262428 w 5132298"/>
                <a:gd name="connsiteY61" fmla="*/ 382392 h 1037139"/>
                <a:gd name="connsiteX62" fmla="*/ 4497886 w 5132298"/>
                <a:gd name="connsiteY62" fmla="*/ 636214 h 1037139"/>
                <a:gd name="connsiteX63" fmla="*/ 4836309 w 5132298"/>
                <a:gd name="connsiteY63" fmla="*/ 636214 h 1037139"/>
                <a:gd name="connsiteX64" fmla="*/ 4925977 w 5132298"/>
                <a:gd name="connsiteY64" fmla="*/ 734398 h 1037139"/>
                <a:gd name="connsiteX65" fmla="*/ 4925977 w 5132298"/>
                <a:gd name="connsiteY65" fmla="*/ 757944 h 1037139"/>
                <a:gd name="connsiteX66" fmla="*/ 4828289 w 5132298"/>
                <a:gd name="connsiteY66" fmla="*/ 848050 h 1037139"/>
                <a:gd name="connsiteX67" fmla="*/ 4299290 w 5132298"/>
                <a:gd name="connsiteY67" fmla="*/ 848050 h 1037139"/>
                <a:gd name="connsiteX68" fmla="*/ 4264447 w 5132298"/>
                <a:gd name="connsiteY68" fmla="*/ 870872 h 1037139"/>
                <a:gd name="connsiteX69" fmla="*/ 4262390 w 5132298"/>
                <a:gd name="connsiteY69" fmla="*/ 881216 h 1037139"/>
                <a:gd name="connsiteX70" fmla="*/ 4262390 w 5132298"/>
                <a:gd name="connsiteY70" fmla="*/ 1003955 h 1037139"/>
                <a:gd name="connsiteX71" fmla="*/ 4299290 w 5132298"/>
                <a:gd name="connsiteY71" fmla="*/ 1037160 h 1037139"/>
                <a:gd name="connsiteX72" fmla="*/ 4732296 w 5132298"/>
                <a:gd name="connsiteY72" fmla="*/ 1037160 h 1037139"/>
                <a:gd name="connsiteX73" fmla="*/ 4879172 w 5132298"/>
                <a:gd name="connsiteY73" fmla="*/ 1037083 h 1037139"/>
                <a:gd name="connsiteX74" fmla="*/ 5132651 w 5132298"/>
                <a:gd name="connsiteY74" fmla="*/ 801587 h 1037139"/>
                <a:gd name="connsiteX75" fmla="*/ 5132651 w 5132298"/>
                <a:gd name="connsiteY75" fmla="*/ 679820 h 1037139"/>
                <a:gd name="connsiteX76" fmla="*/ 280863 w 5132298"/>
                <a:gd name="connsiteY76" fmla="*/ 189111 h 1037139"/>
                <a:gd name="connsiteX77" fmla="*/ 825046 w 5132298"/>
                <a:gd name="connsiteY77" fmla="*/ 189111 h 1037139"/>
                <a:gd name="connsiteX78" fmla="*/ 861203 w 5132298"/>
                <a:gd name="connsiteY78" fmla="*/ 156573 h 1037139"/>
                <a:gd name="connsiteX79" fmla="*/ 861203 w 5132298"/>
                <a:gd name="connsiteY79" fmla="*/ 32729 h 1037139"/>
                <a:gd name="connsiteX80" fmla="*/ 825046 w 5132298"/>
                <a:gd name="connsiteY80" fmla="*/ 78 h 1037139"/>
                <a:gd name="connsiteX81" fmla="*/ 277073 w 5132298"/>
                <a:gd name="connsiteY81" fmla="*/ 78 h 1037139"/>
                <a:gd name="connsiteX82" fmla="*/ 352 w 5132298"/>
                <a:gd name="connsiteY82" fmla="*/ 255005 h 1037139"/>
                <a:gd name="connsiteX83" fmla="*/ 352 w 5132298"/>
                <a:gd name="connsiteY83" fmla="*/ 782309 h 1037139"/>
                <a:gd name="connsiteX84" fmla="*/ 277073 w 5132298"/>
                <a:gd name="connsiteY84" fmla="*/ 1037217 h 1037139"/>
                <a:gd name="connsiteX85" fmla="*/ 825046 w 5132298"/>
                <a:gd name="connsiteY85" fmla="*/ 1037217 h 1037139"/>
                <a:gd name="connsiteX86" fmla="*/ 861203 w 5132298"/>
                <a:gd name="connsiteY86" fmla="*/ 1004660 h 1037139"/>
                <a:gd name="connsiteX87" fmla="*/ 861203 w 5132298"/>
                <a:gd name="connsiteY87" fmla="*/ 880816 h 1037139"/>
                <a:gd name="connsiteX88" fmla="*/ 825046 w 5132298"/>
                <a:gd name="connsiteY88" fmla="*/ 848298 h 1037139"/>
                <a:gd name="connsiteX89" fmla="*/ 280863 w 5132298"/>
                <a:gd name="connsiteY89" fmla="*/ 848298 h 1037139"/>
                <a:gd name="connsiteX90" fmla="*/ 207006 w 5132298"/>
                <a:gd name="connsiteY90" fmla="*/ 779051 h 1037139"/>
                <a:gd name="connsiteX91" fmla="*/ 207006 w 5132298"/>
                <a:gd name="connsiteY91" fmla="*/ 634347 h 1037139"/>
                <a:gd name="connsiteX92" fmla="*/ 532457 w 5132298"/>
                <a:gd name="connsiteY92" fmla="*/ 634347 h 1037139"/>
                <a:gd name="connsiteX93" fmla="*/ 568595 w 5132298"/>
                <a:gd name="connsiteY93" fmla="*/ 601772 h 1037139"/>
                <a:gd name="connsiteX94" fmla="*/ 568595 w 5132298"/>
                <a:gd name="connsiteY94" fmla="*/ 480557 h 1037139"/>
                <a:gd name="connsiteX95" fmla="*/ 532457 w 5132298"/>
                <a:gd name="connsiteY95" fmla="*/ 447943 h 1037139"/>
                <a:gd name="connsiteX96" fmla="*/ 207006 w 5132298"/>
                <a:gd name="connsiteY96" fmla="*/ 447943 h 1037139"/>
                <a:gd name="connsiteX97" fmla="*/ 207006 w 5132298"/>
                <a:gd name="connsiteY97" fmla="*/ 258395 h 1037139"/>
                <a:gd name="connsiteX98" fmla="*/ 280863 w 5132298"/>
                <a:gd name="connsiteY98" fmla="*/ 189111 h 1037139"/>
                <a:gd name="connsiteX99" fmla="*/ 1186405 w 5132298"/>
                <a:gd name="connsiteY99" fmla="*/ 189130 h 1037139"/>
                <a:gd name="connsiteX100" fmla="*/ 1186405 w 5132298"/>
                <a:gd name="connsiteY100" fmla="*/ 1000336 h 1037139"/>
                <a:gd name="connsiteX101" fmla="*/ 1153144 w 5132298"/>
                <a:gd name="connsiteY101" fmla="*/ 1037198 h 1037139"/>
                <a:gd name="connsiteX102" fmla="*/ 1012879 w 5132298"/>
                <a:gd name="connsiteY102" fmla="*/ 1037198 h 1037139"/>
                <a:gd name="connsiteX103" fmla="*/ 979656 w 5132298"/>
                <a:gd name="connsiteY103" fmla="*/ 1000336 h 1037139"/>
                <a:gd name="connsiteX104" fmla="*/ 979656 w 5132298"/>
                <a:gd name="connsiteY104" fmla="*/ 37035 h 1037139"/>
                <a:gd name="connsiteX105" fmla="*/ 1012879 w 5132298"/>
                <a:gd name="connsiteY105" fmla="*/ 116 h 1037139"/>
                <a:gd name="connsiteX106" fmla="*/ 1439846 w 5132298"/>
                <a:gd name="connsiteY106" fmla="*/ 116 h 1037139"/>
                <a:gd name="connsiteX107" fmla="*/ 1840506 w 5132298"/>
                <a:gd name="connsiteY107" fmla="*/ 369838 h 1037139"/>
                <a:gd name="connsiteX108" fmla="*/ 1840506 w 5132298"/>
                <a:gd name="connsiteY108" fmla="*/ 1004032 h 1037139"/>
                <a:gd name="connsiteX109" fmla="*/ 1803625 w 5132298"/>
                <a:gd name="connsiteY109" fmla="*/ 1037198 h 1037139"/>
                <a:gd name="connsiteX110" fmla="*/ 1670885 w 5132298"/>
                <a:gd name="connsiteY110" fmla="*/ 1037198 h 1037139"/>
                <a:gd name="connsiteX111" fmla="*/ 1634023 w 5132298"/>
                <a:gd name="connsiteY111" fmla="*/ 1004032 h 1037139"/>
                <a:gd name="connsiteX112" fmla="*/ 1634023 w 5132298"/>
                <a:gd name="connsiteY112" fmla="*/ 369838 h 1037139"/>
                <a:gd name="connsiteX113" fmla="*/ 1439846 w 5132298"/>
                <a:gd name="connsiteY113" fmla="*/ 189225 h 1037139"/>
                <a:gd name="connsiteX114" fmla="*/ 1186405 w 5132298"/>
                <a:gd name="connsiteY114" fmla="*/ 189130 h 103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5132298" h="1037139">
                  <a:moveTo>
                    <a:pt x="4143956" y="78849"/>
                  </a:moveTo>
                  <a:lnTo>
                    <a:pt x="4143651" y="36939"/>
                  </a:lnTo>
                  <a:cubicBezTo>
                    <a:pt x="4143651" y="16613"/>
                    <a:pt x="4128754" y="78"/>
                    <a:pt x="4110447" y="78"/>
                  </a:cubicBezTo>
                  <a:lnTo>
                    <a:pt x="3970639" y="78"/>
                  </a:lnTo>
                  <a:cubicBezTo>
                    <a:pt x="3952351" y="78"/>
                    <a:pt x="3937435" y="16613"/>
                    <a:pt x="3937435" y="36939"/>
                  </a:cubicBezTo>
                  <a:lnTo>
                    <a:pt x="3937435" y="78849"/>
                  </a:lnTo>
                  <a:lnTo>
                    <a:pt x="3937454" y="78849"/>
                  </a:lnTo>
                  <a:lnTo>
                    <a:pt x="3937759" y="152249"/>
                  </a:lnTo>
                  <a:cubicBezTo>
                    <a:pt x="3937759" y="172575"/>
                    <a:pt x="3952637" y="189111"/>
                    <a:pt x="3970963" y="189111"/>
                  </a:cubicBezTo>
                  <a:lnTo>
                    <a:pt x="4110771" y="189111"/>
                  </a:lnTo>
                  <a:cubicBezTo>
                    <a:pt x="4129059" y="189111"/>
                    <a:pt x="4143975" y="172575"/>
                    <a:pt x="4143975" y="152249"/>
                  </a:cubicBezTo>
                  <a:lnTo>
                    <a:pt x="4143975" y="78849"/>
                  </a:lnTo>
                  <a:lnTo>
                    <a:pt x="4143956" y="78849"/>
                  </a:lnTo>
                  <a:close/>
                  <a:moveTo>
                    <a:pt x="4143956" y="653397"/>
                  </a:moveTo>
                  <a:lnTo>
                    <a:pt x="4143651" y="306706"/>
                  </a:lnTo>
                  <a:cubicBezTo>
                    <a:pt x="4143651" y="286361"/>
                    <a:pt x="4128754" y="269845"/>
                    <a:pt x="4110447" y="269845"/>
                  </a:cubicBezTo>
                  <a:lnTo>
                    <a:pt x="3970639" y="269845"/>
                  </a:lnTo>
                  <a:cubicBezTo>
                    <a:pt x="3952351" y="269845"/>
                    <a:pt x="3937435" y="286361"/>
                    <a:pt x="3937435" y="306706"/>
                  </a:cubicBezTo>
                  <a:lnTo>
                    <a:pt x="3937435" y="653397"/>
                  </a:lnTo>
                  <a:lnTo>
                    <a:pt x="3937454" y="653397"/>
                  </a:lnTo>
                  <a:lnTo>
                    <a:pt x="3937759" y="1000069"/>
                  </a:lnTo>
                  <a:cubicBezTo>
                    <a:pt x="3937759" y="1020396"/>
                    <a:pt x="3952637" y="1036931"/>
                    <a:pt x="3970963" y="1036931"/>
                  </a:cubicBezTo>
                  <a:lnTo>
                    <a:pt x="4110771" y="1036931"/>
                  </a:lnTo>
                  <a:cubicBezTo>
                    <a:pt x="4129059" y="1036931"/>
                    <a:pt x="4143975" y="1020396"/>
                    <a:pt x="4143975" y="1000069"/>
                  </a:cubicBezTo>
                  <a:lnTo>
                    <a:pt x="4143975" y="653397"/>
                  </a:lnTo>
                  <a:lnTo>
                    <a:pt x="4143956" y="653397"/>
                  </a:lnTo>
                  <a:close/>
                  <a:moveTo>
                    <a:pt x="3441430" y="78"/>
                  </a:moveTo>
                  <a:lnTo>
                    <a:pt x="2991355" y="78"/>
                  </a:lnTo>
                  <a:cubicBezTo>
                    <a:pt x="2973029" y="78"/>
                    <a:pt x="2958131" y="16670"/>
                    <a:pt x="2958131" y="37035"/>
                  </a:cubicBezTo>
                  <a:lnTo>
                    <a:pt x="2958131" y="646958"/>
                  </a:lnTo>
                  <a:cubicBezTo>
                    <a:pt x="2958131" y="667323"/>
                    <a:pt x="2973009" y="683858"/>
                    <a:pt x="2991297" y="683858"/>
                  </a:cubicBezTo>
                  <a:lnTo>
                    <a:pt x="3131391" y="683858"/>
                  </a:lnTo>
                  <a:cubicBezTo>
                    <a:pt x="3149717" y="683858"/>
                    <a:pt x="3164595" y="667323"/>
                    <a:pt x="3164595" y="646958"/>
                  </a:cubicBezTo>
                  <a:lnTo>
                    <a:pt x="3164786" y="189015"/>
                  </a:lnTo>
                  <a:lnTo>
                    <a:pt x="3418284" y="189111"/>
                  </a:lnTo>
                  <a:cubicBezTo>
                    <a:pt x="3525383" y="189111"/>
                    <a:pt x="3612499" y="270149"/>
                    <a:pt x="3612499" y="369762"/>
                  </a:cubicBezTo>
                  <a:lnTo>
                    <a:pt x="3612499" y="702794"/>
                  </a:lnTo>
                  <a:cubicBezTo>
                    <a:pt x="3612499" y="802368"/>
                    <a:pt x="3525383" y="847822"/>
                    <a:pt x="3418284" y="847822"/>
                  </a:cubicBezTo>
                  <a:lnTo>
                    <a:pt x="2958131" y="848298"/>
                  </a:lnTo>
                  <a:lnTo>
                    <a:pt x="2958131" y="1037217"/>
                  </a:lnTo>
                  <a:lnTo>
                    <a:pt x="3418284" y="1036931"/>
                  </a:lnTo>
                  <a:cubicBezTo>
                    <a:pt x="3639226" y="1036931"/>
                    <a:pt x="3818982" y="906648"/>
                    <a:pt x="3818982" y="702794"/>
                  </a:cubicBezTo>
                  <a:lnTo>
                    <a:pt x="3818982" y="367590"/>
                  </a:lnTo>
                  <a:cubicBezTo>
                    <a:pt x="3818982" y="171985"/>
                    <a:pt x="3654866" y="78"/>
                    <a:pt x="3441430" y="78"/>
                  </a:cubicBezTo>
                  <a:moveTo>
                    <a:pt x="5132651" y="679820"/>
                  </a:moveTo>
                  <a:cubicBezTo>
                    <a:pt x="5132651" y="670447"/>
                    <a:pt x="5132575" y="660846"/>
                    <a:pt x="5131660" y="650425"/>
                  </a:cubicBezTo>
                  <a:cubicBezTo>
                    <a:pt x="5121469" y="535230"/>
                    <a:pt x="5002749" y="447943"/>
                    <a:pt x="4877591" y="447943"/>
                  </a:cubicBezTo>
                  <a:lnTo>
                    <a:pt x="4567171" y="447943"/>
                  </a:lnTo>
                  <a:lnTo>
                    <a:pt x="4559208" y="447924"/>
                  </a:lnTo>
                  <a:cubicBezTo>
                    <a:pt x="4509487" y="447924"/>
                    <a:pt x="4469063" y="403861"/>
                    <a:pt x="4469063" y="349759"/>
                  </a:cubicBezTo>
                  <a:lnTo>
                    <a:pt x="4469368" y="279312"/>
                  </a:lnTo>
                  <a:cubicBezTo>
                    <a:pt x="4469368" y="229630"/>
                    <a:pt x="4513412" y="189187"/>
                    <a:pt x="4567533" y="189187"/>
                  </a:cubicBezTo>
                  <a:lnTo>
                    <a:pt x="4690043" y="189187"/>
                  </a:lnTo>
                  <a:lnTo>
                    <a:pt x="4691243" y="189225"/>
                  </a:lnTo>
                  <a:lnTo>
                    <a:pt x="5000825" y="189225"/>
                  </a:lnTo>
                  <a:cubicBezTo>
                    <a:pt x="5016656" y="189225"/>
                    <a:pt x="5030676" y="180005"/>
                    <a:pt x="5035706" y="166270"/>
                  </a:cubicBezTo>
                  <a:cubicBezTo>
                    <a:pt x="5037039" y="162612"/>
                    <a:pt x="5037687" y="159259"/>
                    <a:pt x="5037687" y="156021"/>
                  </a:cubicBezTo>
                  <a:lnTo>
                    <a:pt x="5037687" y="33282"/>
                  </a:lnTo>
                  <a:cubicBezTo>
                    <a:pt x="5037687" y="14956"/>
                    <a:pt x="5021151" y="116"/>
                    <a:pt x="5000825" y="116"/>
                  </a:cubicBezTo>
                  <a:lnTo>
                    <a:pt x="4517869" y="173"/>
                  </a:lnTo>
                  <a:cubicBezTo>
                    <a:pt x="4377928" y="173"/>
                    <a:pt x="4262409" y="105805"/>
                    <a:pt x="4262409" y="235555"/>
                  </a:cubicBezTo>
                  <a:lnTo>
                    <a:pt x="4262428" y="382392"/>
                  </a:lnTo>
                  <a:cubicBezTo>
                    <a:pt x="4262428" y="522352"/>
                    <a:pt x="4368041" y="636214"/>
                    <a:pt x="4497886" y="636214"/>
                  </a:cubicBezTo>
                  <a:lnTo>
                    <a:pt x="4836309" y="636214"/>
                  </a:lnTo>
                  <a:cubicBezTo>
                    <a:pt x="4885992" y="636214"/>
                    <a:pt x="4925977" y="680258"/>
                    <a:pt x="4925977" y="734398"/>
                  </a:cubicBezTo>
                  <a:lnTo>
                    <a:pt x="4925977" y="757944"/>
                  </a:lnTo>
                  <a:cubicBezTo>
                    <a:pt x="4925977" y="807645"/>
                    <a:pt x="4882410" y="848050"/>
                    <a:pt x="4828289" y="848050"/>
                  </a:cubicBezTo>
                  <a:lnTo>
                    <a:pt x="4299290" y="848050"/>
                  </a:lnTo>
                  <a:cubicBezTo>
                    <a:pt x="4283440" y="848050"/>
                    <a:pt x="4269419" y="857213"/>
                    <a:pt x="4264447" y="870872"/>
                  </a:cubicBezTo>
                  <a:cubicBezTo>
                    <a:pt x="4263057" y="874606"/>
                    <a:pt x="4262390" y="877997"/>
                    <a:pt x="4262390" y="881216"/>
                  </a:cubicBezTo>
                  <a:lnTo>
                    <a:pt x="4262390" y="1003955"/>
                  </a:lnTo>
                  <a:cubicBezTo>
                    <a:pt x="4262390" y="1022262"/>
                    <a:pt x="4278944" y="1037160"/>
                    <a:pt x="4299290" y="1037160"/>
                  </a:cubicBezTo>
                  <a:lnTo>
                    <a:pt x="4732296" y="1037160"/>
                  </a:lnTo>
                  <a:lnTo>
                    <a:pt x="4879172" y="1037083"/>
                  </a:lnTo>
                  <a:cubicBezTo>
                    <a:pt x="5019075" y="1037083"/>
                    <a:pt x="5132651" y="931470"/>
                    <a:pt x="5132651" y="801587"/>
                  </a:cubicBezTo>
                  <a:lnTo>
                    <a:pt x="5132651" y="679820"/>
                  </a:lnTo>
                  <a:close/>
                  <a:moveTo>
                    <a:pt x="280863" y="189111"/>
                  </a:moveTo>
                  <a:lnTo>
                    <a:pt x="825046" y="189111"/>
                  </a:lnTo>
                  <a:cubicBezTo>
                    <a:pt x="844972" y="189111"/>
                    <a:pt x="861203" y="174518"/>
                    <a:pt x="861203" y="156573"/>
                  </a:cubicBezTo>
                  <a:lnTo>
                    <a:pt x="861203" y="32729"/>
                  </a:lnTo>
                  <a:cubicBezTo>
                    <a:pt x="861203" y="14746"/>
                    <a:pt x="845734" y="78"/>
                    <a:pt x="825046" y="78"/>
                  </a:cubicBezTo>
                  <a:lnTo>
                    <a:pt x="277073" y="78"/>
                  </a:lnTo>
                  <a:cubicBezTo>
                    <a:pt x="124501" y="78"/>
                    <a:pt x="352" y="114301"/>
                    <a:pt x="352" y="255005"/>
                  </a:cubicBezTo>
                  <a:lnTo>
                    <a:pt x="352" y="782309"/>
                  </a:lnTo>
                  <a:cubicBezTo>
                    <a:pt x="352" y="922955"/>
                    <a:pt x="124501" y="1037217"/>
                    <a:pt x="277073" y="1037217"/>
                  </a:cubicBezTo>
                  <a:lnTo>
                    <a:pt x="825046" y="1037217"/>
                  </a:lnTo>
                  <a:cubicBezTo>
                    <a:pt x="844972" y="1037217"/>
                    <a:pt x="861203" y="1022605"/>
                    <a:pt x="861203" y="1004660"/>
                  </a:cubicBezTo>
                  <a:lnTo>
                    <a:pt x="861203" y="880816"/>
                  </a:lnTo>
                  <a:cubicBezTo>
                    <a:pt x="861203" y="862871"/>
                    <a:pt x="844972" y="848298"/>
                    <a:pt x="825046" y="848298"/>
                  </a:cubicBezTo>
                  <a:lnTo>
                    <a:pt x="280863" y="848298"/>
                  </a:lnTo>
                  <a:cubicBezTo>
                    <a:pt x="240839" y="848298"/>
                    <a:pt x="207006" y="816580"/>
                    <a:pt x="207006" y="779051"/>
                  </a:cubicBezTo>
                  <a:lnTo>
                    <a:pt x="207006" y="634347"/>
                  </a:lnTo>
                  <a:lnTo>
                    <a:pt x="532457" y="634347"/>
                  </a:lnTo>
                  <a:cubicBezTo>
                    <a:pt x="552383" y="634347"/>
                    <a:pt x="568595" y="619717"/>
                    <a:pt x="568595" y="601772"/>
                  </a:cubicBezTo>
                  <a:lnTo>
                    <a:pt x="568595" y="480557"/>
                  </a:lnTo>
                  <a:cubicBezTo>
                    <a:pt x="568595" y="462573"/>
                    <a:pt x="552383" y="447943"/>
                    <a:pt x="532457" y="447943"/>
                  </a:cubicBezTo>
                  <a:lnTo>
                    <a:pt x="207006" y="447943"/>
                  </a:lnTo>
                  <a:lnTo>
                    <a:pt x="207006" y="258395"/>
                  </a:lnTo>
                  <a:cubicBezTo>
                    <a:pt x="207006" y="220829"/>
                    <a:pt x="240839" y="189111"/>
                    <a:pt x="280863" y="189111"/>
                  </a:cubicBezTo>
                  <a:moveTo>
                    <a:pt x="1186405" y="189130"/>
                  </a:moveTo>
                  <a:lnTo>
                    <a:pt x="1186405" y="1000336"/>
                  </a:lnTo>
                  <a:cubicBezTo>
                    <a:pt x="1186405" y="1020662"/>
                    <a:pt x="1171470" y="1037198"/>
                    <a:pt x="1153144" y="1037198"/>
                  </a:cubicBezTo>
                  <a:lnTo>
                    <a:pt x="1012879" y="1037198"/>
                  </a:lnTo>
                  <a:cubicBezTo>
                    <a:pt x="994553" y="1037198"/>
                    <a:pt x="979656" y="1020662"/>
                    <a:pt x="979656" y="1000336"/>
                  </a:cubicBezTo>
                  <a:lnTo>
                    <a:pt x="979656" y="37035"/>
                  </a:lnTo>
                  <a:cubicBezTo>
                    <a:pt x="979656" y="16670"/>
                    <a:pt x="994553" y="116"/>
                    <a:pt x="1012879" y="116"/>
                  </a:cubicBezTo>
                  <a:lnTo>
                    <a:pt x="1439846" y="116"/>
                  </a:lnTo>
                  <a:cubicBezTo>
                    <a:pt x="1660769" y="116"/>
                    <a:pt x="1840506" y="165946"/>
                    <a:pt x="1840506" y="369838"/>
                  </a:cubicBezTo>
                  <a:lnTo>
                    <a:pt x="1840506" y="1004032"/>
                  </a:lnTo>
                  <a:cubicBezTo>
                    <a:pt x="1840506" y="1022339"/>
                    <a:pt x="1823971" y="1037198"/>
                    <a:pt x="1803625" y="1037198"/>
                  </a:cubicBezTo>
                  <a:lnTo>
                    <a:pt x="1670885" y="1037198"/>
                  </a:lnTo>
                  <a:cubicBezTo>
                    <a:pt x="1650559" y="1037198"/>
                    <a:pt x="1634023" y="1022339"/>
                    <a:pt x="1634023" y="1004032"/>
                  </a:cubicBezTo>
                  <a:lnTo>
                    <a:pt x="1634023" y="369838"/>
                  </a:lnTo>
                  <a:cubicBezTo>
                    <a:pt x="1634023" y="270264"/>
                    <a:pt x="1546926" y="189225"/>
                    <a:pt x="1439846" y="189225"/>
                  </a:cubicBezTo>
                  <a:lnTo>
                    <a:pt x="1186405" y="189130"/>
                  </a:lnTo>
                  <a:close/>
                </a:path>
              </a:pathLst>
            </a:custGeom>
            <a:solidFill>
              <a:schemeClr val="tx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8821EFE-88B0-4E18-9A27-016423FF1972}"/>
              </a:ext>
            </a:extLst>
          </p:cNvPr>
          <p:cNvSpPr/>
          <p:nvPr userDrawn="1"/>
        </p:nvSpPr>
        <p:spPr>
          <a:xfrm>
            <a:off x="4809966" y="-251460"/>
            <a:ext cx="179705" cy="1797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A7A67B-B3C3-4FA0-BD0E-026447A3CBA4}"/>
              </a:ext>
            </a:extLst>
          </p:cNvPr>
          <p:cNvSpPr/>
          <p:nvPr userDrawn="1"/>
        </p:nvSpPr>
        <p:spPr>
          <a:xfrm>
            <a:off x="5052218" y="-251460"/>
            <a:ext cx="179705" cy="1797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B40B1F-2606-4D95-8B73-9F1473B4EC17}"/>
              </a:ext>
            </a:extLst>
          </p:cNvPr>
          <p:cNvSpPr/>
          <p:nvPr userDrawn="1"/>
        </p:nvSpPr>
        <p:spPr>
          <a:xfrm>
            <a:off x="5500210" y="-251460"/>
            <a:ext cx="179705" cy="1797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A2E27E0-7B9F-448A-A05C-14382BAC5EE1}"/>
              </a:ext>
            </a:extLst>
          </p:cNvPr>
          <p:cNvSpPr/>
          <p:nvPr userDrawn="1"/>
        </p:nvSpPr>
        <p:spPr>
          <a:xfrm>
            <a:off x="5991070" y="-251460"/>
            <a:ext cx="179705" cy="179705"/>
          </a:xfrm>
          <a:prstGeom prst="rect">
            <a:avLst/>
          </a:prstGeom>
          <a:solidFill>
            <a:srgbClr val="1D8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AEB5EA-BC67-454F-B72F-9C3D7307DC32}"/>
              </a:ext>
            </a:extLst>
          </p:cNvPr>
          <p:cNvSpPr/>
          <p:nvPr userDrawn="1"/>
        </p:nvSpPr>
        <p:spPr>
          <a:xfrm>
            <a:off x="6233322" y="-251460"/>
            <a:ext cx="179705" cy="1797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D15E66-A588-4A8A-A903-0E9F8031CEA3}"/>
              </a:ext>
            </a:extLst>
          </p:cNvPr>
          <p:cNvSpPr/>
          <p:nvPr userDrawn="1"/>
        </p:nvSpPr>
        <p:spPr>
          <a:xfrm>
            <a:off x="6475574" y="-251460"/>
            <a:ext cx="179705" cy="1797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9A9072-0ACF-4135-8463-BBF0A32BC16E}"/>
              </a:ext>
            </a:extLst>
          </p:cNvPr>
          <p:cNvSpPr/>
          <p:nvPr userDrawn="1"/>
        </p:nvSpPr>
        <p:spPr>
          <a:xfrm>
            <a:off x="6717826" y="-251460"/>
            <a:ext cx="179705" cy="179705"/>
          </a:xfrm>
          <a:prstGeom prst="rect">
            <a:avLst/>
          </a:prstGeom>
          <a:solidFill>
            <a:srgbClr val="C8A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6B1BAA-0F64-47E8-916D-4610AB9EA46C}"/>
              </a:ext>
            </a:extLst>
          </p:cNvPr>
          <p:cNvSpPr/>
          <p:nvPr userDrawn="1"/>
        </p:nvSpPr>
        <p:spPr>
          <a:xfrm>
            <a:off x="6960078" y="-251460"/>
            <a:ext cx="179705" cy="1797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C28B40-3CEF-4E68-B5B8-262D8FA8D7B3}"/>
              </a:ext>
            </a:extLst>
          </p:cNvPr>
          <p:cNvSpPr/>
          <p:nvPr userDrawn="1"/>
        </p:nvSpPr>
        <p:spPr>
          <a:xfrm>
            <a:off x="7202330" y="-251460"/>
            <a:ext cx="179705" cy="1797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D58350-5D15-4D25-9F1D-210DF8763903}"/>
              </a:ext>
            </a:extLst>
          </p:cNvPr>
          <p:cNvSpPr/>
          <p:nvPr userDrawn="1"/>
        </p:nvSpPr>
        <p:spPr>
          <a:xfrm>
            <a:off x="5745640" y="-251460"/>
            <a:ext cx="179705" cy="179705"/>
          </a:xfrm>
          <a:prstGeom prst="rect">
            <a:avLst/>
          </a:prstGeom>
          <a:solidFill>
            <a:srgbClr val="3EA4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7805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377" rtl="0" eaLnBrk="1" latinLnBrk="0" hangingPunct="1">
        <a:lnSpc>
          <a:spcPct val="101000"/>
        </a:lnSpc>
        <a:spcBef>
          <a:spcPts val="0"/>
        </a:spcBef>
        <a:buClr>
          <a:schemeClr val="tx2"/>
        </a:buClr>
        <a:buSzPct val="120000"/>
        <a:buFont typeface="Public Sans" pitchFamily="2" charset="0"/>
        <a:buChar char="—"/>
        <a:defRPr sz="1200" b="1" kern="1200">
          <a:solidFill>
            <a:schemeClr val="tx2"/>
          </a:solidFill>
          <a:latin typeface="Public Sans" pitchFamily="2" charset="0"/>
          <a:ea typeface="+mn-ea"/>
          <a:cs typeface="+mn-cs"/>
        </a:defRPr>
      </a:lvl2pPr>
      <a:lvl3pPr marL="576000" indent="-108000" algn="l" defTabSz="914377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Public Sans" pitchFamily="2" charset="0"/>
          <a:ea typeface="+mn-ea"/>
          <a:cs typeface="+mn-cs"/>
        </a:defRPr>
      </a:lvl3pPr>
      <a:lvl4pPr marL="1152000" indent="-216000" algn="l" defTabSz="914377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377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0" indent="0" algn="l" defTabSz="914377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None/>
        <a:defRPr sz="600" i="1" kern="1200">
          <a:solidFill>
            <a:schemeClr val="tx1"/>
          </a:solidFill>
          <a:latin typeface="Public Sans" pitchFamily="2" charset="0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447" y="453112"/>
            <a:ext cx="6778865" cy="48474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848" y="2094966"/>
            <a:ext cx="10515600" cy="106683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fr-FR"/>
              <a:t>Lorem</a:t>
            </a:r>
          </a:p>
          <a:p>
            <a:pPr lvl="1"/>
            <a:r>
              <a:rPr lang="fr-FR"/>
              <a:t>Lorem niveau</a:t>
            </a:r>
          </a:p>
          <a:p>
            <a:pPr lvl="2"/>
            <a:r>
              <a:rPr lang="fr-FR"/>
              <a:t>Lorem niveau</a:t>
            </a:r>
          </a:p>
          <a:p>
            <a:pPr lvl="3"/>
            <a:r>
              <a:rPr lang="fr-FR"/>
              <a:t>Lorem me niveau</a:t>
            </a:r>
          </a:p>
          <a:p>
            <a:pPr lvl="4"/>
            <a:r>
              <a:rPr lang="fr-FR" err="1"/>
              <a:t>Tation</a:t>
            </a:r>
            <a:r>
              <a:rPr lang="fr-FR"/>
              <a:t> </a:t>
            </a:r>
            <a:r>
              <a:rPr lang="fr-FR" err="1"/>
              <a:t>ullamcorper</a:t>
            </a:r>
            <a:endParaRPr lang="en-US"/>
          </a:p>
          <a:p>
            <a:pPr lvl="5"/>
            <a:r>
              <a:rPr lang="en-US"/>
              <a:t>Lorem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12125" y="6514469"/>
            <a:ext cx="3067051" cy="1548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tx2"/>
                </a:solidFill>
                <a:latin typeface="Enedis Light" pitchFamily="50" charset="0"/>
              </a:defRPr>
            </a:lvl1pPr>
          </a:lstStyle>
          <a:p>
            <a:r>
              <a:rPr lang="fr-FR"/>
              <a:t>Document confidentiel - ne pas diffuser                          03/04/2024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6384" y="6469013"/>
            <a:ext cx="4812515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r-FR"/>
              <a:t>StaR-Elec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3781" y="6514718"/>
            <a:ext cx="465150" cy="1548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 b="1">
                <a:solidFill>
                  <a:schemeClr val="tx2"/>
                </a:solidFill>
                <a:latin typeface="+mj-lt"/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2A02097C-C2C2-4DA2-899D-77F82F856EDF}"/>
              </a:ext>
            </a:extLst>
          </p:cNvPr>
          <p:cNvGrpSpPr>
            <a:grpSpLocks noChangeAspect="1"/>
          </p:cNvGrpSpPr>
          <p:nvPr/>
        </p:nvGrpSpPr>
        <p:grpSpPr>
          <a:xfrm>
            <a:off x="518307" y="6473033"/>
            <a:ext cx="767567" cy="155112"/>
            <a:chOff x="3231832" y="7185063"/>
            <a:chExt cx="5132298" cy="1037158"/>
          </a:xfrm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0BDC45AC-D827-4EC3-9595-8445187F9807}"/>
                </a:ext>
              </a:extLst>
            </p:cNvPr>
            <p:cNvSpPr/>
            <p:nvPr/>
          </p:nvSpPr>
          <p:spPr>
            <a:xfrm>
              <a:off x="5071966" y="7185101"/>
              <a:ext cx="1117644" cy="1037120"/>
            </a:xfrm>
            <a:custGeom>
              <a:avLst/>
              <a:gdLst>
                <a:gd name="connsiteX0" fmla="*/ 519115 w 1117644"/>
                <a:gd name="connsiteY0" fmla="*/ 848219 h 1037120"/>
                <a:gd name="connsiteX1" fmla="*/ 324919 w 1117644"/>
                <a:gd name="connsiteY1" fmla="*/ 668711 h 1037120"/>
                <a:gd name="connsiteX2" fmla="*/ 325338 w 1117644"/>
                <a:gd name="connsiteY2" fmla="*/ 636136 h 1037120"/>
                <a:gd name="connsiteX3" fmla="*/ 739428 w 1117644"/>
                <a:gd name="connsiteY3" fmla="*/ 636136 h 1037120"/>
                <a:gd name="connsiteX4" fmla="*/ 999289 w 1117644"/>
                <a:gd name="connsiteY4" fmla="*/ 394601 h 1037120"/>
                <a:gd name="connsiteX5" fmla="*/ 999289 w 1117644"/>
                <a:gd name="connsiteY5" fmla="*/ 241572 h 1037120"/>
                <a:gd name="connsiteX6" fmla="*/ 739428 w 1117644"/>
                <a:gd name="connsiteY6" fmla="*/ 37 h 1037120"/>
                <a:gd name="connsiteX7" fmla="*/ 378107 w 1117644"/>
                <a:gd name="connsiteY7" fmla="*/ 37 h 1037120"/>
                <a:gd name="connsiteX8" fmla="*/ 317775 w 1117644"/>
                <a:gd name="connsiteY8" fmla="*/ 4647 h 1037120"/>
                <a:gd name="connsiteX9" fmla="*/ 118684 w 1117644"/>
                <a:gd name="connsiteY9" fmla="*/ 241572 h 1037120"/>
                <a:gd name="connsiteX10" fmla="*/ 118684 w 1117644"/>
                <a:gd name="connsiteY10" fmla="*/ 330402 h 1037120"/>
                <a:gd name="connsiteX11" fmla="*/ 151850 w 1117644"/>
                <a:gd name="connsiteY11" fmla="*/ 367302 h 1037120"/>
                <a:gd name="connsiteX12" fmla="*/ 292096 w 1117644"/>
                <a:gd name="connsiteY12" fmla="*/ 367302 h 1037120"/>
                <a:gd name="connsiteX13" fmla="*/ 325300 w 1117644"/>
                <a:gd name="connsiteY13" fmla="*/ 330402 h 1037120"/>
                <a:gd name="connsiteX14" fmla="*/ 325300 w 1117644"/>
                <a:gd name="connsiteY14" fmla="*/ 273062 h 1037120"/>
                <a:gd name="connsiteX15" fmla="*/ 417369 w 1117644"/>
                <a:gd name="connsiteY15" fmla="*/ 188994 h 1037120"/>
                <a:gd name="connsiteX16" fmla="*/ 700680 w 1117644"/>
                <a:gd name="connsiteY16" fmla="*/ 188994 h 1037120"/>
                <a:gd name="connsiteX17" fmla="*/ 792768 w 1117644"/>
                <a:gd name="connsiteY17" fmla="*/ 273062 h 1037120"/>
                <a:gd name="connsiteX18" fmla="*/ 792768 w 1117644"/>
                <a:gd name="connsiteY18" fmla="*/ 363892 h 1037120"/>
                <a:gd name="connsiteX19" fmla="*/ 700680 w 1117644"/>
                <a:gd name="connsiteY19" fmla="*/ 447884 h 1037120"/>
                <a:gd name="connsiteX20" fmla="*/ 250 w 1117644"/>
                <a:gd name="connsiteY20" fmla="*/ 447884 h 1037120"/>
                <a:gd name="connsiteX21" fmla="*/ 250 w 1117644"/>
                <a:gd name="connsiteY21" fmla="*/ 636136 h 1037120"/>
                <a:gd name="connsiteX22" fmla="*/ 118188 w 1117644"/>
                <a:gd name="connsiteY22" fmla="*/ 636136 h 1037120"/>
                <a:gd name="connsiteX23" fmla="*/ 118188 w 1117644"/>
                <a:gd name="connsiteY23" fmla="*/ 668673 h 1037120"/>
                <a:gd name="connsiteX24" fmla="*/ 519800 w 1117644"/>
                <a:gd name="connsiteY24" fmla="*/ 1037157 h 1037120"/>
                <a:gd name="connsiteX25" fmla="*/ 1117894 w 1117644"/>
                <a:gd name="connsiteY25" fmla="*/ 1037157 h 1037120"/>
                <a:gd name="connsiteX26" fmla="*/ 1117894 w 1117644"/>
                <a:gd name="connsiteY26" fmla="*/ 848200 h 1037120"/>
                <a:gd name="connsiteX27" fmla="*/ 519115 w 1117644"/>
                <a:gd name="connsiteY27" fmla="*/ 848219 h 103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17644" h="1037120">
                  <a:moveTo>
                    <a:pt x="519115" y="848219"/>
                  </a:moveTo>
                  <a:cubicBezTo>
                    <a:pt x="412035" y="848219"/>
                    <a:pt x="324919" y="768248"/>
                    <a:pt x="324919" y="668711"/>
                  </a:cubicBezTo>
                  <a:lnTo>
                    <a:pt x="325338" y="636136"/>
                  </a:lnTo>
                  <a:lnTo>
                    <a:pt x="739428" y="636136"/>
                  </a:lnTo>
                  <a:cubicBezTo>
                    <a:pt x="882741" y="636136"/>
                    <a:pt x="999289" y="527798"/>
                    <a:pt x="999289" y="394601"/>
                  </a:cubicBezTo>
                  <a:lnTo>
                    <a:pt x="999289" y="241572"/>
                  </a:lnTo>
                  <a:cubicBezTo>
                    <a:pt x="999289" y="108375"/>
                    <a:pt x="882741" y="37"/>
                    <a:pt x="739428" y="37"/>
                  </a:cubicBezTo>
                  <a:lnTo>
                    <a:pt x="378107" y="37"/>
                  </a:lnTo>
                  <a:cubicBezTo>
                    <a:pt x="358028" y="37"/>
                    <a:pt x="337740" y="228"/>
                    <a:pt x="317775" y="4647"/>
                  </a:cubicBezTo>
                  <a:cubicBezTo>
                    <a:pt x="200294" y="30727"/>
                    <a:pt x="118684" y="129349"/>
                    <a:pt x="118684" y="241572"/>
                  </a:cubicBezTo>
                  <a:lnTo>
                    <a:pt x="118684" y="330402"/>
                  </a:lnTo>
                  <a:cubicBezTo>
                    <a:pt x="118684" y="350729"/>
                    <a:pt x="133543" y="367302"/>
                    <a:pt x="151850" y="367302"/>
                  </a:cubicBezTo>
                  <a:lnTo>
                    <a:pt x="292096" y="367302"/>
                  </a:lnTo>
                  <a:cubicBezTo>
                    <a:pt x="310422" y="367302"/>
                    <a:pt x="325300" y="350729"/>
                    <a:pt x="325300" y="330402"/>
                  </a:cubicBezTo>
                  <a:lnTo>
                    <a:pt x="325300" y="273062"/>
                  </a:lnTo>
                  <a:cubicBezTo>
                    <a:pt x="325300" y="226713"/>
                    <a:pt x="366600" y="188994"/>
                    <a:pt x="417369" y="188994"/>
                  </a:cubicBezTo>
                  <a:lnTo>
                    <a:pt x="700680" y="188994"/>
                  </a:lnTo>
                  <a:cubicBezTo>
                    <a:pt x="751467" y="188994"/>
                    <a:pt x="792768" y="226713"/>
                    <a:pt x="792768" y="273062"/>
                  </a:cubicBezTo>
                  <a:lnTo>
                    <a:pt x="792768" y="363892"/>
                  </a:lnTo>
                  <a:cubicBezTo>
                    <a:pt x="792768" y="410203"/>
                    <a:pt x="751467" y="447884"/>
                    <a:pt x="700680" y="447884"/>
                  </a:cubicBezTo>
                  <a:lnTo>
                    <a:pt x="250" y="447884"/>
                  </a:lnTo>
                  <a:lnTo>
                    <a:pt x="250" y="636136"/>
                  </a:lnTo>
                  <a:lnTo>
                    <a:pt x="118188" y="636136"/>
                  </a:lnTo>
                  <a:lnTo>
                    <a:pt x="118188" y="668673"/>
                  </a:lnTo>
                  <a:cubicBezTo>
                    <a:pt x="118188" y="872527"/>
                    <a:pt x="298859" y="1037157"/>
                    <a:pt x="519800" y="1037157"/>
                  </a:cubicBezTo>
                  <a:lnTo>
                    <a:pt x="1117894" y="1037157"/>
                  </a:lnTo>
                  <a:lnTo>
                    <a:pt x="1117894" y="848200"/>
                  </a:lnTo>
                  <a:lnTo>
                    <a:pt x="519115" y="848219"/>
                  </a:lnTo>
                  <a:close/>
                </a:path>
              </a:pathLst>
            </a:custGeom>
            <a:solidFill>
              <a:srgbClr val="96CD3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D7E896CC-AAEE-4D27-B259-9BDDE17707D4}"/>
                </a:ext>
              </a:extLst>
            </p:cNvPr>
            <p:cNvSpPr/>
            <p:nvPr/>
          </p:nvSpPr>
          <p:spPr>
            <a:xfrm>
              <a:off x="3231832" y="7185063"/>
              <a:ext cx="5132298" cy="1037139"/>
            </a:xfrm>
            <a:custGeom>
              <a:avLst/>
              <a:gdLst>
                <a:gd name="connsiteX0" fmla="*/ 4143956 w 5132298"/>
                <a:gd name="connsiteY0" fmla="*/ 78849 h 1037139"/>
                <a:gd name="connsiteX1" fmla="*/ 4143651 w 5132298"/>
                <a:gd name="connsiteY1" fmla="*/ 36939 h 1037139"/>
                <a:gd name="connsiteX2" fmla="*/ 4110447 w 5132298"/>
                <a:gd name="connsiteY2" fmla="*/ 78 h 1037139"/>
                <a:gd name="connsiteX3" fmla="*/ 3970639 w 5132298"/>
                <a:gd name="connsiteY3" fmla="*/ 78 h 1037139"/>
                <a:gd name="connsiteX4" fmla="*/ 3937435 w 5132298"/>
                <a:gd name="connsiteY4" fmla="*/ 36939 h 1037139"/>
                <a:gd name="connsiteX5" fmla="*/ 3937435 w 5132298"/>
                <a:gd name="connsiteY5" fmla="*/ 78849 h 1037139"/>
                <a:gd name="connsiteX6" fmla="*/ 3937454 w 5132298"/>
                <a:gd name="connsiteY6" fmla="*/ 78849 h 1037139"/>
                <a:gd name="connsiteX7" fmla="*/ 3937759 w 5132298"/>
                <a:gd name="connsiteY7" fmla="*/ 152249 h 1037139"/>
                <a:gd name="connsiteX8" fmla="*/ 3970963 w 5132298"/>
                <a:gd name="connsiteY8" fmla="*/ 189111 h 1037139"/>
                <a:gd name="connsiteX9" fmla="*/ 4110771 w 5132298"/>
                <a:gd name="connsiteY9" fmla="*/ 189111 h 1037139"/>
                <a:gd name="connsiteX10" fmla="*/ 4143975 w 5132298"/>
                <a:gd name="connsiteY10" fmla="*/ 152249 h 1037139"/>
                <a:gd name="connsiteX11" fmla="*/ 4143975 w 5132298"/>
                <a:gd name="connsiteY11" fmla="*/ 78849 h 1037139"/>
                <a:gd name="connsiteX12" fmla="*/ 4143956 w 5132298"/>
                <a:gd name="connsiteY12" fmla="*/ 78849 h 1037139"/>
                <a:gd name="connsiteX13" fmla="*/ 4143956 w 5132298"/>
                <a:gd name="connsiteY13" fmla="*/ 653397 h 1037139"/>
                <a:gd name="connsiteX14" fmla="*/ 4143651 w 5132298"/>
                <a:gd name="connsiteY14" fmla="*/ 306706 h 1037139"/>
                <a:gd name="connsiteX15" fmla="*/ 4110447 w 5132298"/>
                <a:gd name="connsiteY15" fmla="*/ 269845 h 1037139"/>
                <a:gd name="connsiteX16" fmla="*/ 3970639 w 5132298"/>
                <a:gd name="connsiteY16" fmla="*/ 269845 h 1037139"/>
                <a:gd name="connsiteX17" fmla="*/ 3937435 w 5132298"/>
                <a:gd name="connsiteY17" fmla="*/ 306706 h 1037139"/>
                <a:gd name="connsiteX18" fmla="*/ 3937435 w 5132298"/>
                <a:gd name="connsiteY18" fmla="*/ 653397 h 1037139"/>
                <a:gd name="connsiteX19" fmla="*/ 3937454 w 5132298"/>
                <a:gd name="connsiteY19" fmla="*/ 653397 h 1037139"/>
                <a:gd name="connsiteX20" fmla="*/ 3937759 w 5132298"/>
                <a:gd name="connsiteY20" fmla="*/ 1000069 h 1037139"/>
                <a:gd name="connsiteX21" fmla="*/ 3970963 w 5132298"/>
                <a:gd name="connsiteY21" fmla="*/ 1036931 h 1037139"/>
                <a:gd name="connsiteX22" fmla="*/ 4110771 w 5132298"/>
                <a:gd name="connsiteY22" fmla="*/ 1036931 h 1037139"/>
                <a:gd name="connsiteX23" fmla="*/ 4143975 w 5132298"/>
                <a:gd name="connsiteY23" fmla="*/ 1000069 h 1037139"/>
                <a:gd name="connsiteX24" fmla="*/ 4143975 w 5132298"/>
                <a:gd name="connsiteY24" fmla="*/ 653397 h 1037139"/>
                <a:gd name="connsiteX25" fmla="*/ 4143956 w 5132298"/>
                <a:gd name="connsiteY25" fmla="*/ 653397 h 1037139"/>
                <a:gd name="connsiteX26" fmla="*/ 3441430 w 5132298"/>
                <a:gd name="connsiteY26" fmla="*/ 78 h 1037139"/>
                <a:gd name="connsiteX27" fmla="*/ 2991355 w 5132298"/>
                <a:gd name="connsiteY27" fmla="*/ 78 h 1037139"/>
                <a:gd name="connsiteX28" fmla="*/ 2958131 w 5132298"/>
                <a:gd name="connsiteY28" fmla="*/ 37035 h 1037139"/>
                <a:gd name="connsiteX29" fmla="*/ 2958131 w 5132298"/>
                <a:gd name="connsiteY29" fmla="*/ 646958 h 1037139"/>
                <a:gd name="connsiteX30" fmla="*/ 2991297 w 5132298"/>
                <a:gd name="connsiteY30" fmla="*/ 683858 h 1037139"/>
                <a:gd name="connsiteX31" fmla="*/ 3131391 w 5132298"/>
                <a:gd name="connsiteY31" fmla="*/ 683858 h 1037139"/>
                <a:gd name="connsiteX32" fmla="*/ 3164595 w 5132298"/>
                <a:gd name="connsiteY32" fmla="*/ 646958 h 1037139"/>
                <a:gd name="connsiteX33" fmla="*/ 3164786 w 5132298"/>
                <a:gd name="connsiteY33" fmla="*/ 189015 h 1037139"/>
                <a:gd name="connsiteX34" fmla="*/ 3418284 w 5132298"/>
                <a:gd name="connsiteY34" fmla="*/ 189111 h 1037139"/>
                <a:gd name="connsiteX35" fmla="*/ 3612499 w 5132298"/>
                <a:gd name="connsiteY35" fmla="*/ 369762 h 1037139"/>
                <a:gd name="connsiteX36" fmla="*/ 3612499 w 5132298"/>
                <a:gd name="connsiteY36" fmla="*/ 702794 h 1037139"/>
                <a:gd name="connsiteX37" fmla="*/ 3418284 w 5132298"/>
                <a:gd name="connsiteY37" fmla="*/ 847822 h 1037139"/>
                <a:gd name="connsiteX38" fmla="*/ 2958131 w 5132298"/>
                <a:gd name="connsiteY38" fmla="*/ 848298 h 1037139"/>
                <a:gd name="connsiteX39" fmla="*/ 2958131 w 5132298"/>
                <a:gd name="connsiteY39" fmla="*/ 1037217 h 1037139"/>
                <a:gd name="connsiteX40" fmla="*/ 3418284 w 5132298"/>
                <a:gd name="connsiteY40" fmla="*/ 1036931 h 1037139"/>
                <a:gd name="connsiteX41" fmla="*/ 3818982 w 5132298"/>
                <a:gd name="connsiteY41" fmla="*/ 702794 h 1037139"/>
                <a:gd name="connsiteX42" fmla="*/ 3818982 w 5132298"/>
                <a:gd name="connsiteY42" fmla="*/ 367590 h 1037139"/>
                <a:gd name="connsiteX43" fmla="*/ 3441430 w 5132298"/>
                <a:gd name="connsiteY43" fmla="*/ 78 h 1037139"/>
                <a:gd name="connsiteX44" fmla="*/ 5132651 w 5132298"/>
                <a:gd name="connsiteY44" fmla="*/ 679820 h 1037139"/>
                <a:gd name="connsiteX45" fmla="*/ 5131660 w 5132298"/>
                <a:gd name="connsiteY45" fmla="*/ 650425 h 1037139"/>
                <a:gd name="connsiteX46" fmla="*/ 4877591 w 5132298"/>
                <a:gd name="connsiteY46" fmla="*/ 447943 h 1037139"/>
                <a:gd name="connsiteX47" fmla="*/ 4567171 w 5132298"/>
                <a:gd name="connsiteY47" fmla="*/ 447943 h 1037139"/>
                <a:gd name="connsiteX48" fmla="*/ 4559208 w 5132298"/>
                <a:gd name="connsiteY48" fmla="*/ 447924 h 1037139"/>
                <a:gd name="connsiteX49" fmla="*/ 4469063 w 5132298"/>
                <a:gd name="connsiteY49" fmla="*/ 349759 h 1037139"/>
                <a:gd name="connsiteX50" fmla="*/ 4469368 w 5132298"/>
                <a:gd name="connsiteY50" fmla="*/ 279312 h 1037139"/>
                <a:gd name="connsiteX51" fmla="*/ 4567533 w 5132298"/>
                <a:gd name="connsiteY51" fmla="*/ 189187 h 1037139"/>
                <a:gd name="connsiteX52" fmla="*/ 4690043 w 5132298"/>
                <a:gd name="connsiteY52" fmla="*/ 189187 h 1037139"/>
                <a:gd name="connsiteX53" fmla="*/ 4691243 w 5132298"/>
                <a:gd name="connsiteY53" fmla="*/ 189225 h 1037139"/>
                <a:gd name="connsiteX54" fmla="*/ 5000825 w 5132298"/>
                <a:gd name="connsiteY54" fmla="*/ 189225 h 1037139"/>
                <a:gd name="connsiteX55" fmla="*/ 5035706 w 5132298"/>
                <a:gd name="connsiteY55" fmla="*/ 166270 h 1037139"/>
                <a:gd name="connsiteX56" fmla="*/ 5037687 w 5132298"/>
                <a:gd name="connsiteY56" fmla="*/ 156021 h 1037139"/>
                <a:gd name="connsiteX57" fmla="*/ 5037687 w 5132298"/>
                <a:gd name="connsiteY57" fmla="*/ 33282 h 1037139"/>
                <a:gd name="connsiteX58" fmla="*/ 5000825 w 5132298"/>
                <a:gd name="connsiteY58" fmla="*/ 116 h 1037139"/>
                <a:gd name="connsiteX59" fmla="*/ 4517869 w 5132298"/>
                <a:gd name="connsiteY59" fmla="*/ 173 h 1037139"/>
                <a:gd name="connsiteX60" fmla="*/ 4262409 w 5132298"/>
                <a:gd name="connsiteY60" fmla="*/ 235555 h 1037139"/>
                <a:gd name="connsiteX61" fmla="*/ 4262428 w 5132298"/>
                <a:gd name="connsiteY61" fmla="*/ 382392 h 1037139"/>
                <a:gd name="connsiteX62" fmla="*/ 4497886 w 5132298"/>
                <a:gd name="connsiteY62" fmla="*/ 636214 h 1037139"/>
                <a:gd name="connsiteX63" fmla="*/ 4836309 w 5132298"/>
                <a:gd name="connsiteY63" fmla="*/ 636214 h 1037139"/>
                <a:gd name="connsiteX64" fmla="*/ 4925977 w 5132298"/>
                <a:gd name="connsiteY64" fmla="*/ 734398 h 1037139"/>
                <a:gd name="connsiteX65" fmla="*/ 4925977 w 5132298"/>
                <a:gd name="connsiteY65" fmla="*/ 757944 h 1037139"/>
                <a:gd name="connsiteX66" fmla="*/ 4828289 w 5132298"/>
                <a:gd name="connsiteY66" fmla="*/ 848050 h 1037139"/>
                <a:gd name="connsiteX67" fmla="*/ 4299290 w 5132298"/>
                <a:gd name="connsiteY67" fmla="*/ 848050 h 1037139"/>
                <a:gd name="connsiteX68" fmla="*/ 4264447 w 5132298"/>
                <a:gd name="connsiteY68" fmla="*/ 870872 h 1037139"/>
                <a:gd name="connsiteX69" fmla="*/ 4262390 w 5132298"/>
                <a:gd name="connsiteY69" fmla="*/ 881216 h 1037139"/>
                <a:gd name="connsiteX70" fmla="*/ 4262390 w 5132298"/>
                <a:gd name="connsiteY70" fmla="*/ 1003955 h 1037139"/>
                <a:gd name="connsiteX71" fmla="*/ 4299290 w 5132298"/>
                <a:gd name="connsiteY71" fmla="*/ 1037160 h 1037139"/>
                <a:gd name="connsiteX72" fmla="*/ 4732296 w 5132298"/>
                <a:gd name="connsiteY72" fmla="*/ 1037160 h 1037139"/>
                <a:gd name="connsiteX73" fmla="*/ 4879172 w 5132298"/>
                <a:gd name="connsiteY73" fmla="*/ 1037083 h 1037139"/>
                <a:gd name="connsiteX74" fmla="*/ 5132651 w 5132298"/>
                <a:gd name="connsiteY74" fmla="*/ 801587 h 1037139"/>
                <a:gd name="connsiteX75" fmla="*/ 5132651 w 5132298"/>
                <a:gd name="connsiteY75" fmla="*/ 679820 h 1037139"/>
                <a:gd name="connsiteX76" fmla="*/ 280863 w 5132298"/>
                <a:gd name="connsiteY76" fmla="*/ 189111 h 1037139"/>
                <a:gd name="connsiteX77" fmla="*/ 825046 w 5132298"/>
                <a:gd name="connsiteY77" fmla="*/ 189111 h 1037139"/>
                <a:gd name="connsiteX78" fmla="*/ 861203 w 5132298"/>
                <a:gd name="connsiteY78" fmla="*/ 156573 h 1037139"/>
                <a:gd name="connsiteX79" fmla="*/ 861203 w 5132298"/>
                <a:gd name="connsiteY79" fmla="*/ 32729 h 1037139"/>
                <a:gd name="connsiteX80" fmla="*/ 825046 w 5132298"/>
                <a:gd name="connsiteY80" fmla="*/ 78 h 1037139"/>
                <a:gd name="connsiteX81" fmla="*/ 277073 w 5132298"/>
                <a:gd name="connsiteY81" fmla="*/ 78 h 1037139"/>
                <a:gd name="connsiteX82" fmla="*/ 352 w 5132298"/>
                <a:gd name="connsiteY82" fmla="*/ 255005 h 1037139"/>
                <a:gd name="connsiteX83" fmla="*/ 352 w 5132298"/>
                <a:gd name="connsiteY83" fmla="*/ 782309 h 1037139"/>
                <a:gd name="connsiteX84" fmla="*/ 277073 w 5132298"/>
                <a:gd name="connsiteY84" fmla="*/ 1037217 h 1037139"/>
                <a:gd name="connsiteX85" fmla="*/ 825046 w 5132298"/>
                <a:gd name="connsiteY85" fmla="*/ 1037217 h 1037139"/>
                <a:gd name="connsiteX86" fmla="*/ 861203 w 5132298"/>
                <a:gd name="connsiteY86" fmla="*/ 1004660 h 1037139"/>
                <a:gd name="connsiteX87" fmla="*/ 861203 w 5132298"/>
                <a:gd name="connsiteY87" fmla="*/ 880816 h 1037139"/>
                <a:gd name="connsiteX88" fmla="*/ 825046 w 5132298"/>
                <a:gd name="connsiteY88" fmla="*/ 848298 h 1037139"/>
                <a:gd name="connsiteX89" fmla="*/ 280863 w 5132298"/>
                <a:gd name="connsiteY89" fmla="*/ 848298 h 1037139"/>
                <a:gd name="connsiteX90" fmla="*/ 207006 w 5132298"/>
                <a:gd name="connsiteY90" fmla="*/ 779051 h 1037139"/>
                <a:gd name="connsiteX91" fmla="*/ 207006 w 5132298"/>
                <a:gd name="connsiteY91" fmla="*/ 634347 h 1037139"/>
                <a:gd name="connsiteX92" fmla="*/ 532457 w 5132298"/>
                <a:gd name="connsiteY92" fmla="*/ 634347 h 1037139"/>
                <a:gd name="connsiteX93" fmla="*/ 568595 w 5132298"/>
                <a:gd name="connsiteY93" fmla="*/ 601772 h 1037139"/>
                <a:gd name="connsiteX94" fmla="*/ 568595 w 5132298"/>
                <a:gd name="connsiteY94" fmla="*/ 480557 h 1037139"/>
                <a:gd name="connsiteX95" fmla="*/ 532457 w 5132298"/>
                <a:gd name="connsiteY95" fmla="*/ 447943 h 1037139"/>
                <a:gd name="connsiteX96" fmla="*/ 207006 w 5132298"/>
                <a:gd name="connsiteY96" fmla="*/ 447943 h 1037139"/>
                <a:gd name="connsiteX97" fmla="*/ 207006 w 5132298"/>
                <a:gd name="connsiteY97" fmla="*/ 258395 h 1037139"/>
                <a:gd name="connsiteX98" fmla="*/ 280863 w 5132298"/>
                <a:gd name="connsiteY98" fmla="*/ 189111 h 1037139"/>
                <a:gd name="connsiteX99" fmla="*/ 1186405 w 5132298"/>
                <a:gd name="connsiteY99" fmla="*/ 189130 h 1037139"/>
                <a:gd name="connsiteX100" fmla="*/ 1186405 w 5132298"/>
                <a:gd name="connsiteY100" fmla="*/ 1000336 h 1037139"/>
                <a:gd name="connsiteX101" fmla="*/ 1153144 w 5132298"/>
                <a:gd name="connsiteY101" fmla="*/ 1037198 h 1037139"/>
                <a:gd name="connsiteX102" fmla="*/ 1012879 w 5132298"/>
                <a:gd name="connsiteY102" fmla="*/ 1037198 h 1037139"/>
                <a:gd name="connsiteX103" fmla="*/ 979656 w 5132298"/>
                <a:gd name="connsiteY103" fmla="*/ 1000336 h 1037139"/>
                <a:gd name="connsiteX104" fmla="*/ 979656 w 5132298"/>
                <a:gd name="connsiteY104" fmla="*/ 37035 h 1037139"/>
                <a:gd name="connsiteX105" fmla="*/ 1012879 w 5132298"/>
                <a:gd name="connsiteY105" fmla="*/ 116 h 1037139"/>
                <a:gd name="connsiteX106" fmla="*/ 1439846 w 5132298"/>
                <a:gd name="connsiteY106" fmla="*/ 116 h 1037139"/>
                <a:gd name="connsiteX107" fmla="*/ 1840506 w 5132298"/>
                <a:gd name="connsiteY107" fmla="*/ 369838 h 1037139"/>
                <a:gd name="connsiteX108" fmla="*/ 1840506 w 5132298"/>
                <a:gd name="connsiteY108" fmla="*/ 1004032 h 1037139"/>
                <a:gd name="connsiteX109" fmla="*/ 1803625 w 5132298"/>
                <a:gd name="connsiteY109" fmla="*/ 1037198 h 1037139"/>
                <a:gd name="connsiteX110" fmla="*/ 1670885 w 5132298"/>
                <a:gd name="connsiteY110" fmla="*/ 1037198 h 1037139"/>
                <a:gd name="connsiteX111" fmla="*/ 1634023 w 5132298"/>
                <a:gd name="connsiteY111" fmla="*/ 1004032 h 1037139"/>
                <a:gd name="connsiteX112" fmla="*/ 1634023 w 5132298"/>
                <a:gd name="connsiteY112" fmla="*/ 369838 h 1037139"/>
                <a:gd name="connsiteX113" fmla="*/ 1439846 w 5132298"/>
                <a:gd name="connsiteY113" fmla="*/ 189225 h 1037139"/>
                <a:gd name="connsiteX114" fmla="*/ 1186405 w 5132298"/>
                <a:gd name="connsiteY114" fmla="*/ 189130 h 103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5132298" h="1037139">
                  <a:moveTo>
                    <a:pt x="4143956" y="78849"/>
                  </a:moveTo>
                  <a:lnTo>
                    <a:pt x="4143651" y="36939"/>
                  </a:lnTo>
                  <a:cubicBezTo>
                    <a:pt x="4143651" y="16613"/>
                    <a:pt x="4128754" y="78"/>
                    <a:pt x="4110447" y="78"/>
                  </a:cubicBezTo>
                  <a:lnTo>
                    <a:pt x="3970639" y="78"/>
                  </a:lnTo>
                  <a:cubicBezTo>
                    <a:pt x="3952351" y="78"/>
                    <a:pt x="3937435" y="16613"/>
                    <a:pt x="3937435" y="36939"/>
                  </a:cubicBezTo>
                  <a:lnTo>
                    <a:pt x="3937435" y="78849"/>
                  </a:lnTo>
                  <a:lnTo>
                    <a:pt x="3937454" y="78849"/>
                  </a:lnTo>
                  <a:lnTo>
                    <a:pt x="3937759" y="152249"/>
                  </a:lnTo>
                  <a:cubicBezTo>
                    <a:pt x="3937759" y="172575"/>
                    <a:pt x="3952637" y="189111"/>
                    <a:pt x="3970963" y="189111"/>
                  </a:cubicBezTo>
                  <a:lnTo>
                    <a:pt x="4110771" y="189111"/>
                  </a:lnTo>
                  <a:cubicBezTo>
                    <a:pt x="4129059" y="189111"/>
                    <a:pt x="4143975" y="172575"/>
                    <a:pt x="4143975" y="152249"/>
                  </a:cubicBezTo>
                  <a:lnTo>
                    <a:pt x="4143975" y="78849"/>
                  </a:lnTo>
                  <a:lnTo>
                    <a:pt x="4143956" y="78849"/>
                  </a:lnTo>
                  <a:close/>
                  <a:moveTo>
                    <a:pt x="4143956" y="653397"/>
                  </a:moveTo>
                  <a:lnTo>
                    <a:pt x="4143651" y="306706"/>
                  </a:lnTo>
                  <a:cubicBezTo>
                    <a:pt x="4143651" y="286361"/>
                    <a:pt x="4128754" y="269845"/>
                    <a:pt x="4110447" y="269845"/>
                  </a:cubicBezTo>
                  <a:lnTo>
                    <a:pt x="3970639" y="269845"/>
                  </a:lnTo>
                  <a:cubicBezTo>
                    <a:pt x="3952351" y="269845"/>
                    <a:pt x="3937435" y="286361"/>
                    <a:pt x="3937435" y="306706"/>
                  </a:cubicBezTo>
                  <a:lnTo>
                    <a:pt x="3937435" y="653397"/>
                  </a:lnTo>
                  <a:lnTo>
                    <a:pt x="3937454" y="653397"/>
                  </a:lnTo>
                  <a:lnTo>
                    <a:pt x="3937759" y="1000069"/>
                  </a:lnTo>
                  <a:cubicBezTo>
                    <a:pt x="3937759" y="1020396"/>
                    <a:pt x="3952637" y="1036931"/>
                    <a:pt x="3970963" y="1036931"/>
                  </a:cubicBezTo>
                  <a:lnTo>
                    <a:pt x="4110771" y="1036931"/>
                  </a:lnTo>
                  <a:cubicBezTo>
                    <a:pt x="4129059" y="1036931"/>
                    <a:pt x="4143975" y="1020396"/>
                    <a:pt x="4143975" y="1000069"/>
                  </a:cubicBezTo>
                  <a:lnTo>
                    <a:pt x="4143975" y="653397"/>
                  </a:lnTo>
                  <a:lnTo>
                    <a:pt x="4143956" y="653397"/>
                  </a:lnTo>
                  <a:close/>
                  <a:moveTo>
                    <a:pt x="3441430" y="78"/>
                  </a:moveTo>
                  <a:lnTo>
                    <a:pt x="2991355" y="78"/>
                  </a:lnTo>
                  <a:cubicBezTo>
                    <a:pt x="2973029" y="78"/>
                    <a:pt x="2958131" y="16670"/>
                    <a:pt x="2958131" y="37035"/>
                  </a:cubicBezTo>
                  <a:lnTo>
                    <a:pt x="2958131" y="646958"/>
                  </a:lnTo>
                  <a:cubicBezTo>
                    <a:pt x="2958131" y="667323"/>
                    <a:pt x="2973009" y="683858"/>
                    <a:pt x="2991297" y="683858"/>
                  </a:cubicBezTo>
                  <a:lnTo>
                    <a:pt x="3131391" y="683858"/>
                  </a:lnTo>
                  <a:cubicBezTo>
                    <a:pt x="3149717" y="683858"/>
                    <a:pt x="3164595" y="667323"/>
                    <a:pt x="3164595" y="646958"/>
                  </a:cubicBezTo>
                  <a:lnTo>
                    <a:pt x="3164786" y="189015"/>
                  </a:lnTo>
                  <a:lnTo>
                    <a:pt x="3418284" y="189111"/>
                  </a:lnTo>
                  <a:cubicBezTo>
                    <a:pt x="3525383" y="189111"/>
                    <a:pt x="3612499" y="270149"/>
                    <a:pt x="3612499" y="369762"/>
                  </a:cubicBezTo>
                  <a:lnTo>
                    <a:pt x="3612499" y="702794"/>
                  </a:lnTo>
                  <a:cubicBezTo>
                    <a:pt x="3612499" y="802368"/>
                    <a:pt x="3525383" y="847822"/>
                    <a:pt x="3418284" y="847822"/>
                  </a:cubicBezTo>
                  <a:lnTo>
                    <a:pt x="2958131" y="848298"/>
                  </a:lnTo>
                  <a:lnTo>
                    <a:pt x="2958131" y="1037217"/>
                  </a:lnTo>
                  <a:lnTo>
                    <a:pt x="3418284" y="1036931"/>
                  </a:lnTo>
                  <a:cubicBezTo>
                    <a:pt x="3639226" y="1036931"/>
                    <a:pt x="3818982" y="906648"/>
                    <a:pt x="3818982" y="702794"/>
                  </a:cubicBezTo>
                  <a:lnTo>
                    <a:pt x="3818982" y="367590"/>
                  </a:lnTo>
                  <a:cubicBezTo>
                    <a:pt x="3818982" y="171985"/>
                    <a:pt x="3654866" y="78"/>
                    <a:pt x="3441430" y="78"/>
                  </a:cubicBezTo>
                  <a:moveTo>
                    <a:pt x="5132651" y="679820"/>
                  </a:moveTo>
                  <a:cubicBezTo>
                    <a:pt x="5132651" y="670447"/>
                    <a:pt x="5132575" y="660846"/>
                    <a:pt x="5131660" y="650425"/>
                  </a:cubicBezTo>
                  <a:cubicBezTo>
                    <a:pt x="5121469" y="535230"/>
                    <a:pt x="5002749" y="447943"/>
                    <a:pt x="4877591" y="447943"/>
                  </a:cubicBezTo>
                  <a:lnTo>
                    <a:pt x="4567171" y="447943"/>
                  </a:lnTo>
                  <a:lnTo>
                    <a:pt x="4559208" y="447924"/>
                  </a:lnTo>
                  <a:cubicBezTo>
                    <a:pt x="4509487" y="447924"/>
                    <a:pt x="4469063" y="403861"/>
                    <a:pt x="4469063" y="349759"/>
                  </a:cubicBezTo>
                  <a:lnTo>
                    <a:pt x="4469368" y="279312"/>
                  </a:lnTo>
                  <a:cubicBezTo>
                    <a:pt x="4469368" y="229630"/>
                    <a:pt x="4513412" y="189187"/>
                    <a:pt x="4567533" y="189187"/>
                  </a:cubicBezTo>
                  <a:lnTo>
                    <a:pt x="4690043" y="189187"/>
                  </a:lnTo>
                  <a:lnTo>
                    <a:pt x="4691243" y="189225"/>
                  </a:lnTo>
                  <a:lnTo>
                    <a:pt x="5000825" y="189225"/>
                  </a:lnTo>
                  <a:cubicBezTo>
                    <a:pt x="5016656" y="189225"/>
                    <a:pt x="5030676" y="180005"/>
                    <a:pt x="5035706" y="166270"/>
                  </a:cubicBezTo>
                  <a:cubicBezTo>
                    <a:pt x="5037039" y="162612"/>
                    <a:pt x="5037687" y="159259"/>
                    <a:pt x="5037687" y="156021"/>
                  </a:cubicBezTo>
                  <a:lnTo>
                    <a:pt x="5037687" y="33282"/>
                  </a:lnTo>
                  <a:cubicBezTo>
                    <a:pt x="5037687" y="14956"/>
                    <a:pt x="5021151" y="116"/>
                    <a:pt x="5000825" y="116"/>
                  </a:cubicBezTo>
                  <a:lnTo>
                    <a:pt x="4517869" y="173"/>
                  </a:lnTo>
                  <a:cubicBezTo>
                    <a:pt x="4377928" y="173"/>
                    <a:pt x="4262409" y="105805"/>
                    <a:pt x="4262409" y="235555"/>
                  </a:cubicBezTo>
                  <a:lnTo>
                    <a:pt x="4262428" y="382392"/>
                  </a:lnTo>
                  <a:cubicBezTo>
                    <a:pt x="4262428" y="522352"/>
                    <a:pt x="4368041" y="636214"/>
                    <a:pt x="4497886" y="636214"/>
                  </a:cubicBezTo>
                  <a:lnTo>
                    <a:pt x="4836309" y="636214"/>
                  </a:lnTo>
                  <a:cubicBezTo>
                    <a:pt x="4885992" y="636214"/>
                    <a:pt x="4925977" y="680258"/>
                    <a:pt x="4925977" y="734398"/>
                  </a:cubicBezTo>
                  <a:lnTo>
                    <a:pt x="4925977" y="757944"/>
                  </a:lnTo>
                  <a:cubicBezTo>
                    <a:pt x="4925977" y="807645"/>
                    <a:pt x="4882410" y="848050"/>
                    <a:pt x="4828289" y="848050"/>
                  </a:cubicBezTo>
                  <a:lnTo>
                    <a:pt x="4299290" y="848050"/>
                  </a:lnTo>
                  <a:cubicBezTo>
                    <a:pt x="4283440" y="848050"/>
                    <a:pt x="4269419" y="857213"/>
                    <a:pt x="4264447" y="870872"/>
                  </a:cubicBezTo>
                  <a:cubicBezTo>
                    <a:pt x="4263057" y="874606"/>
                    <a:pt x="4262390" y="877997"/>
                    <a:pt x="4262390" y="881216"/>
                  </a:cubicBezTo>
                  <a:lnTo>
                    <a:pt x="4262390" y="1003955"/>
                  </a:lnTo>
                  <a:cubicBezTo>
                    <a:pt x="4262390" y="1022262"/>
                    <a:pt x="4278944" y="1037160"/>
                    <a:pt x="4299290" y="1037160"/>
                  </a:cubicBezTo>
                  <a:lnTo>
                    <a:pt x="4732296" y="1037160"/>
                  </a:lnTo>
                  <a:lnTo>
                    <a:pt x="4879172" y="1037083"/>
                  </a:lnTo>
                  <a:cubicBezTo>
                    <a:pt x="5019075" y="1037083"/>
                    <a:pt x="5132651" y="931470"/>
                    <a:pt x="5132651" y="801587"/>
                  </a:cubicBezTo>
                  <a:lnTo>
                    <a:pt x="5132651" y="679820"/>
                  </a:lnTo>
                  <a:close/>
                  <a:moveTo>
                    <a:pt x="280863" y="189111"/>
                  </a:moveTo>
                  <a:lnTo>
                    <a:pt x="825046" y="189111"/>
                  </a:lnTo>
                  <a:cubicBezTo>
                    <a:pt x="844972" y="189111"/>
                    <a:pt x="861203" y="174518"/>
                    <a:pt x="861203" y="156573"/>
                  </a:cubicBezTo>
                  <a:lnTo>
                    <a:pt x="861203" y="32729"/>
                  </a:lnTo>
                  <a:cubicBezTo>
                    <a:pt x="861203" y="14746"/>
                    <a:pt x="845734" y="78"/>
                    <a:pt x="825046" y="78"/>
                  </a:cubicBezTo>
                  <a:lnTo>
                    <a:pt x="277073" y="78"/>
                  </a:lnTo>
                  <a:cubicBezTo>
                    <a:pt x="124501" y="78"/>
                    <a:pt x="352" y="114301"/>
                    <a:pt x="352" y="255005"/>
                  </a:cubicBezTo>
                  <a:lnTo>
                    <a:pt x="352" y="782309"/>
                  </a:lnTo>
                  <a:cubicBezTo>
                    <a:pt x="352" y="922955"/>
                    <a:pt x="124501" y="1037217"/>
                    <a:pt x="277073" y="1037217"/>
                  </a:cubicBezTo>
                  <a:lnTo>
                    <a:pt x="825046" y="1037217"/>
                  </a:lnTo>
                  <a:cubicBezTo>
                    <a:pt x="844972" y="1037217"/>
                    <a:pt x="861203" y="1022605"/>
                    <a:pt x="861203" y="1004660"/>
                  </a:cubicBezTo>
                  <a:lnTo>
                    <a:pt x="861203" y="880816"/>
                  </a:lnTo>
                  <a:cubicBezTo>
                    <a:pt x="861203" y="862871"/>
                    <a:pt x="844972" y="848298"/>
                    <a:pt x="825046" y="848298"/>
                  </a:cubicBezTo>
                  <a:lnTo>
                    <a:pt x="280863" y="848298"/>
                  </a:lnTo>
                  <a:cubicBezTo>
                    <a:pt x="240839" y="848298"/>
                    <a:pt x="207006" y="816580"/>
                    <a:pt x="207006" y="779051"/>
                  </a:cubicBezTo>
                  <a:lnTo>
                    <a:pt x="207006" y="634347"/>
                  </a:lnTo>
                  <a:lnTo>
                    <a:pt x="532457" y="634347"/>
                  </a:lnTo>
                  <a:cubicBezTo>
                    <a:pt x="552383" y="634347"/>
                    <a:pt x="568595" y="619717"/>
                    <a:pt x="568595" y="601772"/>
                  </a:cubicBezTo>
                  <a:lnTo>
                    <a:pt x="568595" y="480557"/>
                  </a:lnTo>
                  <a:cubicBezTo>
                    <a:pt x="568595" y="462573"/>
                    <a:pt x="552383" y="447943"/>
                    <a:pt x="532457" y="447943"/>
                  </a:cubicBezTo>
                  <a:lnTo>
                    <a:pt x="207006" y="447943"/>
                  </a:lnTo>
                  <a:lnTo>
                    <a:pt x="207006" y="258395"/>
                  </a:lnTo>
                  <a:cubicBezTo>
                    <a:pt x="207006" y="220829"/>
                    <a:pt x="240839" y="189111"/>
                    <a:pt x="280863" y="189111"/>
                  </a:cubicBezTo>
                  <a:moveTo>
                    <a:pt x="1186405" y="189130"/>
                  </a:moveTo>
                  <a:lnTo>
                    <a:pt x="1186405" y="1000336"/>
                  </a:lnTo>
                  <a:cubicBezTo>
                    <a:pt x="1186405" y="1020662"/>
                    <a:pt x="1171470" y="1037198"/>
                    <a:pt x="1153144" y="1037198"/>
                  </a:cubicBezTo>
                  <a:lnTo>
                    <a:pt x="1012879" y="1037198"/>
                  </a:lnTo>
                  <a:cubicBezTo>
                    <a:pt x="994553" y="1037198"/>
                    <a:pt x="979656" y="1020662"/>
                    <a:pt x="979656" y="1000336"/>
                  </a:cubicBezTo>
                  <a:lnTo>
                    <a:pt x="979656" y="37035"/>
                  </a:lnTo>
                  <a:cubicBezTo>
                    <a:pt x="979656" y="16670"/>
                    <a:pt x="994553" y="116"/>
                    <a:pt x="1012879" y="116"/>
                  </a:cubicBezTo>
                  <a:lnTo>
                    <a:pt x="1439846" y="116"/>
                  </a:lnTo>
                  <a:cubicBezTo>
                    <a:pt x="1660769" y="116"/>
                    <a:pt x="1840506" y="165946"/>
                    <a:pt x="1840506" y="369838"/>
                  </a:cubicBezTo>
                  <a:lnTo>
                    <a:pt x="1840506" y="1004032"/>
                  </a:lnTo>
                  <a:cubicBezTo>
                    <a:pt x="1840506" y="1022339"/>
                    <a:pt x="1823971" y="1037198"/>
                    <a:pt x="1803625" y="1037198"/>
                  </a:cubicBezTo>
                  <a:lnTo>
                    <a:pt x="1670885" y="1037198"/>
                  </a:lnTo>
                  <a:cubicBezTo>
                    <a:pt x="1650559" y="1037198"/>
                    <a:pt x="1634023" y="1022339"/>
                    <a:pt x="1634023" y="1004032"/>
                  </a:cubicBezTo>
                  <a:lnTo>
                    <a:pt x="1634023" y="369838"/>
                  </a:lnTo>
                  <a:cubicBezTo>
                    <a:pt x="1634023" y="270264"/>
                    <a:pt x="1546926" y="189225"/>
                    <a:pt x="1439846" y="189225"/>
                  </a:cubicBezTo>
                  <a:lnTo>
                    <a:pt x="1186405" y="189130"/>
                  </a:lnTo>
                  <a:close/>
                </a:path>
              </a:pathLst>
            </a:custGeom>
            <a:solidFill>
              <a:schemeClr val="tx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8821EFE-88B0-4E18-9A27-016423FF1972}"/>
              </a:ext>
            </a:extLst>
          </p:cNvPr>
          <p:cNvSpPr/>
          <p:nvPr/>
        </p:nvSpPr>
        <p:spPr>
          <a:xfrm>
            <a:off x="4809966" y="-251460"/>
            <a:ext cx="179705" cy="1797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A7A67B-B3C3-4FA0-BD0E-026447A3CBA4}"/>
              </a:ext>
            </a:extLst>
          </p:cNvPr>
          <p:cNvSpPr/>
          <p:nvPr/>
        </p:nvSpPr>
        <p:spPr>
          <a:xfrm>
            <a:off x="5052218" y="-251460"/>
            <a:ext cx="179705" cy="1797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B40B1F-2606-4D95-8B73-9F1473B4EC17}"/>
              </a:ext>
            </a:extLst>
          </p:cNvPr>
          <p:cNvSpPr/>
          <p:nvPr/>
        </p:nvSpPr>
        <p:spPr>
          <a:xfrm>
            <a:off x="5500210" y="-251460"/>
            <a:ext cx="179705" cy="1797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A2E27E0-7B9F-448A-A05C-14382BAC5EE1}"/>
              </a:ext>
            </a:extLst>
          </p:cNvPr>
          <p:cNvSpPr/>
          <p:nvPr/>
        </p:nvSpPr>
        <p:spPr>
          <a:xfrm>
            <a:off x="5991070" y="-251460"/>
            <a:ext cx="179705" cy="179705"/>
          </a:xfrm>
          <a:prstGeom prst="rect">
            <a:avLst/>
          </a:prstGeom>
          <a:solidFill>
            <a:srgbClr val="1D8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AEB5EA-BC67-454F-B72F-9C3D7307DC32}"/>
              </a:ext>
            </a:extLst>
          </p:cNvPr>
          <p:cNvSpPr/>
          <p:nvPr/>
        </p:nvSpPr>
        <p:spPr>
          <a:xfrm>
            <a:off x="6233322" y="-251460"/>
            <a:ext cx="179705" cy="1797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D15E66-A588-4A8A-A903-0E9F8031CEA3}"/>
              </a:ext>
            </a:extLst>
          </p:cNvPr>
          <p:cNvSpPr/>
          <p:nvPr/>
        </p:nvSpPr>
        <p:spPr>
          <a:xfrm>
            <a:off x="6475574" y="-251460"/>
            <a:ext cx="179705" cy="1797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9A9072-0ACF-4135-8463-BBF0A32BC16E}"/>
              </a:ext>
            </a:extLst>
          </p:cNvPr>
          <p:cNvSpPr/>
          <p:nvPr/>
        </p:nvSpPr>
        <p:spPr>
          <a:xfrm>
            <a:off x="6717826" y="-251460"/>
            <a:ext cx="179705" cy="179705"/>
          </a:xfrm>
          <a:prstGeom prst="rect">
            <a:avLst/>
          </a:prstGeom>
          <a:solidFill>
            <a:srgbClr val="C8A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6B1BAA-0F64-47E8-916D-4610AB9EA46C}"/>
              </a:ext>
            </a:extLst>
          </p:cNvPr>
          <p:cNvSpPr/>
          <p:nvPr/>
        </p:nvSpPr>
        <p:spPr>
          <a:xfrm>
            <a:off x="6960078" y="-251460"/>
            <a:ext cx="179705" cy="1797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C28B40-3CEF-4E68-B5B8-262D8FA8D7B3}"/>
              </a:ext>
            </a:extLst>
          </p:cNvPr>
          <p:cNvSpPr/>
          <p:nvPr/>
        </p:nvSpPr>
        <p:spPr>
          <a:xfrm>
            <a:off x="7202330" y="-251460"/>
            <a:ext cx="179705" cy="1797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D58350-5D15-4D25-9F1D-210DF8763903}"/>
              </a:ext>
            </a:extLst>
          </p:cNvPr>
          <p:cNvSpPr/>
          <p:nvPr/>
        </p:nvSpPr>
        <p:spPr>
          <a:xfrm>
            <a:off x="5745640" y="-251460"/>
            <a:ext cx="179705" cy="179705"/>
          </a:xfrm>
          <a:prstGeom prst="rect">
            <a:avLst/>
          </a:prstGeom>
          <a:solidFill>
            <a:srgbClr val="3EA4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87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377" rtl="0" eaLnBrk="1" latinLnBrk="0" hangingPunct="1">
        <a:lnSpc>
          <a:spcPct val="101000"/>
        </a:lnSpc>
        <a:spcBef>
          <a:spcPts val="0"/>
        </a:spcBef>
        <a:buClr>
          <a:schemeClr val="tx2"/>
        </a:buClr>
        <a:buSzPct val="120000"/>
        <a:buFont typeface="Public Sans" pitchFamily="2" charset="0"/>
        <a:buChar char="—"/>
        <a:defRPr sz="1200" b="1" kern="1200">
          <a:solidFill>
            <a:schemeClr val="tx2"/>
          </a:solidFill>
          <a:latin typeface="Public Sans" pitchFamily="2" charset="0"/>
          <a:ea typeface="+mn-ea"/>
          <a:cs typeface="+mn-cs"/>
        </a:defRPr>
      </a:lvl2pPr>
      <a:lvl3pPr marL="576000" indent="-108000" algn="l" defTabSz="914377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Public Sans" pitchFamily="2" charset="0"/>
          <a:ea typeface="+mn-ea"/>
          <a:cs typeface="+mn-cs"/>
        </a:defRPr>
      </a:lvl3pPr>
      <a:lvl4pPr marL="1152000" indent="-216000" algn="l" defTabSz="914377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377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0" indent="0" algn="l" defTabSz="914377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None/>
        <a:defRPr sz="600" i="1" kern="1200">
          <a:solidFill>
            <a:schemeClr val="tx1"/>
          </a:solidFill>
          <a:latin typeface="Public Sans" pitchFamily="2" charset="0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447" y="453112"/>
            <a:ext cx="6778865" cy="48474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848" y="2094966"/>
            <a:ext cx="10515600" cy="106683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fr-FR" dirty="0"/>
              <a:t>Lorem</a:t>
            </a:r>
          </a:p>
          <a:p>
            <a:pPr lvl="1"/>
            <a:r>
              <a:rPr lang="fr-FR" dirty="0"/>
              <a:t>Lorem niveau</a:t>
            </a:r>
          </a:p>
          <a:p>
            <a:pPr lvl="2"/>
            <a:r>
              <a:rPr lang="fr-FR" dirty="0"/>
              <a:t>Lorem niveau</a:t>
            </a:r>
          </a:p>
          <a:p>
            <a:pPr lvl="3"/>
            <a:r>
              <a:rPr lang="fr-FR" dirty="0"/>
              <a:t>Lorem me niveau</a:t>
            </a:r>
          </a:p>
          <a:p>
            <a:pPr lvl="4"/>
            <a:r>
              <a:rPr lang="fr-FR" dirty="0" err="1"/>
              <a:t>Tation</a:t>
            </a:r>
            <a:r>
              <a:rPr lang="fr-FR" dirty="0"/>
              <a:t> </a:t>
            </a:r>
            <a:r>
              <a:rPr lang="fr-FR" dirty="0" err="1"/>
              <a:t>ullamcorper</a:t>
            </a:r>
            <a:endParaRPr lang="en-US" dirty="0"/>
          </a:p>
          <a:p>
            <a:pPr lvl="5"/>
            <a:r>
              <a:rPr lang="en-US" dirty="0"/>
              <a:t>Lorem</a:t>
            </a:r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12125" y="6514469"/>
            <a:ext cx="3067051" cy="1548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tx2"/>
                </a:solidFill>
                <a:latin typeface="Enedis Light" pitchFamily="50" charset="0"/>
              </a:defRPr>
            </a:lvl1pPr>
          </a:lstStyle>
          <a:p>
            <a:r>
              <a:rPr lang="fr-FR"/>
              <a:t>Document confidentiel - ne pas diffuser                          00 / 00 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6384" y="6469013"/>
            <a:ext cx="4812515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r-FR" dirty="0"/>
              <a:t>ARCAM by ENEDIS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3781" y="6514718"/>
            <a:ext cx="465150" cy="1548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 b="1">
                <a:solidFill>
                  <a:schemeClr val="tx2"/>
                </a:solidFill>
                <a:latin typeface="+mj-lt"/>
              </a:defRPr>
            </a:lvl1pPr>
          </a:lstStyle>
          <a:p>
            <a:fld id="{6B54B0F7-55DD-40D6-B7F4-70B586885C0B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2A02097C-C2C2-4DA2-899D-77F82F856ED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8307" y="6473033"/>
            <a:ext cx="767567" cy="155112"/>
            <a:chOff x="3231832" y="7185063"/>
            <a:chExt cx="5132298" cy="1037158"/>
          </a:xfrm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0BDC45AC-D827-4EC3-9595-8445187F9807}"/>
                </a:ext>
              </a:extLst>
            </p:cNvPr>
            <p:cNvSpPr/>
            <p:nvPr/>
          </p:nvSpPr>
          <p:spPr>
            <a:xfrm>
              <a:off x="5071966" y="7185101"/>
              <a:ext cx="1117644" cy="1037120"/>
            </a:xfrm>
            <a:custGeom>
              <a:avLst/>
              <a:gdLst>
                <a:gd name="connsiteX0" fmla="*/ 519115 w 1117644"/>
                <a:gd name="connsiteY0" fmla="*/ 848219 h 1037120"/>
                <a:gd name="connsiteX1" fmla="*/ 324919 w 1117644"/>
                <a:gd name="connsiteY1" fmla="*/ 668711 h 1037120"/>
                <a:gd name="connsiteX2" fmla="*/ 325338 w 1117644"/>
                <a:gd name="connsiteY2" fmla="*/ 636136 h 1037120"/>
                <a:gd name="connsiteX3" fmla="*/ 739428 w 1117644"/>
                <a:gd name="connsiteY3" fmla="*/ 636136 h 1037120"/>
                <a:gd name="connsiteX4" fmla="*/ 999289 w 1117644"/>
                <a:gd name="connsiteY4" fmla="*/ 394601 h 1037120"/>
                <a:gd name="connsiteX5" fmla="*/ 999289 w 1117644"/>
                <a:gd name="connsiteY5" fmla="*/ 241572 h 1037120"/>
                <a:gd name="connsiteX6" fmla="*/ 739428 w 1117644"/>
                <a:gd name="connsiteY6" fmla="*/ 37 h 1037120"/>
                <a:gd name="connsiteX7" fmla="*/ 378107 w 1117644"/>
                <a:gd name="connsiteY7" fmla="*/ 37 h 1037120"/>
                <a:gd name="connsiteX8" fmla="*/ 317775 w 1117644"/>
                <a:gd name="connsiteY8" fmla="*/ 4647 h 1037120"/>
                <a:gd name="connsiteX9" fmla="*/ 118684 w 1117644"/>
                <a:gd name="connsiteY9" fmla="*/ 241572 h 1037120"/>
                <a:gd name="connsiteX10" fmla="*/ 118684 w 1117644"/>
                <a:gd name="connsiteY10" fmla="*/ 330402 h 1037120"/>
                <a:gd name="connsiteX11" fmla="*/ 151850 w 1117644"/>
                <a:gd name="connsiteY11" fmla="*/ 367302 h 1037120"/>
                <a:gd name="connsiteX12" fmla="*/ 292096 w 1117644"/>
                <a:gd name="connsiteY12" fmla="*/ 367302 h 1037120"/>
                <a:gd name="connsiteX13" fmla="*/ 325300 w 1117644"/>
                <a:gd name="connsiteY13" fmla="*/ 330402 h 1037120"/>
                <a:gd name="connsiteX14" fmla="*/ 325300 w 1117644"/>
                <a:gd name="connsiteY14" fmla="*/ 273062 h 1037120"/>
                <a:gd name="connsiteX15" fmla="*/ 417369 w 1117644"/>
                <a:gd name="connsiteY15" fmla="*/ 188994 h 1037120"/>
                <a:gd name="connsiteX16" fmla="*/ 700680 w 1117644"/>
                <a:gd name="connsiteY16" fmla="*/ 188994 h 1037120"/>
                <a:gd name="connsiteX17" fmla="*/ 792768 w 1117644"/>
                <a:gd name="connsiteY17" fmla="*/ 273062 h 1037120"/>
                <a:gd name="connsiteX18" fmla="*/ 792768 w 1117644"/>
                <a:gd name="connsiteY18" fmla="*/ 363892 h 1037120"/>
                <a:gd name="connsiteX19" fmla="*/ 700680 w 1117644"/>
                <a:gd name="connsiteY19" fmla="*/ 447884 h 1037120"/>
                <a:gd name="connsiteX20" fmla="*/ 250 w 1117644"/>
                <a:gd name="connsiteY20" fmla="*/ 447884 h 1037120"/>
                <a:gd name="connsiteX21" fmla="*/ 250 w 1117644"/>
                <a:gd name="connsiteY21" fmla="*/ 636136 h 1037120"/>
                <a:gd name="connsiteX22" fmla="*/ 118188 w 1117644"/>
                <a:gd name="connsiteY22" fmla="*/ 636136 h 1037120"/>
                <a:gd name="connsiteX23" fmla="*/ 118188 w 1117644"/>
                <a:gd name="connsiteY23" fmla="*/ 668673 h 1037120"/>
                <a:gd name="connsiteX24" fmla="*/ 519800 w 1117644"/>
                <a:gd name="connsiteY24" fmla="*/ 1037157 h 1037120"/>
                <a:gd name="connsiteX25" fmla="*/ 1117894 w 1117644"/>
                <a:gd name="connsiteY25" fmla="*/ 1037157 h 1037120"/>
                <a:gd name="connsiteX26" fmla="*/ 1117894 w 1117644"/>
                <a:gd name="connsiteY26" fmla="*/ 848200 h 1037120"/>
                <a:gd name="connsiteX27" fmla="*/ 519115 w 1117644"/>
                <a:gd name="connsiteY27" fmla="*/ 848219 h 103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17644" h="1037120">
                  <a:moveTo>
                    <a:pt x="519115" y="848219"/>
                  </a:moveTo>
                  <a:cubicBezTo>
                    <a:pt x="412035" y="848219"/>
                    <a:pt x="324919" y="768248"/>
                    <a:pt x="324919" y="668711"/>
                  </a:cubicBezTo>
                  <a:lnTo>
                    <a:pt x="325338" y="636136"/>
                  </a:lnTo>
                  <a:lnTo>
                    <a:pt x="739428" y="636136"/>
                  </a:lnTo>
                  <a:cubicBezTo>
                    <a:pt x="882741" y="636136"/>
                    <a:pt x="999289" y="527798"/>
                    <a:pt x="999289" y="394601"/>
                  </a:cubicBezTo>
                  <a:lnTo>
                    <a:pt x="999289" y="241572"/>
                  </a:lnTo>
                  <a:cubicBezTo>
                    <a:pt x="999289" y="108375"/>
                    <a:pt x="882741" y="37"/>
                    <a:pt x="739428" y="37"/>
                  </a:cubicBezTo>
                  <a:lnTo>
                    <a:pt x="378107" y="37"/>
                  </a:lnTo>
                  <a:cubicBezTo>
                    <a:pt x="358028" y="37"/>
                    <a:pt x="337740" y="228"/>
                    <a:pt x="317775" y="4647"/>
                  </a:cubicBezTo>
                  <a:cubicBezTo>
                    <a:pt x="200294" y="30727"/>
                    <a:pt x="118684" y="129349"/>
                    <a:pt x="118684" y="241572"/>
                  </a:cubicBezTo>
                  <a:lnTo>
                    <a:pt x="118684" y="330402"/>
                  </a:lnTo>
                  <a:cubicBezTo>
                    <a:pt x="118684" y="350729"/>
                    <a:pt x="133543" y="367302"/>
                    <a:pt x="151850" y="367302"/>
                  </a:cubicBezTo>
                  <a:lnTo>
                    <a:pt x="292096" y="367302"/>
                  </a:lnTo>
                  <a:cubicBezTo>
                    <a:pt x="310422" y="367302"/>
                    <a:pt x="325300" y="350729"/>
                    <a:pt x="325300" y="330402"/>
                  </a:cubicBezTo>
                  <a:lnTo>
                    <a:pt x="325300" y="273062"/>
                  </a:lnTo>
                  <a:cubicBezTo>
                    <a:pt x="325300" y="226713"/>
                    <a:pt x="366600" y="188994"/>
                    <a:pt x="417369" y="188994"/>
                  </a:cubicBezTo>
                  <a:lnTo>
                    <a:pt x="700680" y="188994"/>
                  </a:lnTo>
                  <a:cubicBezTo>
                    <a:pt x="751467" y="188994"/>
                    <a:pt x="792768" y="226713"/>
                    <a:pt x="792768" y="273062"/>
                  </a:cubicBezTo>
                  <a:lnTo>
                    <a:pt x="792768" y="363892"/>
                  </a:lnTo>
                  <a:cubicBezTo>
                    <a:pt x="792768" y="410203"/>
                    <a:pt x="751467" y="447884"/>
                    <a:pt x="700680" y="447884"/>
                  </a:cubicBezTo>
                  <a:lnTo>
                    <a:pt x="250" y="447884"/>
                  </a:lnTo>
                  <a:lnTo>
                    <a:pt x="250" y="636136"/>
                  </a:lnTo>
                  <a:lnTo>
                    <a:pt x="118188" y="636136"/>
                  </a:lnTo>
                  <a:lnTo>
                    <a:pt x="118188" y="668673"/>
                  </a:lnTo>
                  <a:cubicBezTo>
                    <a:pt x="118188" y="872527"/>
                    <a:pt x="298859" y="1037157"/>
                    <a:pt x="519800" y="1037157"/>
                  </a:cubicBezTo>
                  <a:lnTo>
                    <a:pt x="1117894" y="1037157"/>
                  </a:lnTo>
                  <a:lnTo>
                    <a:pt x="1117894" y="848200"/>
                  </a:lnTo>
                  <a:lnTo>
                    <a:pt x="519115" y="848219"/>
                  </a:lnTo>
                  <a:close/>
                </a:path>
              </a:pathLst>
            </a:custGeom>
            <a:solidFill>
              <a:srgbClr val="96CD3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D7E896CC-AAEE-4D27-B259-9BDDE17707D4}"/>
                </a:ext>
              </a:extLst>
            </p:cNvPr>
            <p:cNvSpPr/>
            <p:nvPr/>
          </p:nvSpPr>
          <p:spPr>
            <a:xfrm>
              <a:off x="3231832" y="7185063"/>
              <a:ext cx="5132298" cy="1037139"/>
            </a:xfrm>
            <a:custGeom>
              <a:avLst/>
              <a:gdLst>
                <a:gd name="connsiteX0" fmla="*/ 4143956 w 5132298"/>
                <a:gd name="connsiteY0" fmla="*/ 78849 h 1037139"/>
                <a:gd name="connsiteX1" fmla="*/ 4143651 w 5132298"/>
                <a:gd name="connsiteY1" fmla="*/ 36939 h 1037139"/>
                <a:gd name="connsiteX2" fmla="*/ 4110447 w 5132298"/>
                <a:gd name="connsiteY2" fmla="*/ 78 h 1037139"/>
                <a:gd name="connsiteX3" fmla="*/ 3970639 w 5132298"/>
                <a:gd name="connsiteY3" fmla="*/ 78 h 1037139"/>
                <a:gd name="connsiteX4" fmla="*/ 3937435 w 5132298"/>
                <a:gd name="connsiteY4" fmla="*/ 36939 h 1037139"/>
                <a:gd name="connsiteX5" fmla="*/ 3937435 w 5132298"/>
                <a:gd name="connsiteY5" fmla="*/ 78849 h 1037139"/>
                <a:gd name="connsiteX6" fmla="*/ 3937454 w 5132298"/>
                <a:gd name="connsiteY6" fmla="*/ 78849 h 1037139"/>
                <a:gd name="connsiteX7" fmla="*/ 3937759 w 5132298"/>
                <a:gd name="connsiteY7" fmla="*/ 152249 h 1037139"/>
                <a:gd name="connsiteX8" fmla="*/ 3970963 w 5132298"/>
                <a:gd name="connsiteY8" fmla="*/ 189111 h 1037139"/>
                <a:gd name="connsiteX9" fmla="*/ 4110771 w 5132298"/>
                <a:gd name="connsiteY9" fmla="*/ 189111 h 1037139"/>
                <a:gd name="connsiteX10" fmla="*/ 4143975 w 5132298"/>
                <a:gd name="connsiteY10" fmla="*/ 152249 h 1037139"/>
                <a:gd name="connsiteX11" fmla="*/ 4143975 w 5132298"/>
                <a:gd name="connsiteY11" fmla="*/ 78849 h 1037139"/>
                <a:gd name="connsiteX12" fmla="*/ 4143956 w 5132298"/>
                <a:gd name="connsiteY12" fmla="*/ 78849 h 1037139"/>
                <a:gd name="connsiteX13" fmla="*/ 4143956 w 5132298"/>
                <a:gd name="connsiteY13" fmla="*/ 653397 h 1037139"/>
                <a:gd name="connsiteX14" fmla="*/ 4143651 w 5132298"/>
                <a:gd name="connsiteY14" fmla="*/ 306706 h 1037139"/>
                <a:gd name="connsiteX15" fmla="*/ 4110447 w 5132298"/>
                <a:gd name="connsiteY15" fmla="*/ 269845 h 1037139"/>
                <a:gd name="connsiteX16" fmla="*/ 3970639 w 5132298"/>
                <a:gd name="connsiteY16" fmla="*/ 269845 h 1037139"/>
                <a:gd name="connsiteX17" fmla="*/ 3937435 w 5132298"/>
                <a:gd name="connsiteY17" fmla="*/ 306706 h 1037139"/>
                <a:gd name="connsiteX18" fmla="*/ 3937435 w 5132298"/>
                <a:gd name="connsiteY18" fmla="*/ 653397 h 1037139"/>
                <a:gd name="connsiteX19" fmla="*/ 3937454 w 5132298"/>
                <a:gd name="connsiteY19" fmla="*/ 653397 h 1037139"/>
                <a:gd name="connsiteX20" fmla="*/ 3937759 w 5132298"/>
                <a:gd name="connsiteY20" fmla="*/ 1000069 h 1037139"/>
                <a:gd name="connsiteX21" fmla="*/ 3970963 w 5132298"/>
                <a:gd name="connsiteY21" fmla="*/ 1036931 h 1037139"/>
                <a:gd name="connsiteX22" fmla="*/ 4110771 w 5132298"/>
                <a:gd name="connsiteY22" fmla="*/ 1036931 h 1037139"/>
                <a:gd name="connsiteX23" fmla="*/ 4143975 w 5132298"/>
                <a:gd name="connsiteY23" fmla="*/ 1000069 h 1037139"/>
                <a:gd name="connsiteX24" fmla="*/ 4143975 w 5132298"/>
                <a:gd name="connsiteY24" fmla="*/ 653397 h 1037139"/>
                <a:gd name="connsiteX25" fmla="*/ 4143956 w 5132298"/>
                <a:gd name="connsiteY25" fmla="*/ 653397 h 1037139"/>
                <a:gd name="connsiteX26" fmla="*/ 3441430 w 5132298"/>
                <a:gd name="connsiteY26" fmla="*/ 78 h 1037139"/>
                <a:gd name="connsiteX27" fmla="*/ 2991355 w 5132298"/>
                <a:gd name="connsiteY27" fmla="*/ 78 h 1037139"/>
                <a:gd name="connsiteX28" fmla="*/ 2958131 w 5132298"/>
                <a:gd name="connsiteY28" fmla="*/ 37035 h 1037139"/>
                <a:gd name="connsiteX29" fmla="*/ 2958131 w 5132298"/>
                <a:gd name="connsiteY29" fmla="*/ 646958 h 1037139"/>
                <a:gd name="connsiteX30" fmla="*/ 2991297 w 5132298"/>
                <a:gd name="connsiteY30" fmla="*/ 683858 h 1037139"/>
                <a:gd name="connsiteX31" fmla="*/ 3131391 w 5132298"/>
                <a:gd name="connsiteY31" fmla="*/ 683858 h 1037139"/>
                <a:gd name="connsiteX32" fmla="*/ 3164595 w 5132298"/>
                <a:gd name="connsiteY32" fmla="*/ 646958 h 1037139"/>
                <a:gd name="connsiteX33" fmla="*/ 3164786 w 5132298"/>
                <a:gd name="connsiteY33" fmla="*/ 189015 h 1037139"/>
                <a:gd name="connsiteX34" fmla="*/ 3418284 w 5132298"/>
                <a:gd name="connsiteY34" fmla="*/ 189111 h 1037139"/>
                <a:gd name="connsiteX35" fmla="*/ 3612499 w 5132298"/>
                <a:gd name="connsiteY35" fmla="*/ 369762 h 1037139"/>
                <a:gd name="connsiteX36" fmla="*/ 3612499 w 5132298"/>
                <a:gd name="connsiteY36" fmla="*/ 702794 h 1037139"/>
                <a:gd name="connsiteX37" fmla="*/ 3418284 w 5132298"/>
                <a:gd name="connsiteY37" fmla="*/ 847822 h 1037139"/>
                <a:gd name="connsiteX38" fmla="*/ 2958131 w 5132298"/>
                <a:gd name="connsiteY38" fmla="*/ 848298 h 1037139"/>
                <a:gd name="connsiteX39" fmla="*/ 2958131 w 5132298"/>
                <a:gd name="connsiteY39" fmla="*/ 1037217 h 1037139"/>
                <a:gd name="connsiteX40" fmla="*/ 3418284 w 5132298"/>
                <a:gd name="connsiteY40" fmla="*/ 1036931 h 1037139"/>
                <a:gd name="connsiteX41" fmla="*/ 3818982 w 5132298"/>
                <a:gd name="connsiteY41" fmla="*/ 702794 h 1037139"/>
                <a:gd name="connsiteX42" fmla="*/ 3818982 w 5132298"/>
                <a:gd name="connsiteY42" fmla="*/ 367590 h 1037139"/>
                <a:gd name="connsiteX43" fmla="*/ 3441430 w 5132298"/>
                <a:gd name="connsiteY43" fmla="*/ 78 h 1037139"/>
                <a:gd name="connsiteX44" fmla="*/ 5132651 w 5132298"/>
                <a:gd name="connsiteY44" fmla="*/ 679820 h 1037139"/>
                <a:gd name="connsiteX45" fmla="*/ 5131660 w 5132298"/>
                <a:gd name="connsiteY45" fmla="*/ 650425 h 1037139"/>
                <a:gd name="connsiteX46" fmla="*/ 4877591 w 5132298"/>
                <a:gd name="connsiteY46" fmla="*/ 447943 h 1037139"/>
                <a:gd name="connsiteX47" fmla="*/ 4567171 w 5132298"/>
                <a:gd name="connsiteY47" fmla="*/ 447943 h 1037139"/>
                <a:gd name="connsiteX48" fmla="*/ 4559208 w 5132298"/>
                <a:gd name="connsiteY48" fmla="*/ 447924 h 1037139"/>
                <a:gd name="connsiteX49" fmla="*/ 4469063 w 5132298"/>
                <a:gd name="connsiteY49" fmla="*/ 349759 h 1037139"/>
                <a:gd name="connsiteX50" fmla="*/ 4469368 w 5132298"/>
                <a:gd name="connsiteY50" fmla="*/ 279312 h 1037139"/>
                <a:gd name="connsiteX51" fmla="*/ 4567533 w 5132298"/>
                <a:gd name="connsiteY51" fmla="*/ 189187 h 1037139"/>
                <a:gd name="connsiteX52" fmla="*/ 4690043 w 5132298"/>
                <a:gd name="connsiteY52" fmla="*/ 189187 h 1037139"/>
                <a:gd name="connsiteX53" fmla="*/ 4691243 w 5132298"/>
                <a:gd name="connsiteY53" fmla="*/ 189225 h 1037139"/>
                <a:gd name="connsiteX54" fmla="*/ 5000825 w 5132298"/>
                <a:gd name="connsiteY54" fmla="*/ 189225 h 1037139"/>
                <a:gd name="connsiteX55" fmla="*/ 5035706 w 5132298"/>
                <a:gd name="connsiteY55" fmla="*/ 166270 h 1037139"/>
                <a:gd name="connsiteX56" fmla="*/ 5037687 w 5132298"/>
                <a:gd name="connsiteY56" fmla="*/ 156021 h 1037139"/>
                <a:gd name="connsiteX57" fmla="*/ 5037687 w 5132298"/>
                <a:gd name="connsiteY57" fmla="*/ 33282 h 1037139"/>
                <a:gd name="connsiteX58" fmla="*/ 5000825 w 5132298"/>
                <a:gd name="connsiteY58" fmla="*/ 116 h 1037139"/>
                <a:gd name="connsiteX59" fmla="*/ 4517869 w 5132298"/>
                <a:gd name="connsiteY59" fmla="*/ 173 h 1037139"/>
                <a:gd name="connsiteX60" fmla="*/ 4262409 w 5132298"/>
                <a:gd name="connsiteY60" fmla="*/ 235555 h 1037139"/>
                <a:gd name="connsiteX61" fmla="*/ 4262428 w 5132298"/>
                <a:gd name="connsiteY61" fmla="*/ 382392 h 1037139"/>
                <a:gd name="connsiteX62" fmla="*/ 4497886 w 5132298"/>
                <a:gd name="connsiteY62" fmla="*/ 636214 h 1037139"/>
                <a:gd name="connsiteX63" fmla="*/ 4836309 w 5132298"/>
                <a:gd name="connsiteY63" fmla="*/ 636214 h 1037139"/>
                <a:gd name="connsiteX64" fmla="*/ 4925977 w 5132298"/>
                <a:gd name="connsiteY64" fmla="*/ 734398 h 1037139"/>
                <a:gd name="connsiteX65" fmla="*/ 4925977 w 5132298"/>
                <a:gd name="connsiteY65" fmla="*/ 757944 h 1037139"/>
                <a:gd name="connsiteX66" fmla="*/ 4828289 w 5132298"/>
                <a:gd name="connsiteY66" fmla="*/ 848050 h 1037139"/>
                <a:gd name="connsiteX67" fmla="*/ 4299290 w 5132298"/>
                <a:gd name="connsiteY67" fmla="*/ 848050 h 1037139"/>
                <a:gd name="connsiteX68" fmla="*/ 4264447 w 5132298"/>
                <a:gd name="connsiteY68" fmla="*/ 870872 h 1037139"/>
                <a:gd name="connsiteX69" fmla="*/ 4262390 w 5132298"/>
                <a:gd name="connsiteY69" fmla="*/ 881216 h 1037139"/>
                <a:gd name="connsiteX70" fmla="*/ 4262390 w 5132298"/>
                <a:gd name="connsiteY70" fmla="*/ 1003955 h 1037139"/>
                <a:gd name="connsiteX71" fmla="*/ 4299290 w 5132298"/>
                <a:gd name="connsiteY71" fmla="*/ 1037160 h 1037139"/>
                <a:gd name="connsiteX72" fmla="*/ 4732296 w 5132298"/>
                <a:gd name="connsiteY72" fmla="*/ 1037160 h 1037139"/>
                <a:gd name="connsiteX73" fmla="*/ 4879172 w 5132298"/>
                <a:gd name="connsiteY73" fmla="*/ 1037083 h 1037139"/>
                <a:gd name="connsiteX74" fmla="*/ 5132651 w 5132298"/>
                <a:gd name="connsiteY74" fmla="*/ 801587 h 1037139"/>
                <a:gd name="connsiteX75" fmla="*/ 5132651 w 5132298"/>
                <a:gd name="connsiteY75" fmla="*/ 679820 h 1037139"/>
                <a:gd name="connsiteX76" fmla="*/ 280863 w 5132298"/>
                <a:gd name="connsiteY76" fmla="*/ 189111 h 1037139"/>
                <a:gd name="connsiteX77" fmla="*/ 825046 w 5132298"/>
                <a:gd name="connsiteY77" fmla="*/ 189111 h 1037139"/>
                <a:gd name="connsiteX78" fmla="*/ 861203 w 5132298"/>
                <a:gd name="connsiteY78" fmla="*/ 156573 h 1037139"/>
                <a:gd name="connsiteX79" fmla="*/ 861203 w 5132298"/>
                <a:gd name="connsiteY79" fmla="*/ 32729 h 1037139"/>
                <a:gd name="connsiteX80" fmla="*/ 825046 w 5132298"/>
                <a:gd name="connsiteY80" fmla="*/ 78 h 1037139"/>
                <a:gd name="connsiteX81" fmla="*/ 277073 w 5132298"/>
                <a:gd name="connsiteY81" fmla="*/ 78 h 1037139"/>
                <a:gd name="connsiteX82" fmla="*/ 352 w 5132298"/>
                <a:gd name="connsiteY82" fmla="*/ 255005 h 1037139"/>
                <a:gd name="connsiteX83" fmla="*/ 352 w 5132298"/>
                <a:gd name="connsiteY83" fmla="*/ 782309 h 1037139"/>
                <a:gd name="connsiteX84" fmla="*/ 277073 w 5132298"/>
                <a:gd name="connsiteY84" fmla="*/ 1037217 h 1037139"/>
                <a:gd name="connsiteX85" fmla="*/ 825046 w 5132298"/>
                <a:gd name="connsiteY85" fmla="*/ 1037217 h 1037139"/>
                <a:gd name="connsiteX86" fmla="*/ 861203 w 5132298"/>
                <a:gd name="connsiteY86" fmla="*/ 1004660 h 1037139"/>
                <a:gd name="connsiteX87" fmla="*/ 861203 w 5132298"/>
                <a:gd name="connsiteY87" fmla="*/ 880816 h 1037139"/>
                <a:gd name="connsiteX88" fmla="*/ 825046 w 5132298"/>
                <a:gd name="connsiteY88" fmla="*/ 848298 h 1037139"/>
                <a:gd name="connsiteX89" fmla="*/ 280863 w 5132298"/>
                <a:gd name="connsiteY89" fmla="*/ 848298 h 1037139"/>
                <a:gd name="connsiteX90" fmla="*/ 207006 w 5132298"/>
                <a:gd name="connsiteY90" fmla="*/ 779051 h 1037139"/>
                <a:gd name="connsiteX91" fmla="*/ 207006 w 5132298"/>
                <a:gd name="connsiteY91" fmla="*/ 634347 h 1037139"/>
                <a:gd name="connsiteX92" fmla="*/ 532457 w 5132298"/>
                <a:gd name="connsiteY92" fmla="*/ 634347 h 1037139"/>
                <a:gd name="connsiteX93" fmla="*/ 568595 w 5132298"/>
                <a:gd name="connsiteY93" fmla="*/ 601772 h 1037139"/>
                <a:gd name="connsiteX94" fmla="*/ 568595 w 5132298"/>
                <a:gd name="connsiteY94" fmla="*/ 480557 h 1037139"/>
                <a:gd name="connsiteX95" fmla="*/ 532457 w 5132298"/>
                <a:gd name="connsiteY95" fmla="*/ 447943 h 1037139"/>
                <a:gd name="connsiteX96" fmla="*/ 207006 w 5132298"/>
                <a:gd name="connsiteY96" fmla="*/ 447943 h 1037139"/>
                <a:gd name="connsiteX97" fmla="*/ 207006 w 5132298"/>
                <a:gd name="connsiteY97" fmla="*/ 258395 h 1037139"/>
                <a:gd name="connsiteX98" fmla="*/ 280863 w 5132298"/>
                <a:gd name="connsiteY98" fmla="*/ 189111 h 1037139"/>
                <a:gd name="connsiteX99" fmla="*/ 1186405 w 5132298"/>
                <a:gd name="connsiteY99" fmla="*/ 189130 h 1037139"/>
                <a:gd name="connsiteX100" fmla="*/ 1186405 w 5132298"/>
                <a:gd name="connsiteY100" fmla="*/ 1000336 h 1037139"/>
                <a:gd name="connsiteX101" fmla="*/ 1153144 w 5132298"/>
                <a:gd name="connsiteY101" fmla="*/ 1037198 h 1037139"/>
                <a:gd name="connsiteX102" fmla="*/ 1012879 w 5132298"/>
                <a:gd name="connsiteY102" fmla="*/ 1037198 h 1037139"/>
                <a:gd name="connsiteX103" fmla="*/ 979656 w 5132298"/>
                <a:gd name="connsiteY103" fmla="*/ 1000336 h 1037139"/>
                <a:gd name="connsiteX104" fmla="*/ 979656 w 5132298"/>
                <a:gd name="connsiteY104" fmla="*/ 37035 h 1037139"/>
                <a:gd name="connsiteX105" fmla="*/ 1012879 w 5132298"/>
                <a:gd name="connsiteY105" fmla="*/ 116 h 1037139"/>
                <a:gd name="connsiteX106" fmla="*/ 1439846 w 5132298"/>
                <a:gd name="connsiteY106" fmla="*/ 116 h 1037139"/>
                <a:gd name="connsiteX107" fmla="*/ 1840506 w 5132298"/>
                <a:gd name="connsiteY107" fmla="*/ 369838 h 1037139"/>
                <a:gd name="connsiteX108" fmla="*/ 1840506 w 5132298"/>
                <a:gd name="connsiteY108" fmla="*/ 1004032 h 1037139"/>
                <a:gd name="connsiteX109" fmla="*/ 1803625 w 5132298"/>
                <a:gd name="connsiteY109" fmla="*/ 1037198 h 1037139"/>
                <a:gd name="connsiteX110" fmla="*/ 1670885 w 5132298"/>
                <a:gd name="connsiteY110" fmla="*/ 1037198 h 1037139"/>
                <a:gd name="connsiteX111" fmla="*/ 1634023 w 5132298"/>
                <a:gd name="connsiteY111" fmla="*/ 1004032 h 1037139"/>
                <a:gd name="connsiteX112" fmla="*/ 1634023 w 5132298"/>
                <a:gd name="connsiteY112" fmla="*/ 369838 h 1037139"/>
                <a:gd name="connsiteX113" fmla="*/ 1439846 w 5132298"/>
                <a:gd name="connsiteY113" fmla="*/ 189225 h 1037139"/>
                <a:gd name="connsiteX114" fmla="*/ 1186405 w 5132298"/>
                <a:gd name="connsiteY114" fmla="*/ 189130 h 103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5132298" h="1037139">
                  <a:moveTo>
                    <a:pt x="4143956" y="78849"/>
                  </a:moveTo>
                  <a:lnTo>
                    <a:pt x="4143651" y="36939"/>
                  </a:lnTo>
                  <a:cubicBezTo>
                    <a:pt x="4143651" y="16613"/>
                    <a:pt x="4128754" y="78"/>
                    <a:pt x="4110447" y="78"/>
                  </a:cubicBezTo>
                  <a:lnTo>
                    <a:pt x="3970639" y="78"/>
                  </a:lnTo>
                  <a:cubicBezTo>
                    <a:pt x="3952351" y="78"/>
                    <a:pt x="3937435" y="16613"/>
                    <a:pt x="3937435" y="36939"/>
                  </a:cubicBezTo>
                  <a:lnTo>
                    <a:pt x="3937435" y="78849"/>
                  </a:lnTo>
                  <a:lnTo>
                    <a:pt x="3937454" y="78849"/>
                  </a:lnTo>
                  <a:lnTo>
                    <a:pt x="3937759" y="152249"/>
                  </a:lnTo>
                  <a:cubicBezTo>
                    <a:pt x="3937759" y="172575"/>
                    <a:pt x="3952637" y="189111"/>
                    <a:pt x="3970963" y="189111"/>
                  </a:cubicBezTo>
                  <a:lnTo>
                    <a:pt x="4110771" y="189111"/>
                  </a:lnTo>
                  <a:cubicBezTo>
                    <a:pt x="4129059" y="189111"/>
                    <a:pt x="4143975" y="172575"/>
                    <a:pt x="4143975" y="152249"/>
                  </a:cubicBezTo>
                  <a:lnTo>
                    <a:pt x="4143975" y="78849"/>
                  </a:lnTo>
                  <a:lnTo>
                    <a:pt x="4143956" y="78849"/>
                  </a:lnTo>
                  <a:close/>
                  <a:moveTo>
                    <a:pt x="4143956" y="653397"/>
                  </a:moveTo>
                  <a:lnTo>
                    <a:pt x="4143651" y="306706"/>
                  </a:lnTo>
                  <a:cubicBezTo>
                    <a:pt x="4143651" y="286361"/>
                    <a:pt x="4128754" y="269845"/>
                    <a:pt x="4110447" y="269845"/>
                  </a:cubicBezTo>
                  <a:lnTo>
                    <a:pt x="3970639" y="269845"/>
                  </a:lnTo>
                  <a:cubicBezTo>
                    <a:pt x="3952351" y="269845"/>
                    <a:pt x="3937435" y="286361"/>
                    <a:pt x="3937435" y="306706"/>
                  </a:cubicBezTo>
                  <a:lnTo>
                    <a:pt x="3937435" y="653397"/>
                  </a:lnTo>
                  <a:lnTo>
                    <a:pt x="3937454" y="653397"/>
                  </a:lnTo>
                  <a:lnTo>
                    <a:pt x="3937759" y="1000069"/>
                  </a:lnTo>
                  <a:cubicBezTo>
                    <a:pt x="3937759" y="1020396"/>
                    <a:pt x="3952637" y="1036931"/>
                    <a:pt x="3970963" y="1036931"/>
                  </a:cubicBezTo>
                  <a:lnTo>
                    <a:pt x="4110771" y="1036931"/>
                  </a:lnTo>
                  <a:cubicBezTo>
                    <a:pt x="4129059" y="1036931"/>
                    <a:pt x="4143975" y="1020396"/>
                    <a:pt x="4143975" y="1000069"/>
                  </a:cubicBezTo>
                  <a:lnTo>
                    <a:pt x="4143975" y="653397"/>
                  </a:lnTo>
                  <a:lnTo>
                    <a:pt x="4143956" y="653397"/>
                  </a:lnTo>
                  <a:close/>
                  <a:moveTo>
                    <a:pt x="3441430" y="78"/>
                  </a:moveTo>
                  <a:lnTo>
                    <a:pt x="2991355" y="78"/>
                  </a:lnTo>
                  <a:cubicBezTo>
                    <a:pt x="2973029" y="78"/>
                    <a:pt x="2958131" y="16670"/>
                    <a:pt x="2958131" y="37035"/>
                  </a:cubicBezTo>
                  <a:lnTo>
                    <a:pt x="2958131" y="646958"/>
                  </a:lnTo>
                  <a:cubicBezTo>
                    <a:pt x="2958131" y="667323"/>
                    <a:pt x="2973009" y="683858"/>
                    <a:pt x="2991297" y="683858"/>
                  </a:cubicBezTo>
                  <a:lnTo>
                    <a:pt x="3131391" y="683858"/>
                  </a:lnTo>
                  <a:cubicBezTo>
                    <a:pt x="3149717" y="683858"/>
                    <a:pt x="3164595" y="667323"/>
                    <a:pt x="3164595" y="646958"/>
                  </a:cubicBezTo>
                  <a:lnTo>
                    <a:pt x="3164786" y="189015"/>
                  </a:lnTo>
                  <a:lnTo>
                    <a:pt x="3418284" y="189111"/>
                  </a:lnTo>
                  <a:cubicBezTo>
                    <a:pt x="3525383" y="189111"/>
                    <a:pt x="3612499" y="270149"/>
                    <a:pt x="3612499" y="369762"/>
                  </a:cubicBezTo>
                  <a:lnTo>
                    <a:pt x="3612499" y="702794"/>
                  </a:lnTo>
                  <a:cubicBezTo>
                    <a:pt x="3612499" y="802368"/>
                    <a:pt x="3525383" y="847822"/>
                    <a:pt x="3418284" y="847822"/>
                  </a:cubicBezTo>
                  <a:lnTo>
                    <a:pt x="2958131" y="848298"/>
                  </a:lnTo>
                  <a:lnTo>
                    <a:pt x="2958131" y="1037217"/>
                  </a:lnTo>
                  <a:lnTo>
                    <a:pt x="3418284" y="1036931"/>
                  </a:lnTo>
                  <a:cubicBezTo>
                    <a:pt x="3639226" y="1036931"/>
                    <a:pt x="3818982" y="906648"/>
                    <a:pt x="3818982" y="702794"/>
                  </a:cubicBezTo>
                  <a:lnTo>
                    <a:pt x="3818982" y="367590"/>
                  </a:lnTo>
                  <a:cubicBezTo>
                    <a:pt x="3818982" y="171985"/>
                    <a:pt x="3654866" y="78"/>
                    <a:pt x="3441430" y="78"/>
                  </a:cubicBezTo>
                  <a:moveTo>
                    <a:pt x="5132651" y="679820"/>
                  </a:moveTo>
                  <a:cubicBezTo>
                    <a:pt x="5132651" y="670447"/>
                    <a:pt x="5132575" y="660846"/>
                    <a:pt x="5131660" y="650425"/>
                  </a:cubicBezTo>
                  <a:cubicBezTo>
                    <a:pt x="5121469" y="535230"/>
                    <a:pt x="5002749" y="447943"/>
                    <a:pt x="4877591" y="447943"/>
                  </a:cubicBezTo>
                  <a:lnTo>
                    <a:pt x="4567171" y="447943"/>
                  </a:lnTo>
                  <a:lnTo>
                    <a:pt x="4559208" y="447924"/>
                  </a:lnTo>
                  <a:cubicBezTo>
                    <a:pt x="4509487" y="447924"/>
                    <a:pt x="4469063" y="403861"/>
                    <a:pt x="4469063" y="349759"/>
                  </a:cubicBezTo>
                  <a:lnTo>
                    <a:pt x="4469368" y="279312"/>
                  </a:lnTo>
                  <a:cubicBezTo>
                    <a:pt x="4469368" y="229630"/>
                    <a:pt x="4513412" y="189187"/>
                    <a:pt x="4567533" y="189187"/>
                  </a:cubicBezTo>
                  <a:lnTo>
                    <a:pt x="4690043" y="189187"/>
                  </a:lnTo>
                  <a:lnTo>
                    <a:pt x="4691243" y="189225"/>
                  </a:lnTo>
                  <a:lnTo>
                    <a:pt x="5000825" y="189225"/>
                  </a:lnTo>
                  <a:cubicBezTo>
                    <a:pt x="5016656" y="189225"/>
                    <a:pt x="5030676" y="180005"/>
                    <a:pt x="5035706" y="166270"/>
                  </a:cubicBezTo>
                  <a:cubicBezTo>
                    <a:pt x="5037039" y="162612"/>
                    <a:pt x="5037687" y="159259"/>
                    <a:pt x="5037687" y="156021"/>
                  </a:cubicBezTo>
                  <a:lnTo>
                    <a:pt x="5037687" y="33282"/>
                  </a:lnTo>
                  <a:cubicBezTo>
                    <a:pt x="5037687" y="14956"/>
                    <a:pt x="5021151" y="116"/>
                    <a:pt x="5000825" y="116"/>
                  </a:cubicBezTo>
                  <a:lnTo>
                    <a:pt x="4517869" y="173"/>
                  </a:lnTo>
                  <a:cubicBezTo>
                    <a:pt x="4377928" y="173"/>
                    <a:pt x="4262409" y="105805"/>
                    <a:pt x="4262409" y="235555"/>
                  </a:cubicBezTo>
                  <a:lnTo>
                    <a:pt x="4262428" y="382392"/>
                  </a:lnTo>
                  <a:cubicBezTo>
                    <a:pt x="4262428" y="522352"/>
                    <a:pt x="4368041" y="636214"/>
                    <a:pt x="4497886" y="636214"/>
                  </a:cubicBezTo>
                  <a:lnTo>
                    <a:pt x="4836309" y="636214"/>
                  </a:lnTo>
                  <a:cubicBezTo>
                    <a:pt x="4885992" y="636214"/>
                    <a:pt x="4925977" y="680258"/>
                    <a:pt x="4925977" y="734398"/>
                  </a:cubicBezTo>
                  <a:lnTo>
                    <a:pt x="4925977" y="757944"/>
                  </a:lnTo>
                  <a:cubicBezTo>
                    <a:pt x="4925977" y="807645"/>
                    <a:pt x="4882410" y="848050"/>
                    <a:pt x="4828289" y="848050"/>
                  </a:cubicBezTo>
                  <a:lnTo>
                    <a:pt x="4299290" y="848050"/>
                  </a:lnTo>
                  <a:cubicBezTo>
                    <a:pt x="4283440" y="848050"/>
                    <a:pt x="4269419" y="857213"/>
                    <a:pt x="4264447" y="870872"/>
                  </a:cubicBezTo>
                  <a:cubicBezTo>
                    <a:pt x="4263057" y="874606"/>
                    <a:pt x="4262390" y="877997"/>
                    <a:pt x="4262390" y="881216"/>
                  </a:cubicBezTo>
                  <a:lnTo>
                    <a:pt x="4262390" y="1003955"/>
                  </a:lnTo>
                  <a:cubicBezTo>
                    <a:pt x="4262390" y="1022262"/>
                    <a:pt x="4278944" y="1037160"/>
                    <a:pt x="4299290" y="1037160"/>
                  </a:cubicBezTo>
                  <a:lnTo>
                    <a:pt x="4732296" y="1037160"/>
                  </a:lnTo>
                  <a:lnTo>
                    <a:pt x="4879172" y="1037083"/>
                  </a:lnTo>
                  <a:cubicBezTo>
                    <a:pt x="5019075" y="1037083"/>
                    <a:pt x="5132651" y="931470"/>
                    <a:pt x="5132651" y="801587"/>
                  </a:cubicBezTo>
                  <a:lnTo>
                    <a:pt x="5132651" y="679820"/>
                  </a:lnTo>
                  <a:close/>
                  <a:moveTo>
                    <a:pt x="280863" y="189111"/>
                  </a:moveTo>
                  <a:lnTo>
                    <a:pt x="825046" y="189111"/>
                  </a:lnTo>
                  <a:cubicBezTo>
                    <a:pt x="844972" y="189111"/>
                    <a:pt x="861203" y="174518"/>
                    <a:pt x="861203" y="156573"/>
                  </a:cubicBezTo>
                  <a:lnTo>
                    <a:pt x="861203" y="32729"/>
                  </a:lnTo>
                  <a:cubicBezTo>
                    <a:pt x="861203" y="14746"/>
                    <a:pt x="845734" y="78"/>
                    <a:pt x="825046" y="78"/>
                  </a:cubicBezTo>
                  <a:lnTo>
                    <a:pt x="277073" y="78"/>
                  </a:lnTo>
                  <a:cubicBezTo>
                    <a:pt x="124501" y="78"/>
                    <a:pt x="352" y="114301"/>
                    <a:pt x="352" y="255005"/>
                  </a:cubicBezTo>
                  <a:lnTo>
                    <a:pt x="352" y="782309"/>
                  </a:lnTo>
                  <a:cubicBezTo>
                    <a:pt x="352" y="922955"/>
                    <a:pt x="124501" y="1037217"/>
                    <a:pt x="277073" y="1037217"/>
                  </a:cubicBezTo>
                  <a:lnTo>
                    <a:pt x="825046" y="1037217"/>
                  </a:lnTo>
                  <a:cubicBezTo>
                    <a:pt x="844972" y="1037217"/>
                    <a:pt x="861203" y="1022605"/>
                    <a:pt x="861203" y="1004660"/>
                  </a:cubicBezTo>
                  <a:lnTo>
                    <a:pt x="861203" y="880816"/>
                  </a:lnTo>
                  <a:cubicBezTo>
                    <a:pt x="861203" y="862871"/>
                    <a:pt x="844972" y="848298"/>
                    <a:pt x="825046" y="848298"/>
                  </a:cubicBezTo>
                  <a:lnTo>
                    <a:pt x="280863" y="848298"/>
                  </a:lnTo>
                  <a:cubicBezTo>
                    <a:pt x="240839" y="848298"/>
                    <a:pt x="207006" y="816580"/>
                    <a:pt x="207006" y="779051"/>
                  </a:cubicBezTo>
                  <a:lnTo>
                    <a:pt x="207006" y="634347"/>
                  </a:lnTo>
                  <a:lnTo>
                    <a:pt x="532457" y="634347"/>
                  </a:lnTo>
                  <a:cubicBezTo>
                    <a:pt x="552383" y="634347"/>
                    <a:pt x="568595" y="619717"/>
                    <a:pt x="568595" y="601772"/>
                  </a:cubicBezTo>
                  <a:lnTo>
                    <a:pt x="568595" y="480557"/>
                  </a:lnTo>
                  <a:cubicBezTo>
                    <a:pt x="568595" y="462573"/>
                    <a:pt x="552383" y="447943"/>
                    <a:pt x="532457" y="447943"/>
                  </a:cubicBezTo>
                  <a:lnTo>
                    <a:pt x="207006" y="447943"/>
                  </a:lnTo>
                  <a:lnTo>
                    <a:pt x="207006" y="258395"/>
                  </a:lnTo>
                  <a:cubicBezTo>
                    <a:pt x="207006" y="220829"/>
                    <a:pt x="240839" y="189111"/>
                    <a:pt x="280863" y="189111"/>
                  </a:cubicBezTo>
                  <a:moveTo>
                    <a:pt x="1186405" y="189130"/>
                  </a:moveTo>
                  <a:lnTo>
                    <a:pt x="1186405" y="1000336"/>
                  </a:lnTo>
                  <a:cubicBezTo>
                    <a:pt x="1186405" y="1020662"/>
                    <a:pt x="1171470" y="1037198"/>
                    <a:pt x="1153144" y="1037198"/>
                  </a:cubicBezTo>
                  <a:lnTo>
                    <a:pt x="1012879" y="1037198"/>
                  </a:lnTo>
                  <a:cubicBezTo>
                    <a:pt x="994553" y="1037198"/>
                    <a:pt x="979656" y="1020662"/>
                    <a:pt x="979656" y="1000336"/>
                  </a:cubicBezTo>
                  <a:lnTo>
                    <a:pt x="979656" y="37035"/>
                  </a:lnTo>
                  <a:cubicBezTo>
                    <a:pt x="979656" y="16670"/>
                    <a:pt x="994553" y="116"/>
                    <a:pt x="1012879" y="116"/>
                  </a:cubicBezTo>
                  <a:lnTo>
                    <a:pt x="1439846" y="116"/>
                  </a:lnTo>
                  <a:cubicBezTo>
                    <a:pt x="1660769" y="116"/>
                    <a:pt x="1840506" y="165946"/>
                    <a:pt x="1840506" y="369838"/>
                  </a:cubicBezTo>
                  <a:lnTo>
                    <a:pt x="1840506" y="1004032"/>
                  </a:lnTo>
                  <a:cubicBezTo>
                    <a:pt x="1840506" y="1022339"/>
                    <a:pt x="1823971" y="1037198"/>
                    <a:pt x="1803625" y="1037198"/>
                  </a:cubicBezTo>
                  <a:lnTo>
                    <a:pt x="1670885" y="1037198"/>
                  </a:lnTo>
                  <a:cubicBezTo>
                    <a:pt x="1650559" y="1037198"/>
                    <a:pt x="1634023" y="1022339"/>
                    <a:pt x="1634023" y="1004032"/>
                  </a:cubicBezTo>
                  <a:lnTo>
                    <a:pt x="1634023" y="369838"/>
                  </a:lnTo>
                  <a:cubicBezTo>
                    <a:pt x="1634023" y="270264"/>
                    <a:pt x="1546926" y="189225"/>
                    <a:pt x="1439846" y="189225"/>
                  </a:cubicBezTo>
                  <a:lnTo>
                    <a:pt x="1186405" y="189130"/>
                  </a:lnTo>
                  <a:close/>
                </a:path>
              </a:pathLst>
            </a:custGeom>
            <a:solidFill>
              <a:schemeClr val="tx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8821EFE-88B0-4E18-9A27-016423FF1972}"/>
              </a:ext>
            </a:extLst>
          </p:cNvPr>
          <p:cNvSpPr/>
          <p:nvPr userDrawn="1"/>
        </p:nvSpPr>
        <p:spPr>
          <a:xfrm>
            <a:off x="4809966" y="-251460"/>
            <a:ext cx="179705" cy="1797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A7A67B-B3C3-4FA0-BD0E-026447A3CBA4}"/>
              </a:ext>
            </a:extLst>
          </p:cNvPr>
          <p:cNvSpPr/>
          <p:nvPr userDrawn="1"/>
        </p:nvSpPr>
        <p:spPr>
          <a:xfrm>
            <a:off x="5052218" y="-251460"/>
            <a:ext cx="179705" cy="1797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B40B1F-2606-4D95-8B73-9F1473B4EC17}"/>
              </a:ext>
            </a:extLst>
          </p:cNvPr>
          <p:cNvSpPr/>
          <p:nvPr userDrawn="1"/>
        </p:nvSpPr>
        <p:spPr>
          <a:xfrm>
            <a:off x="5500210" y="-251460"/>
            <a:ext cx="179705" cy="1797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A2E27E0-7B9F-448A-A05C-14382BAC5EE1}"/>
              </a:ext>
            </a:extLst>
          </p:cNvPr>
          <p:cNvSpPr/>
          <p:nvPr userDrawn="1"/>
        </p:nvSpPr>
        <p:spPr>
          <a:xfrm>
            <a:off x="5991070" y="-251460"/>
            <a:ext cx="179705" cy="179705"/>
          </a:xfrm>
          <a:prstGeom prst="rect">
            <a:avLst/>
          </a:prstGeom>
          <a:solidFill>
            <a:srgbClr val="1D8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AEB5EA-BC67-454F-B72F-9C3D7307DC32}"/>
              </a:ext>
            </a:extLst>
          </p:cNvPr>
          <p:cNvSpPr/>
          <p:nvPr userDrawn="1"/>
        </p:nvSpPr>
        <p:spPr>
          <a:xfrm>
            <a:off x="6233322" y="-251460"/>
            <a:ext cx="179705" cy="1797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D15E66-A588-4A8A-A903-0E9F8031CEA3}"/>
              </a:ext>
            </a:extLst>
          </p:cNvPr>
          <p:cNvSpPr/>
          <p:nvPr userDrawn="1"/>
        </p:nvSpPr>
        <p:spPr>
          <a:xfrm>
            <a:off x="6475574" y="-251460"/>
            <a:ext cx="179705" cy="1797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9A9072-0ACF-4135-8463-BBF0A32BC16E}"/>
              </a:ext>
            </a:extLst>
          </p:cNvPr>
          <p:cNvSpPr/>
          <p:nvPr userDrawn="1"/>
        </p:nvSpPr>
        <p:spPr>
          <a:xfrm>
            <a:off x="6717826" y="-251460"/>
            <a:ext cx="179705" cy="179705"/>
          </a:xfrm>
          <a:prstGeom prst="rect">
            <a:avLst/>
          </a:prstGeom>
          <a:solidFill>
            <a:srgbClr val="C8A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6B1BAA-0F64-47E8-916D-4610AB9EA46C}"/>
              </a:ext>
            </a:extLst>
          </p:cNvPr>
          <p:cNvSpPr/>
          <p:nvPr userDrawn="1"/>
        </p:nvSpPr>
        <p:spPr>
          <a:xfrm>
            <a:off x="6960078" y="-251460"/>
            <a:ext cx="179705" cy="1797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C28B40-3CEF-4E68-B5B8-262D8FA8D7B3}"/>
              </a:ext>
            </a:extLst>
          </p:cNvPr>
          <p:cNvSpPr/>
          <p:nvPr userDrawn="1"/>
        </p:nvSpPr>
        <p:spPr>
          <a:xfrm>
            <a:off x="7202330" y="-251460"/>
            <a:ext cx="179705" cy="1797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D58350-5D15-4D25-9F1D-210DF8763903}"/>
              </a:ext>
            </a:extLst>
          </p:cNvPr>
          <p:cNvSpPr/>
          <p:nvPr userDrawn="1"/>
        </p:nvSpPr>
        <p:spPr>
          <a:xfrm>
            <a:off x="5745640" y="-251460"/>
            <a:ext cx="179705" cy="179705"/>
          </a:xfrm>
          <a:prstGeom prst="rect">
            <a:avLst/>
          </a:prstGeom>
          <a:solidFill>
            <a:srgbClr val="3EA4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600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  <p:sldLayoutId id="2147483864" r:id="rId18"/>
    <p:sldLayoutId id="2147483865" r:id="rId19"/>
    <p:sldLayoutId id="2147483866" r:id="rId20"/>
    <p:sldLayoutId id="2147483867" r:id="rId21"/>
    <p:sldLayoutId id="2147483868" r:id="rId22"/>
    <p:sldLayoutId id="2147483869" r:id="rId23"/>
    <p:sldLayoutId id="2147483870" r:id="rId24"/>
    <p:sldLayoutId id="2147483871" r:id="rId25"/>
    <p:sldLayoutId id="2147483872" r:id="rId26"/>
    <p:sldLayoutId id="2147483873" r:id="rId27"/>
    <p:sldLayoutId id="2147483874" r:id="rId28"/>
    <p:sldLayoutId id="2147483875" r:id="rId29"/>
    <p:sldLayoutId id="2147483876" r:id="rId30"/>
    <p:sldLayoutId id="2147483877" r:id="rId31"/>
    <p:sldLayoutId id="2147483878" r:id="rId32"/>
    <p:sldLayoutId id="2147483879" r:id="rId33"/>
    <p:sldLayoutId id="2147483880" r:id="rId34"/>
    <p:sldLayoutId id="2147483881" r:id="rId35"/>
    <p:sldLayoutId id="2147483882" r:id="rId36"/>
    <p:sldLayoutId id="2147483883" r:id="rId37"/>
    <p:sldLayoutId id="2147483884" r:id="rId38"/>
    <p:sldLayoutId id="2147483885" r:id="rId39"/>
    <p:sldLayoutId id="2147483886" r:id="rId40"/>
    <p:sldLayoutId id="2147483887" r:id="rId41"/>
    <p:sldLayoutId id="2147483888" r:id="rId42"/>
    <p:sldLayoutId id="2147483889" r:id="rId43"/>
    <p:sldLayoutId id="2147483890" r:id="rId44"/>
    <p:sldLayoutId id="2147483891" r:id="rId45"/>
    <p:sldLayoutId id="2147483892" r:id="rId46"/>
    <p:sldLayoutId id="2147483893" r:id="rId47"/>
    <p:sldLayoutId id="2147483894" r:id="rId48"/>
    <p:sldLayoutId id="2147483895" r:id="rId49"/>
    <p:sldLayoutId id="2147483896" r:id="rId50"/>
    <p:sldLayoutId id="2147483897" r:id="rId51"/>
    <p:sldLayoutId id="2147483898" r:id="rId52"/>
    <p:sldLayoutId id="2147483899" r:id="rId53"/>
    <p:sldLayoutId id="2147483900" r:id="rId54"/>
    <p:sldLayoutId id="2147483901" r:id="rId55"/>
    <p:sldLayoutId id="2147483902" r:id="rId56"/>
    <p:sldLayoutId id="2147483903" r:id="rId57"/>
    <p:sldLayoutId id="2147483904" r:id="rId58"/>
    <p:sldLayoutId id="2147483905" r:id="rId59"/>
    <p:sldLayoutId id="2147483906" r:id="rId60"/>
    <p:sldLayoutId id="2147483907" r:id="rId61"/>
    <p:sldLayoutId id="2147483908" r:id="rId62"/>
    <p:sldLayoutId id="2147483909" r:id="rId63"/>
    <p:sldLayoutId id="2147483910" r:id="rId64"/>
    <p:sldLayoutId id="2147483911" r:id="rId65"/>
    <p:sldLayoutId id="2147483912" r:id="rId66"/>
    <p:sldLayoutId id="2147483913" r:id="rId67"/>
    <p:sldLayoutId id="2147483914" r:id="rId68"/>
    <p:sldLayoutId id="2147483915" r:id="rId69"/>
    <p:sldLayoutId id="2147483916" r:id="rId70"/>
    <p:sldLayoutId id="2147483917" r:id="rId71"/>
    <p:sldLayoutId id="2147483918" r:id="rId72"/>
    <p:sldLayoutId id="2147483919" r:id="rId73"/>
    <p:sldLayoutId id="2147483920" r:id="rId74"/>
    <p:sldLayoutId id="2147483921" r:id="rId75"/>
    <p:sldLayoutId id="2147483922" r:id="rId76"/>
    <p:sldLayoutId id="2147483923" r:id="rId77"/>
    <p:sldLayoutId id="2147483924" r:id="rId78"/>
    <p:sldLayoutId id="2147483925" r:id="rId79"/>
    <p:sldLayoutId id="2147483926" r:id="rId80"/>
    <p:sldLayoutId id="2147483927" r:id="rId81"/>
    <p:sldLayoutId id="2147483928" r:id="rId82"/>
    <p:sldLayoutId id="2147483929" r:id="rId83"/>
    <p:sldLayoutId id="2147483930" r:id="rId84"/>
    <p:sldLayoutId id="2147483931" r:id="rId85"/>
    <p:sldLayoutId id="2147483932" r:id="rId86"/>
    <p:sldLayoutId id="2147483933" r:id="rId87"/>
    <p:sldLayoutId id="2147483934" r:id="rId88"/>
    <p:sldLayoutId id="2147483935" r:id="rId89"/>
    <p:sldLayoutId id="2147483936" r:id="rId90"/>
    <p:sldLayoutId id="2147483937" r:id="rId91"/>
    <p:sldLayoutId id="2147483938" r:id="rId92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377" rtl="0" eaLnBrk="1" latinLnBrk="0" hangingPunct="1">
        <a:lnSpc>
          <a:spcPct val="101000"/>
        </a:lnSpc>
        <a:spcBef>
          <a:spcPts val="0"/>
        </a:spcBef>
        <a:buClr>
          <a:schemeClr val="tx2"/>
        </a:buClr>
        <a:buSzPct val="120000"/>
        <a:buFont typeface="Public Sans" pitchFamily="2" charset="0"/>
        <a:buChar char="—"/>
        <a:defRPr sz="1200" b="1" kern="1200">
          <a:solidFill>
            <a:schemeClr val="tx2"/>
          </a:solidFill>
          <a:latin typeface="Public Sans" pitchFamily="2" charset="0"/>
          <a:ea typeface="+mn-ea"/>
          <a:cs typeface="+mn-cs"/>
        </a:defRPr>
      </a:lvl2pPr>
      <a:lvl3pPr marL="576000" indent="-108000" algn="l" defTabSz="914377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Public Sans" pitchFamily="2" charset="0"/>
          <a:ea typeface="+mn-ea"/>
          <a:cs typeface="+mn-cs"/>
        </a:defRPr>
      </a:lvl3pPr>
      <a:lvl4pPr marL="1152000" indent="-216000" algn="l" defTabSz="914377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377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0" indent="0" algn="l" defTabSz="914377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None/>
        <a:defRPr sz="600" i="1" kern="1200">
          <a:solidFill>
            <a:schemeClr val="tx1"/>
          </a:solidFill>
          <a:latin typeface="Public Sans" pitchFamily="2" charset="0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loe.enedis.fr/recostar.html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2.em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6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us-titre 7"/>
          <p:cNvSpPr>
            <a:spLocks noGrp="1"/>
          </p:cNvSpPr>
          <p:nvPr>
            <p:ph type="subTitle" idx="1"/>
          </p:nvPr>
        </p:nvSpPr>
        <p:spPr>
          <a:xfrm>
            <a:off x="487075" y="1844352"/>
            <a:ext cx="10845600" cy="4308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2800" dirty="0"/>
              <a:t>Chantier type </a:t>
            </a:r>
            <a:r>
              <a:rPr lang="fr-FR" sz="2800" dirty="0" err="1"/>
              <a:t>RecoStaR</a:t>
            </a:r>
            <a:r>
              <a:rPr lang="fr-FR" sz="2800" dirty="0"/>
              <a:t> avec </a:t>
            </a:r>
            <a:r>
              <a:rPr lang="fr-FR" sz="2800" dirty="0" err="1"/>
              <a:t>OpenRecoStaR</a:t>
            </a:r>
            <a:endParaRPr lang="fr-FR" sz="2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11492981" y="6540038"/>
            <a:ext cx="466725" cy="153988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54B0F7-55DD-40D6-B7F4-70B586885C0B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1423DC"/>
                </a:solidFill>
                <a:effectLst/>
                <a:uLnTx/>
                <a:uFillTx/>
                <a:latin typeface="Enedis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750" b="1" i="0" u="none" strike="noStrike" kern="1200" cap="none" spc="0" normalizeH="0" baseline="0" noProof="0">
              <a:ln>
                <a:noFill/>
              </a:ln>
              <a:solidFill>
                <a:srgbClr val="1423DC"/>
              </a:solidFill>
              <a:effectLst/>
              <a:uLnTx/>
              <a:uFillTx/>
              <a:latin typeface="Enedi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761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4A23204-C655-FAE8-330F-8C0C0F301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03" y="130670"/>
            <a:ext cx="10693571" cy="445956"/>
          </a:xfrm>
        </p:spPr>
        <p:txBody>
          <a:bodyPr/>
          <a:lstStyle/>
          <a:p>
            <a:r>
              <a:rPr lang="fr-FR"/>
              <a:t>Créer un RecoStaR avec OpenRecoStaR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D2FE70C-67A3-9321-8608-F26985D9B60F}"/>
              </a:ext>
            </a:extLst>
          </p:cNvPr>
          <p:cNvSpPr/>
          <p:nvPr/>
        </p:nvSpPr>
        <p:spPr>
          <a:xfrm>
            <a:off x="11545037" y="76692"/>
            <a:ext cx="589935" cy="3303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/>
              <a:t>KM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11595CC-684F-F7E5-E116-76CE5018AC99}"/>
              </a:ext>
            </a:extLst>
          </p:cNvPr>
          <p:cNvSpPr txBox="1"/>
          <p:nvPr/>
        </p:nvSpPr>
        <p:spPr>
          <a:xfrm>
            <a:off x="190151" y="576626"/>
            <a:ext cx="5905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chemeClr val="tx2"/>
                </a:solidFill>
              </a:rPr>
              <a:t>Création d’un dossier</a:t>
            </a:r>
          </a:p>
        </p:txBody>
      </p:sp>
      <p:pic>
        <p:nvPicPr>
          <p:cNvPr id="11" name="Image 10" descr="Une image contenant texte, capture d’écran, affichage, logiciel&#10;&#10;Description générée automatiquement">
            <a:extLst>
              <a:ext uri="{FF2B5EF4-FFF2-40B4-BE49-F238E27FC236}">
                <a16:creationId xmlns:a16="http://schemas.microsoft.com/office/drawing/2014/main" id="{43F9F81D-DF03-9640-2D26-6C4AEF62E5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333" y="1022582"/>
            <a:ext cx="8765969" cy="563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27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4A23204-C655-FAE8-330F-8C0C0F301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03" y="130670"/>
            <a:ext cx="10693571" cy="445956"/>
          </a:xfrm>
        </p:spPr>
        <p:txBody>
          <a:bodyPr/>
          <a:lstStyle/>
          <a:p>
            <a:r>
              <a:rPr lang="fr-FR"/>
              <a:t>Créer un RecoStaR avec OpenRecoStaR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D2FE70C-67A3-9321-8608-F26985D9B60F}"/>
              </a:ext>
            </a:extLst>
          </p:cNvPr>
          <p:cNvSpPr/>
          <p:nvPr/>
        </p:nvSpPr>
        <p:spPr>
          <a:xfrm>
            <a:off x="11545037" y="76692"/>
            <a:ext cx="589935" cy="3303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/>
              <a:t>KM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11595CC-684F-F7E5-E116-76CE5018AC99}"/>
              </a:ext>
            </a:extLst>
          </p:cNvPr>
          <p:cNvSpPr txBox="1"/>
          <p:nvPr/>
        </p:nvSpPr>
        <p:spPr>
          <a:xfrm>
            <a:off x="190151" y="576626"/>
            <a:ext cx="5905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tx2"/>
                </a:solidFill>
              </a:rPr>
              <a:t>Ajout de points levés</a:t>
            </a:r>
          </a:p>
        </p:txBody>
      </p:sp>
      <p:pic>
        <p:nvPicPr>
          <p:cNvPr id="4" name="Image 3" descr="Une image contenant texte, capture d’écran, logiciel, Logiciel multimédia&#10;&#10;Description générée automatiquement">
            <a:extLst>
              <a:ext uri="{FF2B5EF4-FFF2-40B4-BE49-F238E27FC236}">
                <a16:creationId xmlns:a16="http://schemas.microsoft.com/office/drawing/2014/main" id="{85ED24EE-A34B-27BC-9A44-3AA12188B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47" y="915180"/>
            <a:ext cx="9066304" cy="582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65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4A23204-C655-FAE8-330F-8C0C0F301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03" y="130670"/>
            <a:ext cx="10693571" cy="445956"/>
          </a:xfrm>
        </p:spPr>
        <p:txBody>
          <a:bodyPr/>
          <a:lstStyle/>
          <a:p>
            <a:r>
              <a:rPr lang="fr-FR"/>
              <a:t>Créer un RecoStaR avec OpenRecoStaR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D2FE70C-67A3-9321-8608-F26985D9B60F}"/>
              </a:ext>
            </a:extLst>
          </p:cNvPr>
          <p:cNvSpPr/>
          <p:nvPr/>
        </p:nvSpPr>
        <p:spPr>
          <a:xfrm>
            <a:off x="11545037" y="76692"/>
            <a:ext cx="589935" cy="3303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/>
              <a:t>KM</a:t>
            </a:r>
          </a:p>
        </p:txBody>
      </p:sp>
      <p:pic>
        <p:nvPicPr>
          <p:cNvPr id="4" name="Image 3" descr="Une image contenant texte, carte, capture d’écran&#10;&#10;Description générée automatiquement">
            <a:extLst>
              <a:ext uri="{FF2B5EF4-FFF2-40B4-BE49-F238E27FC236}">
                <a16:creationId xmlns:a16="http://schemas.microsoft.com/office/drawing/2014/main" id="{55C27620-09C6-A093-AB7B-C2EA128795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403" y="1022582"/>
            <a:ext cx="8693259" cy="558642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11595CC-684F-F7E5-E116-76CE5018AC99}"/>
              </a:ext>
            </a:extLst>
          </p:cNvPr>
          <p:cNvSpPr txBox="1"/>
          <p:nvPr/>
        </p:nvSpPr>
        <p:spPr>
          <a:xfrm>
            <a:off x="190151" y="576626"/>
            <a:ext cx="5905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chemeClr val="tx2"/>
                </a:solidFill>
              </a:rPr>
              <a:t>Création d’un poste HTA/BT</a:t>
            </a:r>
          </a:p>
        </p:txBody>
      </p:sp>
    </p:spTree>
    <p:extLst>
      <p:ext uri="{BB962C8B-B14F-4D97-AF65-F5344CB8AC3E}">
        <p14:creationId xmlns:p14="http://schemas.microsoft.com/office/powerpoint/2010/main" val="3228246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4A23204-C655-FAE8-330F-8C0C0F301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03" y="130670"/>
            <a:ext cx="10693571" cy="445956"/>
          </a:xfrm>
        </p:spPr>
        <p:txBody>
          <a:bodyPr/>
          <a:lstStyle/>
          <a:p>
            <a:r>
              <a:rPr lang="fr-FR"/>
              <a:t>Créer un RecoStaR avec OpenRecoStaR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D2FE70C-67A3-9321-8608-F26985D9B60F}"/>
              </a:ext>
            </a:extLst>
          </p:cNvPr>
          <p:cNvSpPr/>
          <p:nvPr/>
        </p:nvSpPr>
        <p:spPr>
          <a:xfrm>
            <a:off x="11545037" y="76692"/>
            <a:ext cx="589935" cy="3303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/>
              <a:t>KM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11595CC-684F-F7E5-E116-76CE5018AC99}"/>
              </a:ext>
            </a:extLst>
          </p:cNvPr>
          <p:cNvSpPr txBox="1"/>
          <p:nvPr/>
        </p:nvSpPr>
        <p:spPr>
          <a:xfrm>
            <a:off x="190151" y="576626"/>
            <a:ext cx="5905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chemeClr val="tx2"/>
                </a:solidFill>
              </a:rPr>
              <a:t>Création d’une ceinture équipotentielle</a:t>
            </a:r>
          </a:p>
        </p:txBody>
      </p:sp>
      <p:pic>
        <p:nvPicPr>
          <p:cNvPr id="6" name="Image 5" descr="Une image contenant texte, capture d’écran, carte, logiciel&#10;&#10;Description générée automatiquement">
            <a:extLst>
              <a:ext uri="{FF2B5EF4-FFF2-40B4-BE49-F238E27FC236}">
                <a16:creationId xmlns:a16="http://schemas.microsoft.com/office/drawing/2014/main" id="{0FB862C5-0A89-3AAF-F20E-8382443D94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29" y="1022582"/>
            <a:ext cx="8877379" cy="570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14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4A23204-C655-FAE8-330F-8C0C0F301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03" y="130670"/>
            <a:ext cx="10693571" cy="445956"/>
          </a:xfrm>
        </p:spPr>
        <p:txBody>
          <a:bodyPr/>
          <a:lstStyle/>
          <a:p>
            <a:r>
              <a:rPr lang="fr-FR"/>
              <a:t>Créer un RecoStaR avec OpenRecoStaR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D2FE70C-67A3-9321-8608-F26985D9B60F}"/>
              </a:ext>
            </a:extLst>
          </p:cNvPr>
          <p:cNvSpPr/>
          <p:nvPr/>
        </p:nvSpPr>
        <p:spPr>
          <a:xfrm>
            <a:off x="11545037" y="76692"/>
            <a:ext cx="589935" cy="3303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/>
              <a:t>KM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11595CC-684F-F7E5-E116-76CE5018AC99}"/>
              </a:ext>
            </a:extLst>
          </p:cNvPr>
          <p:cNvSpPr txBox="1"/>
          <p:nvPr/>
        </p:nvSpPr>
        <p:spPr>
          <a:xfrm>
            <a:off x="190151" y="576626"/>
            <a:ext cx="5905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chemeClr val="tx2"/>
                </a:solidFill>
              </a:rPr>
              <a:t>Création d’un câble BT</a:t>
            </a:r>
          </a:p>
        </p:txBody>
      </p:sp>
      <p:pic>
        <p:nvPicPr>
          <p:cNvPr id="4" name="Image 3" descr="Une image contenant texte, capture d’écran, carte, logiciel&#10;&#10;Description générée automatiquement">
            <a:extLst>
              <a:ext uri="{FF2B5EF4-FFF2-40B4-BE49-F238E27FC236}">
                <a16:creationId xmlns:a16="http://schemas.microsoft.com/office/drawing/2014/main" id="{7CA936A6-31E6-E63A-448F-EFD72601DF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403" y="1022581"/>
            <a:ext cx="8747831" cy="562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13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4A23204-C655-FAE8-330F-8C0C0F301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03" y="130670"/>
            <a:ext cx="10693571" cy="445956"/>
          </a:xfrm>
        </p:spPr>
        <p:txBody>
          <a:bodyPr/>
          <a:lstStyle/>
          <a:p>
            <a:r>
              <a:rPr lang="fr-FR"/>
              <a:t>Créer un RecoStaR avec OpenRecoStaR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D2FE70C-67A3-9321-8608-F26985D9B60F}"/>
              </a:ext>
            </a:extLst>
          </p:cNvPr>
          <p:cNvSpPr/>
          <p:nvPr/>
        </p:nvSpPr>
        <p:spPr>
          <a:xfrm>
            <a:off x="11545037" y="76692"/>
            <a:ext cx="589935" cy="3303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/>
              <a:t>KM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11595CC-684F-F7E5-E116-76CE5018AC99}"/>
              </a:ext>
            </a:extLst>
          </p:cNvPr>
          <p:cNvSpPr txBox="1"/>
          <p:nvPr/>
        </p:nvSpPr>
        <p:spPr>
          <a:xfrm>
            <a:off x="190151" y="576626"/>
            <a:ext cx="5905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chemeClr val="tx2"/>
                </a:solidFill>
              </a:rPr>
              <a:t>Création d’un câble BT en automatique</a:t>
            </a:r>
          </a:p>
        </p:txBody>
      </p:sp>
      <p:pic>
        <p:nvPicPr>
          <p:cNvPr id="6" name="Image 5" descr="Une image contenant texte, capture d’écran, carte, logiciel&#10;&#10;Description générée automatiquement">
            <a:extLst>
              <a:ext uri="{FF2B5EF4-FFF2-40B4-BE49-F238E27FC236}">
                <a16:creationId xmlns:a16="http://schemas.microsoft.com/office/drawing/2014/main" id="{B5E7D8F0-22EE-D219-AD0D-11BAE6BD22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558" y="992821"/>
            <a:ext cx="8923691" cy="573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51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4A23204-C655-FAE8-330F-8C0C0F301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03" y="130670"/>
            <a:ext cx="10693571" cy="445956"/>
          </a:xfrm>
        </p:spPr>
        <p:txBody>
          <a:bodyPr/>
          <a:lstStyle/>
          <a:p>
            <a:r>
              <a:rPr lang="fr-FR"/>
              <a:t>Créer un RecoStaR avec OpenRecoStaR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D2FE70C-67A3-9321-8608-F26985D9B60F}"/>
              </a:ext>
            </a:extLst>
          </p:cNvPr>
          <p:cNvSpPr/>
          <p:nvPr/>
        </p:nvSpPr>
        <p:spPr>
          <a:xfrm>
            <a:off x="11545037" y="76692"/>
            <a:ext cx="589935" cy="3303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/>
              <a:t>KM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11595CC-684F-F7E5-E116-76CE5018AC99}"/>
              </a:ext>
            </a:extLst>
          </p:cNvPr>
          <p:cNvSpPr txBox="1"/>
          <p:nvPr/>
        </p:nvSpPr>
        <p:spPr>
          <a:xfrm>
            <a:off x="190151" y="576626"/>
            <a:ext cx="5905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chemeClr val="tx2"/>
                </a:solidFill>
              </a:rPr>
              <a:t>Création d’un coffret</a:t>
            </a:r>
          </a:p>
        </p:txBody>
      </p:sp>
      <p:pic>
        <p:nvPicPr>
          <p:cNvPr id="4" name="Image 3" descr="Une image contenant texte, carte, capture d’écran&#10;&#10;Description générée automatiquement">
            <a:extLst>
              <a:ext uri="{FF2B5EF4-FFF2-40B4-BE49-F238E27FC236}">
                <a16:creationId xmlns:a16="http://schemas.microsoft.com/office/drawing/2014/main" id="{D03EFC44-FD66-2438-2EDF-FC6313A571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403" y="915180"/>
            <a:ext cx="8864968" cy="569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38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4A23204-C655-FAE8-330F-8C0C0F301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03" y="130670"/>
            <a:ext cx="10693571" cy="445956"/>
          </a:xfrm>
        </p:spPr>
        <p:txBody>
          <a:bodyPr/>
          <a:lstStyle/>
          <a:p>
            <a:r>
              <a:rPr lang="fr-FR"/>
              <a:t>Créer un RecoStaR avec OpenRecoStaR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D2FE70C-67A3-9321-8608-F26985D9B60F}"/>
              </a:ext>
            </a:extLst>
          </p:cNvPr>
          <p:cNvSpPr/>
          <p:nvPr/>
        </p:nvSpPr>
        <p:spPr>
          <a:xfrm>
            <a:off x="11545037" y="76692"/>
            <a:ext cx="589935" cy="3303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/>
              <a:t>KM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11595CC-684F-F7E5-E116-76CE5018AC99}"/>
              </a:ext>
            </a:extLst>
          </p:cNvPr>
          <p:cNvSpPr txBox="1"/>
          <p:nvPr/>
        </p:nvSpPr>
        <p:spPr>
          <a:xfrm>
            <a:off x="190151" y="576626"/>
            <a:ext cx="5905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chemeClr val="tx2"/>
                </a:solidFill>
              </a:rPr>
              <a:t>Création d’un nœud support module </a:t>
            </a:r>
          </a:p>
        </p:txBody>
      </p:sp>
      <p:pic>
        <p:nvPicPr>
          <p:cNvPr id="6" name="Image 5" descr="Une image contenant texte, capture d’écran, carte&#10;&#10;Description générée automatiquement">
            <a:extLst>
              <a:ext uri="{FF2B5EF4-FFF2-40B4-BE49-F238E27FC236}">
                <a16:creationId xmlns:a16="http://schemas.microsoft.com/office/drawing/2014/main" id="{A2C6464B-F951-7257-0477-C050FA826C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031" y="1022582"/>
            <a:ext cx="8760885" cy="562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10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4A23204-C655-FAE8-330F-8C0C0F301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03" y="130670"/>
            <a:ext cx="10693571" cy="445956"/>
          </a:xfrm>
        </p:spPr>
        <p:txBody>
          <a:bodyPr/>
          <a:lstStyle/>
          <a:p>
            <a:r>
              <a:rPr lang="fr-FR"/>
              <a:t>Créer un RecoStaR avec OpenRecoStaR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D2FE70C-67A3-9321-8608-F26985D9B60F}"/>
              </a:ext>
            </a:extLst>
          </p:cNvPr>
          <p:cNvSpPr/>
          <p:nvPr/>
        </p:nvSpPr>
        <p:spPr>
          <a:xfrm>
            <a:off x="11545037" y="76692"/>
            <a:ext cx="589935" cy="3303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/>
              <a:t>KM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11595CC-684F-F7E5-E116-76CE5018AC99}"/>
              </a:ext>
            </a:extLst>
          </p:cNvPr>
          <p:cNvSpPr txBox="1"/>
          <p:nvPr/>
        </p:nvSpPr>
        <p:spPr>
          <a:xfrm>
            <a:off x="190151" y="576626"/>
            <a:ext cx="5905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chemeClr val="tx2"/>
                </a:solidFill>
              </a:rPr>
              <a:t>Création d’une RAS</a:t>
            </a:r>
          </a:p>
        </p:txBody>
      </p:sp>
      <p:pic>
        <p:nvPicPr>
          <p:cNvPr id="4" name="Image 3" descr="Une image contenant texte, capture d’écran, logiciel, Logiciel multimédia&#10;&#10;Description générée automatiquement">
            <a:extLst>
              <a:ext uri="{FF2B5EF4-FFF2-40B4-BE49-F238E27FC236}">
                <a16:creationId xmlns:a16="http://schemas.microsoft.com/office/drawing/2014/main" id="{7484588E-3195-CCB4-232E-73E5B944F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836" y="915179"/>
            <a:ext cx="9085277" cy="583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22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4A23204-C655-FAE8-330F-8C0C0F301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03" y="130670"/>
            <a:ext cx="10693571" cy="445956"/>
          </a:xfrm>
        </p:spPr>
        <p:txBody>
          <a:bodyPr/>
          <a:lstStyle/>
          <a:p>
            <a:r>
              <a:rPr lang="fr-FR"/>
              <a:t>Créer un RecoStaR avec OpenRecoStaR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D2FE70C-67A3-9321-8608-F26985D9B60F}"/>
              </a:ext>
            </a:extLst>
          </p:cNvPr>
          <p:cNvSpPr/>
          <p:nvPr/>
        </p:nvSpPr>
        <p:spPr>
          <a:xfrm>
            <a:off x="11545037" y="76692"/>
            <a:ext cx="589935" cy="3303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/>
              <a:t>KM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11595CC-684F-F7E5-E116-76CE5018AC99}"/>
              </a:ext>
            </a:extLst>
          </p:cNvPr>
          <p:cNvSpPr txBox="1"/>
          <p:nvPr/>
        </p:nvSpPr>
        <p:spPr>
          <a:xfrm>
            <a:off x="190151" y="576626"/>
            <a:ext cx="5905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chemeClr val="tx2"/>
                </a:solidFill>
              </a:rPr>
              <a:t>Création d’un câble Aérien</a:t>
            </a:r>
          </a:p>
        </p:txBody>
      </p:sp>
      <p:pic>
        <p:nvPicPr>
          <p:cNvPr id="6" name="Image 5" descr="Une image contenant texte, carte, capture d’écran&#10;&#10;Description générée automatiquement">
            <a:extLst>
              <a:ext uri="{FF2B5EF4-FFF2-40B4-BE49-F238E27FC236}">
                <a16:creationId xmlns:a16="http://schemas.microsoft.com/office/drawing/2014/main" id="{A6FB76DA-B19A-011F-527E-C3C1A8383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26" y="924536"/>
            <a:ext cx="9029951" cy="580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47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559C4B8-6CB8-E18B-1450-C42B721956D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B54B0F7-55DD-40D6-B7F4-70B586885C0B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4A23204-C655-FAE8-330F-8C0C0F301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46" y="403237"/>
            <a:ext cx="10693571" cy="445956"/>
          </a:xfrm>
        </p:spPr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630036D-D476-549C-F2FD-B6C6ACFAEE8E}"/>
              </a:ext>
            </a:extLst>
          </p:cNvPr>
          <p:cNvSpPr txBox="1"/>
          <p:nvPr/>
        </p:nvSpPr>
        <p:spPr>
          <a:xfrm>
            <a:off x="222446" y="1291330"/>
            <a:ext cx="1182414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800" b="1" dirty="0">
              <a:solidFill>
                <a:schemeClr val="tx2"/>
              </a:solidFill>
            </a:endParaRPr>
          </a:p>
          <a:p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découvrir ce standard en réalisant le récolement d’un chantier test. Dans notre cas d’usage nous procédons en 2 étapes :</a:t>
            </a:r>
          </a:p>
          <a:p>
            <a:endParaRPr lang="fr-FR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Un géomètre a été envoyé sur le chantier pour réaliser un levé topo (semis de points) : le résultat produit est un fichier csv avec les coordonnées des points levés et une codification similaire au fichier CSV du PGOC</a:t>
            </a:r>
          </a:p>
          <a:p>
            <a:pPr marL="342900" indent="-342900">
              <a:buFont typeface="+mj-lt"/>
              <a:buAutoNum type="arabicPeriod"/>
            </a:pPr>
            <a:endParaRPr lang="fr-FR" sz="1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Au bureau un autre opérateur se charge de réaliser de récolement à partir du semis de point </a:t>
            </a:r>
            <a:r>
              <a:rPr lang="fr-FR" sz="1800" b="1" dirty="0">
                <a:solidFill>
                  <a:schemeClr val="accent5"/>
                </a:solidFill>
              </a:rPr>
              <a:t>: c’est ce rôle que nous allons endosser </a:t>
            </a:r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9DE44E1-E2F3-0888-4AE4-F83AE12D5F7D}"/>
              </a:ext>
            </a:extLst>
          </p:cNvPr>
          <p:cNvSpPr/>
          <p:nvPr/>
        </p:nvSpPr>
        <p:spPr>
          <a:xfrm>
            <a:off x="11545037" y="76692"/>
            <a:ext cx="589935" cy="3303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/>
              <a:t>HC</a:t>
            </a:r>
          </a:p>
        </p:txBody>
      </p:sp>
    </p:spTree>
    <p:extLst>
      <p:ext uri="{BB962C8B-B14F-4D97-AF65-F5344CB8AC3E}">
        <p14:creationId xmlns:p14="http://schemas.microsoft.com/office/powerpoint/2010/main" val="3376373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4A23204-C655-FAE8-330F-8C0C0F301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03" y="130670"/>
            <a:ext cx="10693571" cy="445956"/>
          </a:xfrm>
        </p:spPr>
        <p:txBody>
          <a:bodyPr/>
          <a:lstStyle/>
          <a:p>
            <a:r>
              <a:rPr lang="fr-FR"/>
              <a:t>Créer un RecoStaR avec OpenRecoStaR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D2FE70C-67A3-9321-8608-F26985D9B60F}"/>
              </a:ext>
            </a:extLst>
          </p:cNvPr>
          <p:cNvSpPr/>
          <p:nvPr/>
        </p:nvSpPr>
        <p:spPr>
          <a:xfrm>
            <a:off x="11545037" y="76692"/>
            <a:ext cx="589935" cy="3303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/>
              <a:t>KM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11595CC-684F-F7E5-E116-76CE5018AC99}"/>
              </a:ext>
            </a:extLst>
          </p:cNvPr>
          <p:cNvSpPr txBox="1"/>
          <p:nvPr/>
        </p:nvSpPr>
        <p:spPr>
          <a:xfrm>
            <a:off x="190151" y="576626"/>
            <a:ext cx="5905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chemeClr val="tx2"/>
                </a:solidFill>
              </a:rPr>
              <a:t>Création d’un câble HTA</a:t>
            </a:r>
          </a:p>
        </p:txBody>
      </p:sp>
      <p:pic>
        <p:nvPicPr>
          <p:cNvPr id="4" name="Image 3" descr="Une image contenant texte, carte, capture d’écran, logiciel&#10;&#10;Description générée automatiquement">
            <a:extLst>
              <a:ext uri="{FF2B5EF4-FFF2-40B4-BE49-F238E27FC236}">
                <a16:creationId xmlns:a16="http://schemas.microsoft.com/office/drawing/2014/main" id="{A0817BC4-B2EB-589C-2D2C-75D7EB23CD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403" y="1062902"/>
            <a:ext cx="8814634" cy="566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77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4A23204-C655-FAE8-330F-8C0C0F301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03" y="130670"/>
            <a:ext cx="10693571" cy="445956"/>
          </a:xfrm>
        </p:spPr>
        <p:txBody>
          <a:bodyPr/>
          <a:lstStyle/>
          <a:p>
            <a:r>
              <a:rPr lang="fr-FR"/>
              <a:t>Créer un RecoStaR avec OpenRecoStaR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D2FE70C-67A3-9321-8608-F26985D9B60F}"/>
              </a:ext>
            </a:extLst>
          </p:cNvPr>
          <p:cNvSpPr/>
          <p:nvPr/>
        </p:nvSpPr>
        <p:spPr>
          <a:xfrm>
            <a:off x="11545037" y="76692"/>
            <a:ext cx="589935" cy="3303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/>
              <a:t>KM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11595CC-684F-F7E5-E116-76CE5018AC99}"/>
              </a:ext>
            </a:extLst>
          </p:cNvPr>
          <p:cNvSpPr txBox="1"/>
          <p:nvPr/>
        </p:nvSpPr>
        <p:spPr>
          <a:xfrm>
            <a:off x="190151" y="576626"/>
            <a:ext cx="5905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chemeClr val="tx2"/>
                </a:solidFill>
              </a:rPr>
              <a:t>Création d’une boite</a:t>
            </a:r>
          </a:p>
        </p:txBody>
      </p:sp>
      <p:pic>
        <p:nvPicPr>
          <p:cNvPr id="6" name="Image 5" descr="Une image contenant texte, capture d’écran, nombre&#10;&#10;Description générée automatiquement">
            <a:extLst>
              <a:ext uri="{FF2B5EF4-FFF2-40B4-BE49-F238E27FC236}">
                <a16:creationId xmlns:a16="http://schemas.microsoft.com/office/drawing/2014/main" id="{6FD88AC6-D071-C156-2AA4-65E7FA73C3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403" y="1022582"/>
            <a:ext cx="8789539" cy="563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42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4A23204-C655-FAE8-330F-8C0C0F301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03" y="130670"/>
            <a:ext cx="10693571" cy="445956"/>
          </a:xfrm>
        </p:spPr>
        <p:txBody>
          <a:bodyPr/>
          <a:lstStyle/>
          <a:p>
            <a:r>
              <a:rPr lang="fr-FR"/>
              <a:t>Créer un RecoStaR avec OpenRecoStaR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D2FE70C-67A3-9321-8608-F26985D9B60F}"/>
              </a:ext>
            </a:extLst>
          </p:cNvPr>
          <p:cNvSpPr/>
          <p:nvPr/>
        </p:nvSpPr>
        <p:spPr>
          <a:xfrm>
            <a:off x="11545037" y="76692"/>
            <a:ext cx="589935" cy="3303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/>
              <a:t>KM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11595CC-684F-F7E5-E116-76CE5018AC99}"/>
              </a:ext>
            </a:extLst>
          </p:cNvPr>
          <p:cNvSpPr txBox="1"/>
          <p:nvPr/>
        </p:nvSpPr>
        <p:spPr>
          <a:xfrm>
            <a:off x="190151" y="576626"/>
            <a:ext cx="5905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chemeClr val="tx2"/>
                </a:solidFill>
              </a:rPr>
              <a:t>Export du GML</a:t>
            </a:r>
          </a:p>
        </p:txBody>
      </p:sp>
      <p:pic>
        <p:nvPicPr>
          <p:cNvPr id="4" name="Image 3" descr="Une image contenant texte, capture d’écran, carte&#10;&#10;Description générée automatiquement">
            <a:extLst>
              <a:ext uri="{FF2B5EF4-FFF2-40B4-BE49-F238E27FC236}">
                <a16:creationId xmlns:a16="http://schemas.microsoft.com/office/drawing/2014/main" id="{934FBAD1-1DD9-2CEE-4CA7-9636AEDF0B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151" y="919068"/>
            <a:ext cx="8400176" cy="572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44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559C4B8-6CB8-E18B-1450-C42B721956D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B54B0F7-55DD-40D6-B7F4-70B586885C0B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4A23204-C655-FAE8-330F-8C0C0F301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49" y="159467"/>
            <a:ext cx="10693571" cy="445956"/>
          </a:xfrm>
        </p:spPr>
        <p:txBody>
          <a:bodyPr/>
          <a:lstStyle/>
          <a:p>
            <a:r>
              <a:rPr lang="fr-FR" dirty="0"/>
              <a:t>Contrôler un </a:t>
            </a:r>
            <a:r>
              <a:rPr lang="fr-FR" dirty="0" err="1"/>
              <a:t>RecoStaR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30320B6-D75C-7F8E-FB3C-BCFC29FDF21B}"/>
              </a:ext>
            </a:extLst>
          </p:cNvPr>
          <p:cNvSpPr txBox="1"/>
          <p:nvPr/>
        </p:nvSpPr>
        <p:spPr>
          <a:xfrm>
            <a:off x="248194" y="1348800"/>
            <a:ext cx="614421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600" dirty="0">
              <a:solidFill>
                <a:schemeClr val="tx2"/>
              </a:solidFill>
            </a:endParaRPr>
          </a:p>
          <a:p>
            <a:r>
              <a:rPr lang="fr-FR" sz="1600" b="1" dirty="0">
                <a:solidFill>
                  <a:schemeClr val="tx2"/>
                </a:solidFill>
              </a:rPr>
              <a:t>Une méthode identique à celle du PGOC avec </a:t>
            </a:r>
            <a:r>
              <a:rPr lang="fr-FR" sz="1600" b="1" dirty="0" err="1">
                <a:solidFill>
                  <a:schemeClr val="tx2"/>
                </a:solidFill>
              </a:rPr>
              <a:t>Aloé</a:t>
            </a:r>
            <a:r>
              <a:rPr lang="fr-FR" sz="1600" b="1" dirty="0">
                <a:solidFill>
                  <a:schemeClr val="tx2"/>
                </a:solidFill>
              </a:rPr>
              <a:t> </a:t>
            </a:r>
          </a:p>
          <a:p>
            <a:endParaRPr lang="fr-FR" sz="160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/>
              <a:t>Connue par nos prestataires et obligatoire dans les prochains CCTP de l’ingénierie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/>
              <a:t>Déjà obligatoire dans beaucoup de DR via les guichets PMEO</a:t>
            </a:r>
          </a:p>
          <a:p>
            <a:endParaRPr lang="fr-FR" sz="1600" dirty="0">
              <a:solidFill>
                <a:schemeClr val="tx2"/>
              </a:solidFill>
            </a:endParaRPr>
          </a:p>
          <a:p>
            <a:endParaRPr lang="fr-FR" sz="1600" dirty="0">
              <a:solidFill>
                <a:schemeClr val="tx2"/>
              </a:solidFill>
            </a:endParaRPr>
          </a:p>
          <a:p>
            <a:r>
              <a:rPr lang="fr-FR" sz="1600" b="1" dirty="0">
                <a:solidFill>
                  <a:schemeClr val="tx2"/>
                </a:solidFill>
              </a:rPr>
              <a:t>Un outil de contrôle fonctionnel qui va évoluer dans le temps :</a:t>
            </a:r>
          </a:p>
          <a:p>
            <a:endParaRPr lang="fr-FR" sz="16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600" dirty="0"/>
              <a:t>Des rapports de contrôles de meilleure qualité </a:t>
            </a:r>
          </a:p>
          <a:p>
            <a:pPr marL="895335" lvl="1" indent="-285750">
              <a:buFont typeface="Wingdings" panose="05000000000000000000" pitchFamily="2" charset="2"/>
              <a:buChar char="§"/>
            </a:pPr>
            <a:r>
              <a:rPr lang="fr-FR" sz="1600" dirty="0"/>
              <a:t>Un fichier SQL Lite plus lisible que le PDF notamment pour les récolements importants</a:t>
            </a:r>
          </a:p>
          <a:p>
            <a:pPr marL="895335" lvl="1" indent="-285750">
              <a:buFont typeface="Wingdings" panose="05000000000000000000" pitchFamily="2" charset="2"/>
              <a:buChar char="§"/>
            </a:pPr>
            <a:r>
              <a:rPr lang="fr-FR" sz="1600" dirty="0"/>
              <a:t>Des libellés d’erreurs plus explicites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600" dirty="0"/>
              <a:t>Des contrôles « métiers » plus poussés :</a:t>
            </a:r>
          </a:p>
          <a:p>
            <a:pPr marL="895335" lvl="1" indent="-285750">
              <a:buFont typeface="Wingdings" panose="05000000000000000000" pitchFamily="2" charset="2"/>
              <a:buChar char="§"/>
            </a:pPr>
            <a:r>
              <a:rPr lang="fr-FR" sz="1600" dirty="0"/>
              <a:t>Normalisation des sections de câbles</a:t>
            </a:r>
          </a:p>
          <a:p>
            <a:pPr marL="895335" lvl="1" indent="-285750">
              <a:buFont typeface="Wingdings" panose="05000000000000000000" pitchFamily="2" charset="2"/>
              <a:buChar char="§"/>
            </a:pPr>
            <a:r>
              <a:rPr lang="fr-FR" sz="1600" dirty="0"/>
              <a:t>Description des coffrets (en particulier les REMBT)</a:t>
            </a:r>
          </a:p>
          <a:p>
            <a:pPr marL="895335" lvl="1" indent="-285750">
              <a:buFont typeface="Wingdings" panose="05000000000000000000" pitchFamily="2" charset="2"/>
              <a:buChar char="§"/>
            </a:pPr>
            <a:r>
              <a:rPr lang="fr-FR" sz="1600" dirty="0"/>
              <a:t>Contrôles du Z avec les données LIDAR de l’IGN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600" dirty="0"/>
              <a:t>Des contrôles topologiques et géographiques liés </a:t>
            </a:r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3AF51BE-E378-69EE-5EC0-4DA17A4EC748}"/>
              </a:ext>
            </a:extLst>
          </p:cNvPr>
          <p:cNvSpPr/>
          <p:nvPr/>
        </p:nvSpPr>
        <p:spPr>
          <a:xfrm>
            <a:off x="11545037" y="76692"/>
            <a:ext cx="589935" cy="3303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/>
              <a:t>HC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F405FC0-4A24-18A6-AA67-ACDCCD396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918" y="1482039"/>
            <a:ext cx="5409888" cy="477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73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2CDE22F-82AF-52EA-6DAE-E824A6313DB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B54B0F7-55DD-40D6-B7F4-70B586885C0B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F3AB88-F54D-7849-0E13-39BEBE654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45" y="1809158"/>
            <a:ext cx="8500715" cy="486040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851E998-0AEE-032A-EF8A-3DEB88BF54F6}"/>
              </a:ext>
            </a:extLst>
          </p:cNvPr>
          <p:cNvSpPr txBox="1"/>
          <p:nvPr/>
        </p:nvSpPr>
        <p:spPr>
          <a:xfrm>
            <a:off x="222445" y="1269557"/>
            <a:ext cx="4077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hlinkClick r:id="rId3"/>
              </a:rPr>
              <a:t>Aloé</a:t>
            </a:r>
            <a:endParaRPr lang="fr-FR" sz="1600"/>
          </a:p>
        </p:txBody>
      </p:sp>
      <p:sp>
        <p:nvSpPr>
          <p:cNvPr id="10" name="Bulle narrative : rectangle à coins arrondis 9">
            <a:extLst>
              <a:ext uri="{FF2B5EF4-FFF2-40B4-BE49-F238E27FC236}">
                <a16:creationId xmlns:a16="http://schemas.microsoft.com/office/drawing/2014/main" id="{171E607F-7586-F182-CC42-6A409F284A80}"/>
              </a:ext>
            </a:extLst>
          </p:cNvPr>
          <p:cNvSpPr/>
          <p:nvPr/>
        </p:nvSpPr>
        <p:spPr>
          <a:xfrm>
            <a:off x="4781725" y="4748169"/>
            <a:ext cx="2097247" cy="721453"/>
          </a:xfrm>
          <a:prstGeom prst="wedgeRoundRectCallout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/>
              <a:t>Le GML à contrôler</a:t>
            </a:r>
          </a:p>
        </p:txBody>
      </p:sp>
      <p:sp>
        <p:nvSpPr>
          <p:cNvPr id="11" name="Bulle narrative : rectangle à coins arrondis 10">
            <a:extLst>
              <a:ext uri="{FF2B5EF4-FFF2-40B4-BE49-F238E27FC236}">
                <a16:creationId xmlns:a16="http://schemas.microsoft.com/office/drawing/2014/main" id="{A8E7C845-432A-5A10-465B-7B002196FF88}"/>
              </a:ext>
            </a:extLst>
          </p:cNvPr>
          <p:cNvSpPr/>
          <p:nvPr/>
        </p:nvSpPr>
        <p:spPr>
          <a:xfrm>
            <a:off x="772522" y="3429000"/>
            <a:ext cx="1779936" cy="295515"/>
          </a:xfrm>
          <a:prstGeom prst="wedgeRoundRectCallout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/>
              <a:t>N° d’affaire</a:t>
            </a:r>
          </a:p>
        </p:txBody>
      </p:sp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id="{227562B1-AD43-66C7-32A1-E042D53F9B3A}"/>
              </a:ext>
            </a:extLst>
          </p:cNvPr>
          <p:cNvSpPr/>
          <p:nvPr/>
        </p:nvSpPr>
        <p:spPr>
          <a:xfrm>
            <a:off x="2189526" y="4391702"/>
            <a:ext cx="1779936" cy="415316"/>
          </a:xfrm>
          <a:prstGeom prst="wedgeRoundRectCallout">
            <a:avLst>
              <a:gd name="adj1" fmla="val -64033"/>
              <a:gd name="adj2" fmla="val 28779"/>
              <a:gd name="adj3" fmla="val 16667"/>
            </a:avLst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/>
              <a:t>N° de tranche</a:t>
            </a:r>
          </a:p>
        </p:txBody>
      </p:sp>
      <p:sp>
        <p:nvSpPr>
          <p:cNvPr id="13" name="Bulle narrative : rectangle à coins arrondis 12">
            <a:extLst>
              <a:ext uri="{FF2B5EF4-FFF2-40B4-BE49-F238E27FC236}">
                <a16:creationId xmlns:a16="http://schemas.microsoft.com/office/drawing/2014/main" id="{E8284CF2-C827-BBED-F0A3-28EA136D358C}"/>
              </a:ext>
            </a:extLst>
          </p:cNvPr>
          <p:cNvSpPr/>
          <p:nvPr/>
        </p:nvSpPr>
        <p:spPr>
          <a:xfrm>
            <a:off x="2400649" y="5681863"/>
            <a:ext cx="1779936" cy="415316"/>
          </a:xfrm>
          <a:prstGeom prst="wedgeRoundRectCallout">
            <a:avLst>
              <a:gd name="adj1" fmla="val -57435"/>
              <a:gd name="adj2" fmla="val -84336"/>
              <a:gd name="adj3" fmla="val 16667"/>
            </a:avLst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/>
              <a:t>Adresse mail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09C4449-23E8-A25D-A584-7646EEA9E6EB}"/>
              </a:ext>
            </a:extLst>
          </p:cNvPr>
          <p:cNvSpPr txBox="1"/>
          <p:nvPr/>
        </p:nvSpPr>
        <p:spPr>
          <a:xfrm>
            <a:off x="9236279" y="3018455"/>
            <a:ext cx="25921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>
                <a:solidFill>
                  <a:schemeClr val="tx2"/>
                </a:solidFill>
              </a:rPr>
              <a:t>Les informations à saisir sont identiques au contrôle PGOC mais un seul fichier </a:t>
            </a:r>
            <a:r>
              <a:rPr lang="fr-FR" sz="1800" b="1" err="1">
                <a:solidFill>
                  <a:schemeClr val="accent1">
                    <a:lumMod val="75000"/>
                  </a:schemeClr>
                </a:solidFill>
              </a:rPr>
              <a:t>gml</a:t>
            </a:r>
            <a:r>
              <a:rPr lang="fr-FR" sz="1800">
                <a:solidFill>
                  <a:schemeClr val="tx2"/>
                </a:solidFill>
              </a:rPr>
              <a:t> à importer</a:t>
            </a:r>
          </a:p>
        </p:txBody>
      </p:sp>
      <p:sp>
        <p:nvSpPr>
          <p:cNvPr id="14" name="Titre 2">
            <a:extLst>
              <a:ext uri="{FF2B5EF4-FFF2-40B4-BE49-F238E27FC236}">
                <a16:creationId xmlns:a16="http://schemas.microsoft.com/office/drawing/2014/main" id="{C164C1BC-8F34-C071-E28F-67B79920C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49" y="159467"/>
            <a:ext cx="10693571" cy="445956"/>
          </a:xfrm>
        </p:spPr>
        <p:txBody>
          <a:bodyPr/>
          <a:lstStyle/>
          <a:p>
            <a:r>
              <a:rPr lang="fr-FR"/>
              <a:t>Contrôler un RecoStaR</a:t>
            </a:r>
          </a:p>
        </p:txBody>
      </p:sp>
    </p:spTree>
    <p:extLst>
      <p:ext uri="{BB962C8B-B14F-4D97-AF65-F5344CB8AC3E}">
        <p14:creationId xmlns:p14="http://schemas.microsoft.com/office/powerpoint/2010/main" val="752656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2CDE22F-82AF-52EA-6DAE-E824A6313DB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B54B0F7-55DD-40D6-B7F4-70B586885C0B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2BBEB80-F8B9-5864-EACB-4D32EA0D0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03" y="1557048"/>
            <a:ext cx="8359892" cy="516132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144DA0A-4451-E27A-0941-3676C40F12AD}"/>
              </a:ext>
            </a:extLst>
          </p:cNvPr>
          <p:cNvSpPr txBox="1"/>
          <p:nvPr/>
        </p:nvSpPr>
        <p:spPr>
          <a:xfrm>
            <a:off x="897702" y="997284"/>
            <a:ext cx="5905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chemeClr val="tx2"/>
                </a:solidFill>
              </a:rPr>
              <a:t>Retour par mail quelques minutes plus tard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FCB51A9-FCFA-2013-596A-E8AC352A1AC9}"/>
              </a:ext>
            </a:extLst>
          </p:cNvPr>
          <p:cNvSpPr/>
          <p:nvPr/>
        </p:nvSpPr>
        <p:spPr>
          <a:xfrm>
            <a:off x="2088858" y="1508242"/>
            <a:ext cx="2281805" cy="408693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6C96360-198C-07C0-7B48-1409F4BA30A8}"/>
              </a:ext>
            </a:extLst>
          </p:cNvPr>
          <p:cNvSpPr/>
          <p:nvPr/>
        </p:nvSpPr>
        <p:spPr>
          <a:xfrm>
            <a:off x="1654028" y="4137710"/>
            <a:ext cx="2281805" cy="408693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F4C1282-B239-D10A-DDB4-469F0AE1F2B8}"/>
              </a:ext>
            </a:extLst>
          </p:cNvPr>
          <p:cNvSpPr/>
          <p:nvPr/>
        </p:nvSpPr>
        <p:spPr>
          <a:xfrm>
            <a:off x="1544971" y="4760445"/>
            <a:ext cx="2464967" cy="658843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Bulle narrative : rectangle à coins arrondis 17">
            <a:extLst>
              <a:ext uri="{FF2B5EF4-FFF2-40B4-BE49-F238E27FC236}">
                <a16:creationId xmlns:a16="http://schemas.microsoft.com/office/drawing/2014/main" id="{AC9F5B51-868F-8917-95A1-EF2C4B3F322E}"/>
              </a:ext>
            </a:extLst>
          </p:cNvPr>
          <p:cNvSpPr/>
          <p:nvPr/>
        </p:nvSpPr>
        <p:spPr>
          <a:xfrm>
            <a:off x="4346895" y="4471332"/>
            <a:ext cx="1812022" cy="755009"/>
          </a:xfrm>
          <a:prstGeom prst="wedgeRoundRectCallout">
            <a:avLst>
              <a:gd name="adj1" fmla="val -72221"/>
              <a:gd name="adj2" fmla="val 28055"/>
              <a:gd name="adj3" fmla="val 16667"/>
            </a:avLst>
          </a:prstGeom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/>
              <a:t>Seules les erreurs fortes provoquent une non-conformité</a:t>
            </a:r>
          </a:p>
        </p:txBody>
      </p:sp>
      <p:sp>
        <p:nvSpPr>
          <p:cNvPr id="19" name="Bulle narrative : rectangle à coins arrondis 18">
            <a:extLst>
              <a:ext uri="{FF2B5EF4-FFF2-40B4-BE49-F238E27FC236}">
                <a16:creationId xmlns:a16="http://schemas.microsoft.com/office/drawing/2014/main" id="{40F456D4-5C3C-DD9F-048D-79CCFD0D3A7C}"/>
              </a:ext>
            </a:extLst>
          </p:cNvPr>
          <p:cNvSpPr/>
          <p:nvPr/>
        </p:nvSpPr>
        <p:spPr>
          <a:xfrm>
            <a:off x="2427214" y="2130977"/>
            <a:ext cx="1812022" cy="755009"/>
          </a:xfrm>
          <a:prstGeom prst="wedgeRoundRectCallout">
            <a:avLst>
              <a:gd name="adj1" fmla="val -72221"/>
              <a:gd name="adj2" fmla="val 28055"/>
              <a:gd name="adj3" fmla="val 16667"/>
            </a:avLst>
          </a:prstGeom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/>
              <a:t>Le rapport de contrôle en PJ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B7D104D-8FFF-A4FA-1B9C-C52E45B6ECB9}"/>
              </a:ext>
            </a:extLst>
          </p:cNvPr>
          <p:cNvSpPr txBox="1"/>
          <p:nvPr/>
        </p:nvSpPr>
        <p:spPr>
          <a:xfrm>
            <a:off x="7214533" y="3817500"/>
            <a:ext cx="4311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chemeClr val="tx2"/>
                </a:solidFill>
              </a:rPr>
              <a:t>Erreur forte = </a:t>
            </a:r>
            <a:r>
              <a:rPr lang="fr-FR" sz="1600">
                <a:solidFill>
                  <a:srgbClr val="FF0000"/>
                </a:solidFill>
              </a:rPr>
              <a:t>pouce rouge</a:t>
            </a:r>
          </a:p>
          <a:p>
            <a:r>
              <a:rPr lang="fr-FR" sz="1600">
                <a:solidFill>
                  <a:schemeClr val="tx2"/>
                </a:solidFill>
              </a:rPr>
              <a:t>Erreur moyenne = </a:t>
            </a:r>
            <a:r>
              <a:rPr lang="fr-FR" sz="1600">
                <a:solidFill>
                  <a:srgbClr val="FFFF00"/>
                </a:solidFill>
              </a:rPr>
              <a:t>pouce jaune </a:t>
            </a:r>
          </a:p>
          <a:p>
            <a:r>
              <a:rPr lang="fr-FR" sz="1600">
                <a:solidFill>
                  <a:schemeClr val="tx2"/>
                </a:solidFill>
              </a:rPr>
              <a:t>Erreur basse = </a:t>
            </a:r>
            <a:r>
              <a:rPr lang="fr-FR" sz="1600">
                <a:solidFill>
                  <a:srgbClr val="00B050"/>
                </a:solidFill>
              </a:rPr>
              <a:t>pouce vert</a:t>
            </a:r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318BC45E-EF20-1F90-67D7-12ED0788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49" y="159467"/>
            <a:ext cx="10693571" cy="445956"/>
          </a:xfrm>
        </p:spPr>
        <p:txBody>
          <a:bodyPr/>
          <a:lstStyle/>
          <a:p>
            <a:r>
              <a:rPr lang="fr-FR"/>
              <a:t>Contrôler un RecoStaR</a:t>
            </a:r>
          </a:p>
        </p:txBody>
      </p:sp>
    </p:spTree>
    <p:extLst>
      <p:ext uri="{BB962C8B-B14F-4D97-AF65-F5344CB8AC3E}">
        <p14:creationId xmlns:p14="http://schemas.microsoft.com/office/powerpoint/2010/main" val="273301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2CDE22F-82AF-52EA-6DAE-E824A6313DB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B54B0F7-55DD-40D6-B7F4-70B586885C0B}" type="slidenum">
              <a:rPr lang="fr-FR" smtClean="0"/>
              <a:pPr/>
              <a:t>26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F59140-80EC-0530-7BA8-3B79900C9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02" y="2556978"/>
            <a:ext cx="2798103" cy="126680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14B616E-08FC-5BDB-40CE-1DC56301BF8E}"/>
              </a:ext>
            </a:extLst>
          </p:cNvPr>
          <p:cNvSpPr txBox="1"/>
          <p:nvPr/>
        </p:nvSpPr>
        <p:spPr>
          <a:xfrm>
            <a:off x="455211" y="1887785"/>
            <a:ext cx="3915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>
                <a:solidFill>
                  <a:schemeClr val="accent5"/>
                </a:solidFill>
              </a:rPr>
              <a:t>4 livrables à date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FC24002-A6F2-80A0-06DE-320DDD384B20}"/>
              </a:ext>
            </a:extLst>
          </p:cNvPr>
          <p:cNvSpPr/>
          <p:nvPr/>
        </p:nvSpPr>
        <p:spPr>
          <a:xfrm>
            <a:off x="455212" y="2223299"/>
            <a:ext cx="3110110" cy="1736305"/>
          </a:xfrm>
          <a:prstGeom prst="roundRect">
            <a:avLst>
              <a:gd name="adj" fmla="val 11472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697B2B0-AF2C-DE9F-6F51-93858423672C}"/>
              </a:ext>
            </a:extLst>
          </p:cNvPr>
          <p:cNvSpPr txBox="1"/>
          <p:nvPr/>
        </p:nvSpPr>
        <p:spPr>
          <a:xfrm>
            <a:off x="3810554" y="2151727"/>
            <a:ext cx="82444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solidFill>
                  <a:schemeClr val="tx2"/>
                </a:solidFill>
              </a:rPr>
              <a:t>1- Le certificat de conformité OK ou KO </a:t>
            </a:r>
            <a:r>
              <a:rPr lang="fr-FR" sz="1600"/>
              <a:t>: synthèse des contrôles opérés et du résultats.</a:t>
            </a:r>
          </a:p>
          <a:p>
            <a:endParaRPr lang="fr-FR" sz="1600"/>
          </a:p>
          <a:p>
            <a:r>
              <a:rPr lang="fr-FR" sz="1600" b="1">
                <a:solidFill>
                  <a:schemeClr val="tx2"/>
                </a:solidFill>
              </a:rPr>
              <a:t>2- Les fichiers des longueurs de réseaux par tronçons/communes </a:t>
            </a:r>
            <a:r>
              <a:rPr lang="fr-FR" sz="1600">
                <a:solidFill>
                  <a:schemeClr val="tx2"/>
                </a:solidFill>
              </a:rPr>
              <a:t>: </a:t>
            </a:r>
            <a:r>
              <a:rPr lang="fr-FR" sz="1600"/>
              <a:t>identique à celui délivré sur les PGOC </a:t>
            </a:r>
          </a:p>
          <a:p>
            <a:endParaRPr lang="fr-FR" sz="1600"/>
          </a:p>
          <a:p>
            <a:r>
              <a:rPr lang="fr-FR" sz="1600" b="1">
                <a:solidFill>
                  <a:schemeClr val="tx2"/>
                </a:solidFill>
              </a:rPr>
              <a:t>3- Le rapport d’anomalies : </a:t>
            </a:r>
            <a:r>
              <a:rPr lang="fr-FR" sz="1600"/>
              <a:t>rapport détaillé des anomalie constatées avec les ID des objets. Ce fichier n’est présent que si des anomalies sont relevées.</a:t>
            </a:r>
          </a:p>
          <a:p>
            <a:endParaRPr lang="fr-FR" sz="1600"/>
          </a:p>
          <a:p>
            <a:r>
              <a:rPr lang="fr-FR" sz="1600" b="1">
                <a:solidFill>
                  <a:schemeClr val="tx2"/>
                </a:solidFill>
              </a:rPr>
              <a:t>4- Le rapport </a:t>
            </a:r>
            <a:r>
              <a:rPr lang="fr-FR" sz="1600" b="1" err="1">
                <a:solidFill>
                  <a:schemeClr val="tx2"/>
                </a:solidFill>
              </a:rPr>
              <a:t>carto</a:t>
            </a:r>
            <a:r>
              <a:rPr lang="fr-FR" sz="1600" b="1">
                <a:solidFill>
                  <a:schemeClr val="tx2"/>
                </a:solidFill>
              </a:rPr>
              <a:t> </a:t>
            </a:r>
            <a:r>
              <a:rPr lang="fr-FR" sz="1600"/>
              <a:t>: valorisation cartographique pour localiser les erreurs</a:t>
            </a:r>
          </a:p>
        </p:txBody>
      </p:sp>
      <p:sp>
        <p:nvSpPr>
          <p:cNvPr id="11" name="Titre 2">
            <a:extLst>
              <a:ext uri="{FF2B5EF4-FFF2-40B4-BE49-F238E27FC236}">
                <a16:creationId xmlns:a16="http://schemas.microsoft.com/office/drawing/2014/main" id="{835A5BB4-5BEF-2C8D-0B35-C1524F571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49" y="159467"/>
            <a:ext cx="10693571" cy="445956"/>
          </a:xfrm>
        </p:spPr>
        <p:txBody>
          <a:bodyPr/>
          <a:lstStyle/>
          <a:p>
            <a:r>
              <a:rPr lang="fr-FR"/>
              <a:t>Contrôler un RecoStaR</a:t>
            </a:r>
          </a:p>
        </p:txBody>
      </p:sp>
    </p:spTree>
    <p:extLst>
      <p:ext uri="{BB962C8B-B14F-4D97-AF65-F5344CB8AC3E}">
        <p14:creationId xmlns:p14="http://schemas.microsoft.com/office/powerpoint/2010/main" val="3169841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2CDE22F-82AF-52EA-6DAE-E824A6313DB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B54B0F7-55DD-40D6-B7F4-70B586885C0B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144DA0A-4451-E27A-0941-3676C40F12AD}"/>
              </a:ext>
            </a:extLst>
          </p:cNvPr>
          <p:cNvSpPr txBox="1"/>
          <p:nvPr/>
        </p:nvSpPr>
        <p:spPr>
          <a:xfrm>
            <a:off x="155349" y="718894"/>
            <a:ext cx="5905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tx2"/>
                </a:solidFill>
              </a:rPr>
              <a:t>Le rapport de contrôle :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697B2B0-AF2C-DE9F-6F51-93858423672C}"/>
              </a:ext>
            </a:extLst>
          </p:cNvPr>
          <p:cNvSpPr txBox="1"/>
          <p:nvPr/>
        </p:nvSpPr>
        <p:spPr>
          <a:xfrm>
            <a:off x="2404422" y="709096"/>
            <a:ext cx="8244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tx2"/>
                </a:solidFill>
              </a:rPr>
              <a:t>1- Le certificat de conformité</a:t>
            </a:r>
            <a:endParaRPr lang="fr-FR" sz="1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D205199-5EE4-810E-6618-DDCC9086AD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446" y="2176175"/>
            <a:ext cx="3407928" cy="455554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EA03309-EEF3-DDF7-3B5D-A25B13B40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738" y="1532736"/>
            <a:ext cx="7005455" cy="469919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EF312D0-D633-FD1A-9BC5-4B450256A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916" y="4022479"/>
            <a:ext cx="7676756" cy="2694535"/>
          </a:xfrm>
          <a:prstGeom prst="rect">
            <a:avLst/>
          </a:prstGeom>
        </p:spPr>
      </p:pic>
      <p:sp>
        <p:nvSpPr>
          <p:cNvPr id="16" name="Bulle narrative : rectangle à coins arrondis 15">
            <a:extLst>
              <a:ext uri="{FF2B5EF4-FFF2-40B4-BE49-F238E27FC236}">
                <a16:creationId xmlns:a16="http://schemas.microsoft.com/office/drawing/2014/main" id="{8520900D-3BE1-EBA7-698B-89C1DEFAB2E4}"/>
              </a:ext>
            </a:extLst>
          </p:cNvPr>
          <p:cNvSpPr/>
          <p:nvPr/>
        </p:nvSpPr>
        <p:spPr>
          <a:xfrm>
            <a:off x="6526635" y="1222737"/>
            <a:ext cx="2296629" cy="846449"/>
          </a:xfrm>
          <a:prstGeom prst="wedgeRoundRectCallou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/>
              <a:t>Un point d’amélioration déjà identifié : application d’une symbologie</a:t>
            </a:r>
          </a:p>
        </p:txBody>
      </p:sp>
      <p:sp>
        <p:nvSpPr>
          <p:cNvPr id="6" name="Titre 2">
            <a:extLst>
              <a:ext uri="{FF2B5EF4-FFF2-40B4-BE49-F238E27FC236}">
                <a16:creationId xmlns:a16="http://schemas.microsoft.com/office/drawing/2014/main" id="{6C9371A2-4A95-BCAB-F1AB-38F606EEE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49" y="159467"/>
            <a:ext cx="10693571" cy="445956"/>
          </a:xfrm>
        </p:spPr>
        <p:txBody>
          <a:bodyPr/>
          <a:lstStyle/>
          <a:p>
            <a:r>
              <a:rPr lang="fr-FR"/>
              <a:t>Contrôler un RecoStaR</a:t>
            </a:r>
          </a:p>
        </p:txBody>
      </p:sp>
    </p:spTree>
    <p:extLst>
      <p:ext uri="{BB962C8B-B14F-4D97-AF65-F5344CB8AC3E}">
        <p14:creationId xmlns:p14="http://schemas.microsoft.com/office/powerpoint/2010/main" val="202542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9144DA0A-4451-E27A-0941-3676C40F12AD}"/>
              </a:ext>
            </a:extLst>
          </p:cNvPr>
          <p:cNvSpPr txBox="1"/>
          <p:nvPr/>
        </p:nvSpPr>
        <p:spPr>
          <a:xfrm>
            <a:off x="81039" y="686319"/>
            <a:ext cx="5905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chemeClr val="tx2"/>
                </a:solidFill>
              </a:rPr>
              <a:t>Le rapport de contrôle :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697B2B0-AF2C-DE9F-6F51-93858423672C}"/>
              </a:ext>
            </a:extLst>
          </p:cNvPr>
          <p:cNvSpPr txBox="1"/>
          <p:nvPr/>
        </p:nvSpPr>
        <p:spPr>
          <a:xfrm>
            <a:off x="2370866" y="686319"/>
            <a:ext cx="8244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tx2"/>
                </a:solidFill>
              </a:rPr>
              <a:t>2- Les fichiers des longueurs de réseaux par tronçons/communes</a:t>
            </a:r>
            <a:endParaRPr lang="fr-FR" sz="1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EC72AD-5AAC-CC13-253D-02D37C240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668" y="3037688"/>
            <a:ext cx="7419975" cy="1962150"/>
          </a:xfrm>
          <a:prstGeom prst="rect">
            <a:avLst/>
          </a:prstGeom>
        </p:spPr>
      </p:pic>
      <p:sp>
        <p:nvSpPr>
          <p:cNvPr id="9" name="Bulle narrative : rectangle à coins arrondis 8">
            <a:extLst>
              <a:ext uri="{FF2B5EF4-FFF2-40B4-BE49-F238E27FC236}">
                <a16:creationId xmlns:a16="http://schemas.microsoft.com/office/drawing/2014/main" id="{57435BC4-8D6F-8F7B-00D3-29AF8485C794}"/>
              </a:ext>
            </a:extLst>
          </p:cNvPr>
          <p:cNvSpPr/>
          <p:nvPr/>
        </p:nvSpPr>
        <p:spPr>
          <a:xfrm>
            <a:off x="1784057" y="1695730"/>
            <a:ext cx="2776756" cy="1051023"/>
          </a:xfrm>
          <a:prstGeom prst="wedgeRoundRectCallout">
            <a:avLst>
              <a:gd name="adj1" fmla="val -5426"/>
              <a:gd name="adj2" fmla="val 80060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/>
              <a:t>Tronçons présents. A noter que la DI n’y est pas car elle est en statut ‘projet’</a:t>
            </a:r>
          </a:p>
        </p:txBody>
      </p:sp>
      <p:sp>
        <p:nvSpPr>
          <p:cNvPr id="11" name="Bulle narrative : rectangle à coins arrondis 10">
            <a:extLst>
              <a:ext uri="{FF2B5EF4-FFF2-40B4-BE49-F238E27FC236}">
                <a16:creationId xmlns:a16="http://schemas.microsoft.com/office/drawing/2014/main" id="{5BADC1E9-6690-14F8-0B05-FCF9DD1ABD42}"/>
              </a:ext>
            </a:extLst>
          </p:cNvPr>
          <p:cNvSpPr/>
          <p:nvPr/>
        </p:nvSpPr>
        <p:spPr>
          <a:xfrm>
            <a:off x="461393" y="5419288"/>
            <a:ext cx="2776756" cy="1051023"/>
          </a:xfrm>
          <a:prstGeom prst="wedgeRoundRectCallout">
            <a:avLst>
              <a:gd name="adj1" fmla="val 1221"/>
              <a:gd name="adj2" fmla="val -107511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/>
              <a:t>Identification des tronçons générée par Aloé : voir le rapport cartographique</a:t>
            </a:r>
          </a:p>
        </p:txBody>
      </p:sp>
      <p:sp>
        <p:nvSpPr>
          <p:cNvPr id="13" name="Bulle narrative : rectangle à coins arrondis 12">
            <a:extLst>
              <a:ext uri="{FF2B5EF4-FFF2-40B4-BE49-F238E27FC236}">
                <a16:creationId xmlns:a16="http://schemas.microsoft.com/office/drawing/2014/main" id="{C4B52BD7-0746-3314-59CC-73C91F548931}"/>
              </a:ext>
            </a:extLst>
          </p:cNvPr>
          <p:cNvSpPr/>
          <p:nvPr/>
        </p:nvSpPr>
        <p:spPr>
          <a:xfrm>
            <a:off x="4058871" y="5162270"/>
            <a:ext cx="2434208" cy="1308041"/>
          </a:xfrm>
          <a:prstGeom prst="wedgeRoundRectCallout">
            <a:avLst>
              <a:gd name="adj1" fmla="val -38961"/>
              <a:gd name="adj2" fmla="val -73987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/>
              <a:t>Commune : si le câble est à cheval sur 2 communes : il y  aura 2 lignes dans le fichier avec les lg pour chacune des communes</a:t>
            </a:r>
          </a:p>
        </p:txBody>
      </p:sp>
      <p:sp>
        <p:nvSpPr>
          <p:cNvPr id="16" name="Bulle narrative : rectangle à coins arrondis 15">
            <a:extLst>
              <a:ext uri="{FF2B5EF4-FFF2-40B4-BE49-F238E27FC236}">
                <a16:creationId xmlns:a16="http://schemas.microsoft.com/office/drawing/2014/main" id="{B3F3C61C-BB94-6219-167D-099FFA2AD2FA}"/>
              </a:ext>
            </a:extLst>
          </p:cNvPr>
          <p:cNvSpPr/>
          <p:nvPr/>
        </p:nvSpPr>
        <p:spPr>
          <a:xfrm>
            <a:off x="5847124" y="2340528"/>
            <a:ext cx="2434208" cy="534728"/>
          </a:xfrm>
          <a:prstGeom prst="wedgeRoundRectCallout">
            <a:avLst>
              <a:gd name="adj1" fmla="val -18972"/>
              <a:gd name="adj2" fmla="val 75794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/>
              <a:t>En tenant compte du Z</a:t>
            </a:r>
          </a:p>
        </p:txBody>
      </p:sp>
      <p:sp>
        <p:nvSpPr>
          <p:cNvPr id="17" name="Bulle narrative : rectangle à coins arrondis 16">
            <a:extLst>
              <a:ext uri="{FF2B5EF4-FFF2-40B4-BE49-F238E27FC236}">
                <a16:creationId xmlns:a16="http://schemas.microsoft.com/office/drawing/2014/main" id="{940AFC1E-6FAD-E750-BB7A-A413900B70C0}"/>
              </a:ext>
            </a:extLst>
          </p:cNvPr>
          <p:cNvSpPr/>
          <p:nvPr/>
        </p:nvSpPr>
        <p:spPr>
          <a:xfrm>
            <a:off x="8038049" y="5151924"/>
            <a:ext cx="2434208" cy="812648"/>
          </a:xfrm>
          <a:prstGeom prst="wedgeRoundRectCallout">
            <a:avLst>
              <a:gd name="adj1" fmla="val -23452"/>
              <a:gd name="adj2" fmla="val -98346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/>
              <a:t>Lg géographique + les forfaits « </a:t>
            </a:r>
            <a:r>
              <a:rPr lang="fr-FR" sz="1400" err="1"/>
              <a:t>immo</a:t>
            </a:r>
            <a:r>
              <a:rPr lang="fr-FR" sz="1400"/>
              <a:t> » selon le type de nœud en extrémité</a:t>
            </a:r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1BF9B310-552F-59F8-9559-4228869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49" y="159467"/>
            <a:ext cx="10693571" cy="445956"/>
          </a:xfrm>
        </p:spPr>
        <p:txBody>
          <a:bodyPr/>
          <a:lstStyle/>
          <a:p>
            <a:r>
              <a:rPr lang="fr-FR"/>
              <a:t>Contrôler un RecoStaR</a:t>
            </a:r>
          </a:p>
        </p:txBody>
      </p:sp>
    </p:spTree>
    <p:extLst>
      <p:ext uri="{BB962C8B-B14F-4D97-AF65-F5344CB8AC3E}">
        <p14:creationId xmlns:p14="http://schemas.microsoft.com/office/powerpoint/2010/main" val="28994702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9144DA0A-4451-E27A-0941-3676C40F12AD}"/>
              </a:ext>
            </a:extLst>
          </p:cNvPr>
          <p:cNvSpPr txBox="1"/>
          <p:nvPr/>
        </p:nvSpPr>
        <p:spPr>
          <a:xfrm>
            <a:off x="155349" y="744878"/>
            <a:ext cx="5905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tx2"/>
                </a:solidFill>
              </a:rPr>
              <a:t>Le rapport de contrôle :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697B2B0-AF2C-DE9F-6F51-93858423672C}"/>
              </a:ext>
            </a:extLst>
          </p:cNvPr>
          <p:cNvSpPr txBox="1"/>
          <p:nvPr/>
        </p:nvSpPr>
        <p:spPr>
          <a:xfrm>
            <a:off x="2477276" y="767855"/>
            <a:ext cx="8244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tx2"/>
                </a:solidFill>
              </a:rPr>
              <a:t>2- Les fichiers des longueurs de réseaux par tronçons/communes</a:t>
            </a:r>
            <a:endParaRPr lang="fr-FR" sz="1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EC72AD-5AAC-CC13-253D-02D37C240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668" y="3037688"/>
            <a:ext cx="7419975" cy="1962150"/>
          </a:xfrm>
          <a:prstGeom prst="rect">
            <a:avLst/>
          </a:prstGeom>
        </p:spPr>
      </p:pic>
      <p:sp>
        <p:nvSpPr>
          <p:cNvPr id="9" name="Bulle narrative : rectangle à coins arrondis 8">
            <a:extLst>
              <a:ext uri="{FF2B5EF4-FFF2-40B4-BE49-F238E27FC236}">
                <a16:creationId xmlns:a16="http://schemas.microsoft.com/office/drawing/2014/main" id="{57435BC4-8D6F-8F7B-00D3-29AF8485C794}"/>
              </a:ext>
            </a:extLst>
          </p:cNvPr>
          <p:cNvSpPr/>
          <p:nvPr/>
        </p:nvSpPr>
        <p:spPr>
          <a:xfrm>
            <a:off x="1784057" y="1695730"/>
            <a:ext cx="2776756" cy="1051023"/>
          </a:xfrm>
          <a:prstGeom prst="wedgeRoundRectCallout">
            <a:avLst>
              <a:gd name="adj1" fmla="val -5426"/>
              <a:gd name="adj2" fmla="val 80060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/>
              <a:t>Tronçons présents. A noter que la DI n’y est pas car elle est en statut ‘projet’</a:t>
            </a:r>
          </a:p>
        </p:txBody>
      </p:sp>
      <p:sp>
        <p:nvSpPr>
          <p:cNvPr id="11" name="Bulle narrative : rectangle à coins arrondis 10">
            <a:extLst>
              <a:ext uri="{FF2B5EF4-FFF2-40B4-BE49-F238E27FC236}">
                <a16:creationId xmlns:a16="http://schemas.microsoft.com/office/drawing/2014/main" id="{5BADC1E9-6690-14F8-0B05-FCF9DD1ABD42}"/>
              </a:ext>
            </a:extLst>
          </p:cNvPr>
          <p:cNvSpPr/>
          <p:nvPr/>
        </p:nvSpPr>
        <p:spPr>
          <a:xfrm>
            <a:off x="461393" y="5419288"/>
            <a:ext cx="2776756" cy="1051023"/>
          </a:xfrm>
          <a:prstGeom prst="wedgeRoundRectCallout">
            <a:avLst>
              <a:gd name="adj1" fmla="val 1221"/>
              <a:gd name="adj2" fmla="val -107511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/>
              <a:t>Identification des tronçons générée par Aloé : voir le rapport cartographique</a:t>
            </a:r>
          </a:p>
        </p:txBody>
      </p:sp>
      <p:sp>
        <p:nvSpPr>
          <p:cNvPr id="13" name="Bulle narrative : rectangle à coins arrondis 12">
            <a:extLst>
              <a:ext uri="{FF2B5EF4-FFF2-40B4-BE49-F238E27FC236}">
                <a16:creationId xmlns:a16="http://schemas.microsoft.com/office/drawing/2014/main" id="{C4B52BD7-0746-3314-59CC-73C91F548931}"/>
              </a:ext>
            </a:extLst>
          </p:cNvPr>
          <p:cNvSpPr/>
          <p:nvPr/>
        </p:nvSpPr>
        <p:spPr>
          <a:xfrm>
            <a:off x="4058871" y="5162270"/>
            <a:ext cx="2434208" cy="1308041"/>
          </a:xfrm>
          <a:prstGeom prst="wedgeRoundRectCallout">
            <a:avLst>
              <a:gd name="adj1" fmla="val -38961"/>
              <a:gd name="adj2" fmla="val -73987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/>
              <a:t>Commune : si le câble est à cheval sur 2 communes : il y  aura 2 lignes dans le fichier avec les lg pour chacune des communes</a:t>
            </a:r>
          </a:p>
        </p:txBody>
      </p:sp>
      <p:sp>
        <p:nvSpPr>
          <p:cNvPr id="16" name="Bulle narrative : rectangle à coins arrondis 15">
            <a:extLst>
              <a:ext uri="{FF2B5EF4-FFF2-40B4-BE49-F238E27FC236}">
                <a16:creationId xmlns:a16="http://schemas.microsoft.com/office/drawing/2014/main" id="{B3F3C61C-BB94-6219-167D-099FFA2AD2FA}"/>
              </a:ext>
            </a:extLst>
          </p:cNvPr>
          <p:cNvSpPr/>
          <p:nvPr/>
        </p:nvSpPr>
        <p:spPr>
          <a:xfrm>
            <a:off x="5847124" y="2340528"/>
            <a:ext cx="2434208" cy="534728"/>
          </a:xfrm>
          <a:prstGeom prst="wedgeRoundRectCallout">
            <a:avLst>
              <a:gd name="adj1" fmla="val -18972"/>
              <a:gd name="adj2" fmla="val 75794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/>
              <a:t>En tenant compte du Z</a:t>
            </a:r>
          </a:p>
        </p:txBody>
      </p:sp>
      <p:sp>
        <p:nvSpPr>
          <p:cNvPr id="17" name="Bulle narrative : rectangle à coins arrondis 16">
            <a:extLst>
              <a:ext uri="{FF2B5EF4-FFF2-40B4-BE49-F238E27FC236}">
                <a16:creationId xmlns:a16="http://schemas.microsoft.com/office/drawing/2014/main" id="{940AFC1E-6FAD-E750-BB7A-A413900B70C0}"/>
              </a:ext>
            </a:extLst>
          </p:cNvPr>
          <p:cNvSpPr/>
          <p:nvPr/>
        </p:nvSpPr>
        <p:spPr>
          <a:xfrm>
            <a:off x="8038049" y="5151924"/>
            <a:ext cx="2434208" cy="812648"/>
          </a:xfrm>
          <a:prstGeom prst="wedgeRoundRectCallout">
            <a:avLst>
              <a:gd name="adj1" fmla="val -23452"/>
              <a:gd name="adj2" fmla="val -98346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/>
              <a:t>Lg géographique + les forfaits « </a:t>
            </a:r>
            <a:r>
              <a:rPr lang="fr-FR" sz="1400" err="1"/>
              <a:t>immo</a:t>
            </a:r>
            <a:r>
              <a:rPr lang="fr-FR" sz="1400"/>
              <a:t> » selon le type de nœud en extrémité</a:t>
            </a:r>
          </a:p>
        </p:txBody>
      </p:sp>
      <p:sp>
        <p:nvSpPr>
          <p:cNvPr id="6" name="Titre 2">
            <a:extLst>
              <a:ext uri="{FF2B5EF4-FFF2-40B4-BE49-F238E27FC236}">
                <a16:creationId xmlns:a16="http://schemas.microsoft.com/office/drawing/2014/main" id="{9F335EFA-D000-0649-EAB0-EE91933C6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49" y="159467"/>
            <a:ext cx="10693571" cy="445956"/>
          </a:xfrm>
        </p:spPr>
        <p:txBody>
          <a:bodyPr/>
          <a:lstStyle/>
          <a:p>
            <a:r>
              <a:rPr lang="fr-FR"/>
              <a:t>Contrôler un RecoStaR</a:t>
            </a:r>
          </a:p>
        </p:txBody>
      </p:sp>
    </p:spTree>
    <p:extLst>
      <p:ext uri="{BB962C8B-B14F-4D97-AF65-F5344CB8AC3E}">
        <p14:creationId xmlns:p14="http://schemas.microsoft.com/office/powerpoint/2010/main" val="819819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559C4B8-6CB8-E18B-1450-C42B721956D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B54B0F7-55DD-40D6-B7F4-70B586885C0B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4A23204-C655-FAE8-330F-8C0C0F301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72" y="241874"/>
            <a:ext cx="10693571" cy="445956"/>
          </a:xfrm>
        </p:spPr>
        <p:txBody>
          <a:bodyPr/>
          <a:lstStyle/>
          <a:p>
            <a:r>
              <a:rPr lang="fr-FR"/>
              <a:t>Contexte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9DE44E1-E2F3-0888-4AE4-F83AE12D5F7D}"/>
              </a:ext>
            </a:extLst>
          </p:cNvPr>
          <p:cNvSpPr/>
          <p:nvPr/>
        </p:nvSpPr>
        <p:spPr>
          <a:xfrm>
            <a:off x="11545037" y="76692"/>
            <a:ext cx="589935" cy="3303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/>
              <a:t>HC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B9798E9-AE62-AF64-8401-869C3C5410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060" y="2256638"/>
            <a:ext cx="4478986" cy="400640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6B0B2B8-C7CE-7C7E-3AF5-D25C45D11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192" y="2256637"/>
            <a:ext cx="4377513" cy="400640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0CBA4E7-B02F-5762-DD3E-C496DCDF42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446" y="1308645"/>
            <a:ext cx="3005074" cy="2044117"/>
          </a:xfrm>
          <a:prstGeom prst="rect">
            <a:avLst/>
          </a:prstGeom>
        </p:spPr>
      </p:pic>
      <p:sp>
        <p:nvSpPr>
          <p:cNvPr id="27" name="Flèche : droite 26">
            <a:extLst>
              <a:ext uri="{FF2B5EF4-FFF2-40B4-BE49-F238E27FC236}">
                <a16:creationId xmlns:a16="http://schemas.microsoft.com/office/drawing/2014/main" id="{DDFD172A-68FC-BE64-B8FA-AADDC7B1E8A2}"/>
              </a:ext>
            </a:extLst>
          </p:cNvPr>
          <p:cNvSpPr/>
          <p:nvPr/>
        </p:nvSpPr>
        <p:spPr>
          <a:xfrm rot="2281612">
            <a:off x="3378769" y="3242510"/>
            <a:ext cx="595618" cy="696287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 : droite 27">
            <a:extLst>
              <a:ext uri="{FF2B5EF4-FFF2-40B4-BE49-F238E27FC236}">
                <a16:creationId xmlns:a16="http://schemas.microsoft.com/office/drawing/2014/main" id="{F91DB659-7DC7-B548-3C9A-A4B15596F7BB}"/>
              </a:ext>
            </a:extLst>
          </p:cNvPr>
          <p:cNvSpPr/>
          <p:nvPr/>
        </p:nvSpPr>
        <p:spPr>
          <a:xfrm>
            <a:off x="7261252" y="4157909"/>
            <a:ext cx="595618" cy="696287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CC0EA7-8F96-916C-E703-4CD56ADEC0FA}"/>
              </a:ext>
            </a:extLst>
          </p:cNvPr>
          <p:cNvSpPr txBox="1"/>
          <p:nvPr/>
        </p:nvSpPr>
        <p:spPr>
          <a:xfrm>
            <a:off x="222446" y="880445"/>
            <a:ext cx="2538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5"/>
                </a:solidFill>
              </a:rPr>
              <a:t>Semis de points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A6196CD-2511-A637-D834-2307BABA5AD6}"/>
              </a:ext>
            </a:extLst>
          </p:cNvPr>
          <p:cNvSpPr txBox="1"/>
          <p:nvPr/>
        </p:nvSpPr>
        <p:spPr>
          <a:xfrm>
            <a:off x="4205602" y="1671862"/>
            <a:ext cx="2538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5"/>
                </a:solidFill>
              </a:rPr>
              <a:t>Import dans </a:t>
            </a:r>
            <a:r>
              <a:rPr lang="fr-FR" sz="1600" dirty="0" err="1">
                <a:solidFill>
                  <a:schemeClr val="accent5"/>
                </a:solidFill>
              </a:rPr>
              <a:t>OpenRecoStaR</a:t>
            </a:r>
            <a:r>
              <a:rPr lang="fr-FR" sz="1600" dirty="0">
                <a:solidFill>
                  <a:schemeClr val="accent5"/>
                </a:solidFill>
              </a:rPr>
              <a:t> (ORS)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18B6243-5CC8-BCA5-54D3-AE5501D2713B}"/>
              </a:ext>
            </a:extLst>
          </p:cNvPr>
          <p:cNvSpPr txBox="1"/>
          <p:nvPr/>
        </p:nvSpPr>
        <p:spPr>
          <a:xfrm>
            <a:off x="8529298" y="1835690"/>
            <a:ext cx="3015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5"/>
                </a:solidFill>
              </a:rPr>
              <a:t>Représentation des ouvrages </a:t>
            </a:r>
          </a:p>
        </p:txBody>
      </p:sp>
    </p:spTree>
    <p:extLst>
      <p:ext uri="{BB962C8B-B14F-4D97-AF65-F5344CB8AC3E}">
        <p14:creationId xmlns:p14="http://schemas.microsoft.com/office/powerpoint/2010/main" val="9319008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803C5B6-D13B-4267-B03A-00D8BC0E1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92" y="1749581"/>
            <a:ext cx="10220325" cy="124777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144DA0A-4451-E27A-0941-3676C40F12AD}"/>
              </a:ext>
            </a:extLst>
          </p:cNvPr>
          <p:cNvSpPr txBox="1"/>
          <p:nvPr/>
        </p:nvSpPr>
        <p:spPr>
          <a:xfrm>
            <a:off x="111291" y="718119"/>
            <a:ext cx="5905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chemeClr val="tx2"/>
                </a:solidFill>
              </a:rPr>
              <a:t>Le rapport de contrôle :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697B2B0-AF2C-DE9F-6F51-93858423672C}"/>
              </a:ext>
            </a:extLst>
          </p:cNvPr>
          <p:cNvSpPr txBox="1"/>
          <p:nvPr/>
        </p:nvSpPr>
        <p:spPr>
          <a:xfrm>
            <a:off x="2444404" y="718119"/>
            <a:ext cx="8244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tx2"/>
                </a:solidFill>
              </a:rPr>
              <a:t>3- Le rapport d’anomalies</a:t>
            </a:r>
            <a:endParaRPr lang="fr-FR" sz="1600" dirty="0"/>
          </a:p>
        </p:txBody>
      </p:sp>
      <p:sp>
        <p:nvSpPr>
          <p:cNvPr id="13" name="Bulle narrative : rectangle à coins arrondis 12">
            <a:extLst>
              <a:ext uri="{FF2B5EF4-FFF2-40B4-BE49-F238E27FC236}">
                <a16:creationId xmlns:a16="http://schemas.microsoft.com/office/drawing/2014/main" id="{C4B52BD7-0746-3314-59CC-73C91F548931}"/>
              </a:ext>
            </a:extLst>
          </p:cNvPr>
          <p:cNvSpPr/>
          <p:nvPr/>
        </p:nvSpPr>
        <p:spPr>
          <a:xfrm>
            <a:off x="5250108" y="5140860"/>
            <a:ext cx="2434208" cy="575672"/>
          </a:xfrm>
          <a:prstGeom prst="wedgeRoundRectCallout">
            <a:avLst>
              <a:gd name="adj1" fmla="val 22383"/>
              <a:gd name="adj2" fmla="val -73987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/>
              <a:t>ID GML de l’objet concerné </a:t>
            </a:r>
          </a:p>
        </p:txBody>
      </p:sp>
      <p:sp>
        <p:nvSpPr>
          <p:cNvPr id="9" name="Bulle narrative : rectangle à coins arrondis 8">
            <a:extLst>
              <a:ext uri="{FF2B5EF4-FFF2-40B4-BE49-F238E27FC236}">
                <a16:creationId xmlns:a16="http://schemas.microsoft.com/office/drawing/2014/main" id="{57435BC4-8D6F-8F7B-00D3-29AF8485C794}"/>
              </a:ext>
            </a:extLst>
          </p:cNvPr>
          <p:cNvSpPr/>
          <p:nvPr/>
        </p:nvSpPr>
        <p:spPr>
          <a:xfrm>
            <a:off x="4374858" y="2640603"/>
            <a:ext cx="2776756" cy="575238"/>
          </a:xfrm>
          <a:prstGeom prst="wedgeRoundRectCallout">
            <a:avLst>
              <a:gd name="adj1" fmla="val -11166"/>
              <a:gd name="adj2" fmla="val -7079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/>
              <a:t>Onglet synthèse des anomalies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B9DFD68-4DB0-EABB-F08F-4B2DE0C96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9541"/>
            <a:ext cx="12192000" cy="1144724"/>
          </a:xfrm>
          <a:prstGeom prst="rect">
            <a:avLst/>
          </a:prstGeom>
        </p:spPr>
      </p:pic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id="{FA9B662E-0AF2-2324-5604-A7DC8E3B971A}"/>
              </a:ext>
            </a:extLst>
          </p:cNvPr>
          <p:cNvSpPr/>
          <p:nvPr/>
        </p:nvSpPr>
        <p:spPr>
          <a:xfrm>
            <a:off x="794157" y="3058901"/>
            <a:ext cx="2776756" cy="575238"/>
          </a:xfrm>
          <a:prstGeom prst="wedgeRoundRectCallout">
            <a:avLst>
              <a:gd name="adj1" fmla="val -16906"/>
              <a:gd name="adj2" fmla="val 8379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/>
              <a:t>Onglet anomalies détaillées</a:t>
            </a:r>
          </a:p>
        </p:txBody>
      </p:sp>
      <p:sp>
        <p:nvSpPr>
          <p:cNvPr id="11" name="Bulle narrative : rectangle à coins arrondis 10">
            <a:extLst>
              <a:ext uri="{FF2B5EF4-FFF2-40B4-BE49-F238E27FC236}">
                <a16:creationId xmlns:a16="http://schemas.microsoft.com/office/drawing/2014/main" id="{5BADC1E9-6690-14F8-0B05-FCF9DD1ABD42}"/>
              </a:ext>
            </a:extLst>
          </p:cNvPr>
          <p:cNvSpPr/>
          <p:nvPr/>
        </p:nvSpPr>
        <p:spPr>
          <a:xfrm>
            <a:off x="111291" y="5250395"/>
            <a:ext cx="864068" cy="447162"/>
          </a:xfrm>
          <a:prstGeom prst="wedgeRoundRectCallout">
            <a:avLst>
              <a:gd name="adj1" fmla="val 24255"/>
              <a:gd name="adj2" fmla="val -109230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/>
              <a:t>Code erreur</a:t>
            </a:r>
          </a:p>
        </p:txBody>
      </p:sp>
      <p:sp>
        <p:nvSpPr>
          <p:cNvPr id="15" name="Bulle narrative : rectangle à coins arrondis 14">
            <a:extLst>
              <a:ext uri="{FF2B5EF4-FFF2-40B4-BE49-F238E27FC236}">
                <a16:creationId xmlns:a16="http://schemas.microsoft.com/office/drawing/2014/main" id="{DBF693D1-4CAE-4DB1-97DF-9E023E9F8CFE}"/>
              </a:ext>
            </a:extLst>
          </p:cNvPr>
          <p:cNvSpPr/>
          <p:nvPr/>
        </p:nvSpPr>
        <p:spPr>
          <a:xfrm>
            <a:off x="1425840" y="5140860"/>
            <a:ext cx="2037129" cy="607667"/>
          </a:xfrm>
          <a:prstGeom prst="wedgeRoundRectCallout">
            <a:avLst>
              <a:gd name="adj1" fmla="val 21784"/>
              <a:gd name="adj2" fmla="val -81618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/>
              <a:t>Libellé de l’erreur</a:t>
            </a:r>
          </a:p>
        </p:txBody>
      </p:sp>
      <p:sp>
        <p:nvSpPr>
          <p:cNvPr id="17" name="Bulle narrative : rectangle à coins arrondis 16">
            <a:extLst>
              <a:ext uri="{FF2B5EF4-FFF2-40B4-BE49-F238E27FC236}">
                <a16:creationId xmlns:a16="http://schemas.microsoft.com/office/drawing/2014/main" id="{940AFC1E-6FAD-E750-BB7A-A413900B70C0}"/>
              </a:ext>
            </a:extLst>
          </p:cNvPr>
          <p:cNvSpPr/>
          <p:nvPr/>
        </p:nvSpPr>
        <p:spPr>
          <a:xfrm>
            <a:off x="8413599" y="5250395"/>
            <a:ext cx="2434208" cy="812648"/>
          </a:xfrm>
          <a:prstGeom prst="wedgeRoundRectCallout">
            <a:avLst>
              <a:gd name="adj1" fmla="val -13113"/>
              <a:gd name="adj2" fmla="val -76668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/>
              <a:t>Info complémentaire</a:t>
            </a:r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885E746F-C557-8CB1-7056-AD69EFE05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49" y="159467"/>
            <a:ext cx="10693571" cy="445956"/>
          </a:xfrm>
        </p:spPr>
        <p:txBody>
          <a:bodyPr/>
          <a:lstStyle/>
          <a:p>
            <a:r>
              <a:rPr lang="fr-FR"/>
              <a:t>Contrôler un RecoStaR</a:t>
            </a:r>
          </a:p>
        </p:txBody>
      </p:sp>
    </p:spTree>
    <p:extLst>
      <p:ext uri="{BB962C8B-B14F-4D97-AF65-F5344CB8AC3E}">
        <p14:creationId xmlns:p14="http://schemas.microsoft.com/office/powerpoint/2010/main" val="6973078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9144DA0A-4451-E27A-0941-3676C40F12AD}"/>
              </a:ext>
            </a:extLst>
          </p:cNvPr>
          <p:cNvSpPr txBox="1"/>
          <p:nvPr/>
        </p:nvSpPr>
        <p:spPr>
          <a:xfrm>
            <a:off x="155349" y="700066"/>
            <a:ext cx="5905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tx2"/>
                </a:solidFill>
              </a:rPr>
              <a:t>Le rapport de contrôle :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697B2B0-AF2C-DE9F-6F51-93858423672C}"/>
              </a:ext>
            </a:extLst>
          </p:cNvPr>
          <p:cNvSpPr txBox="1"/>
          <p:nvPr/>
        </p:nvSpPr>
        <p:spPr>
          <a:xfrm>
            <a:off x="2468398" y="710669"/>
            <a:ext cx="8244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tx2"/>
                </a:solidFill>
              </a:rPr>
              <a:t>4- Le rapport </a:t>
            </a:r>
            <a:r>
              <a:rPr lang="fr-FR" sz="1600" b="1" dirty="0" err="1">
                <a:solidFill>
                  <a:schemeClr val="tx2"/>
                </a:solidFill>
              </a:rPr>
              <a:t>carto</a:t>
            </a:r>
            <a:endParaRPr lang="fr-FR" sz="1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383D22-728E-FEC2-9437-27073E64B9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446" y="1686187"/>
            <a:ext cx="3523404" cy="517181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17C6866-2288-5840-9B7E-EC6BDB060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25" y="1686187"/>
            <a:ext cx="2434497" cy="90994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34CA5BA-3251-0691-884C-B36A7ECEF458}"/>
              </a:ext>
            </a:extLst>
          </p:cNvPr>
          <p:cNvSpPr txBox="1"/>
          <p:nvPr/>
        </p:nvSpPr>
        <p:spPr>
          <a:xfrm>
            <a:off x="5545123" y="1395801"/>
            <a:ext cx="6646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/>
              <a:t>Un PDF multi couches pour 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800"/>
              <a:t>Identifier visuellement l’emplacement des erreurs.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800"/>
              <a:t>Visualiser les ID de câbles et faire le lien avec les longueurs de tronçons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B843203E-084A-D1A4-9AF5-73B293016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1193" y="3186398"/>
            <a:ext cx="1802161" cy="1301561"/>
          </a:xfrm>
          <a:prstGeom prst="rect">
            <a:avLst/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6891EFAD-1962-8E0B-A324-12BEC78B2A1B}"/>
              </a:ext>
            </a:extLst>
          </p:cNvPr>
          <p:cNvSpPr/>
          <p:nvPr/>
        </p:nvSpPr>
        <p:spPr>
          <a:xfrm>
            <a:off x="2880835" y="2755481"/>
            <a:ext cx="2233466" cy="2163394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5167C559-2433-8B87-3BB7-4E934EACF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324" y="5277164"/>
            <a:ext cx="8489230" cy="246340"/>
          </a:xfrm>
          <a:prstGeom prst="rect">
            <a:avLst/>
          </a:prstGeom>
        </p:spPr>
      </p:pic>
      <p:sp>
        <p:nvSpPr>
          <p:cNvPr id="5" name="Titre 2">
            <a:extLst>
              <a:ext uri="{FF2B5EF4-FFF2-40B4-BE49-F238E27FC236}">
                <a16:creationId xmlns:a16="http://schemas.microsoft.com/office/drawing/2014/main" id="{78D46BC7-CA16-3795-B7F6-CB578D4C0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49" y="159467"/>
            <a:ext cx="10693571" cy="445956"/>
          </a:xfrm>
        </p:spPr>
        <p:txBody>
          <a:bodyPr/>
          <a:lstStyle/>
          <a:p>
            <a:r>
              <a:rPr lang="fr-FR"/>
              <a:t>Contrôler un RecoStaR</a:t>
            </a:r>
          </a:p>
        </p:txBody>
      </p:sp>
    </p:spTree>
    <p:extLst>
      <p:ext uri="{BB962C8B-B14F-4D97-AF65-F5344CB8AC3E}">
        <p14:creationId xmlns:p14="http://schemas.microsoft.com/office/powerpoint/2010/main" val="1219041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91824" y="4418617"/>
            <a:ext cx="6448570" cy="20964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91824" y="2270203"/>
            <a:ext cx="6448570" cy="20964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783097" y="1177289"/>
            <a:ext cx="11175540" cy="232692"/>
          </a:xfrm>
        </p:spPr>
        <p:txBody>
          <a:bodyPr/>
          <a:lstStyle/>
          <a:p>
            <a:r>
              <a:rPr lang="fr-FR" sz="1800">
                <a:solidFill>
                  <a:schemeClr val="tx1"/>
                </a:solidFill>
              </a:rPr>
              <a:t>Les objets pour le récolement avec StaR-Elec (RecoStaR)</a:t>
            </a:r>
            <a:endParaRPr lang="fr-FR" sz="360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11725275" y="6515100"/>
            <a:ext cx="466725" cy="153988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54B0F7-55DD-40D6-B7F4-70B586885C0B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1423DC"/>
                </a:solidFill>
                <a:effectLst/>
                <a:uLnTx/>
                <a:uFillTx/>
                <a:latin typeface="Enedis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750" b="1" i="0" u="none" strike="noStrike" kern="1200" cap="none" spc="0" normalizeH="0" baseline="0" noProof="0">
              <a:ln>
                <a:noFill/>
              </a:ln>
              <a:solidFill>
                <a:srgbClr val="1423DC"/>
              </a:solidFill>
              <a:effectLst/>
              <a:uLnTx/>
              <a:uFillTx/>
              <a:latin typeface="Enedis"/>
              <a:ea typeface="+mn-ea"/>
              <a:cs typeface="+mn-cs"/>
            </a:endParaRPr>
          </a:p>
        </p:txBody>
      </p:sp>
      <p:graphicFrame>
        <p:nvGraphicFramePr>
          <p:cNvPr id="8" name="Diagramme 7"/>
          <p:cNvGraphicFramePr/>
          <p:nvPr>
            <p:extLst>
              <p:ext uri="{D42A27DB-BD31-4B8C-83A1-F6EECF244321}">
                <p14:modId xmlns:p14="http://schemas.microsoft.com/office/powerpoint/2010/main" val="2646937935"/>
              </p:ext>
            </p:extLst>
          </p:nvPr>
        </p:nvGraphicFramePr>
        <p:xfrm>
          <a:off x="-391896" y="2387915"/>
          <a:ext cx="8288786" cy="4075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angle 10"/>
          <p:cNvSpPr/>
          <p:nvPr/>
        </p:nvSpPr>
        <p:spPr>
          <a:xfrm>
            <a:off x="7944164" y="2742579"/>
            <a:ext cx="1587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= schéma unifilaire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74892" y="5008009"/>
            <a:ext cx="1587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= PGOC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2672627" y="1619158"/>
            <a:ext cx="7897501" cy="5049930"/>
          </a:xfrm>
          <a:prstGeom prst="roundRect">
            <a:avLst>
              <a:gd name="adj" fmla="val 5142"/>
            </a:avLst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1423DC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Attributs et relations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8CDCB83-1A25-7D71-7D62-0EEF1138C310}"/>
              </a:ext>
            </a:extLst>
          </p:cNvPr>
          <p:cNvSpPr txBox="1">
            <a:spLocks/>
          </p:cNvSpPr>
          <p:nvPr/>
        </p:nvSpPr>
        <p:spPr>
          <a:xfrm>
            <a:off x="128756" y="149108"/>
            <a:ext cx="11175540" cy="44595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345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Structure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92638A3-949E-3BC3-D5C1-7C8565C183B0}"/>
              </a:ext>
            </a:extLst>
          </p:cNvPr>
          <p:cNvSpPr/>
          <p:nvPr/>
        </p:nvSpPr>
        <p:spPr>
          <a:xfrm>
            <a:off x="11545037" y="76692"/>
            <a:ext cx="589935" cy="3303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/>
              <a:t>KM</a:t>
            </a:r>
          </a:p>
        </p:txBody>
      </p:sp>
    </p:spTree>
    <p:extLst>
      <p:ext uri="{BB962C8B-B14F-4D97-AF65-F5344CB8AC3E}">
        <p14:creationId xmlns:p14="http://schemas.microsoft.com/office/powerpoint/2010/main" val="934580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47629" y="2883656"/>
            <a:ext cx="10040644" cy="26898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Nœuds</a:t>
            </a:r>
          </a:p>
        </p:txBody>
      </p:sp>
      <p:graphicFrame>
        <p:nvGraphicFramePr>
          <p:cNvPr id="8" name="Diagramme 7"/>
          <p:cNvGraphicFramePr/>
          <p:nvPr>
            <p:extLst>
              <p:ext uri="{D42A27DB-BD31-4B8C-83A1-F6EECF244321}">
                <p14:modId xmlns:p14="http://schemas.microsoft.com/office/powerpoint/2010/main" val="3457223748"/>
              </p:ext>
            </p:extLst>
          </p:nvPr>
        </p:nvGraphicFramePr>
        <p:xfrm>
          <a:off x="159645" y="2883656"/>
          <a:ext cx="11830973" cy="2516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783097" y="1117456"/>
            <a:ext cx="11175540" cy="232692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fr-FR" sz="1800">
                <a:solidFill>
                  <a:schemeClr val="tx1"/>
                </a:solidFill>
              </a:rPr>
              <a:t>Les objets fonctionnels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110"/>
          <a:stretch/>
        </p:blipFill>
        <p:spPr>
          <a:xfrm>
            <a:off x="5492136" y="1239842"/>
            <a:ext cx="6596137" cy="134066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59645" y="5707401"/>
            <a:ext cx="114288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Ni les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CableElectrique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 ni les Nœuds n’ont de géométrie (sauf les Jonctions en dehors d’un conteneur)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951095" y="5169298"/>
            <a:ext cx="4240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/>
              <a:t>…Terre, OCB, </a:t>
            </a:r>
            <a:r>
              <a:rPr lang="fr-FR" sz="1600" i="1" err="1"/>
              <a:t>PointComptage</a:t>
            </a:r>
            <a:r>
              <a:rPr lang="fr-FR" sz="1600" i="1"/>
              <a:t>, CC à fusibles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4C9C19D-56C6-AD0F-34AF-CEF808B30760}"/>
              </a:ext>
            </a:extLst>
          </p:cNvPr>
          <p:cNvSpPr/>
          <p:nvPr/>
        </p:nvSpPr>
        <p:spPr>
          <a:xfrm>
            <a:off x="11545037" y="76692"/>
            <a:ext cx="589935" cy="3303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/>
              <a:t>KM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E11942E-CBCB-AE3A-5754-634CD977406C}"/>
              </a:ext>
            </a:extLst>
          </p:cNvPr>
          <p:cNvSpPr txBox="1">
            <a:spLocks/>
          </p:cNvSpPr>
          <p:nvPr/>
        </p:nvSpPr>
        <p:spPr>
          <a:xfrm>
            <a:off x="128756" y="149108"/>
            <a:ext cx="11175540" cy="44595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345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2949691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24287" y="3921787"/>
            <a:ext cx="12020088" cy="21845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1423DC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Cheminements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>
                <a:ln>
                  <a:noFill/>
                </a:ln>
                <a:solidFill>
                  <a:srgbClr val="1423DC"/>
                </a:solidFill>
                <a:effectLst/>
                <a:uLnTx/>
                <a:uFillTx/>
                <a:latin typeface="Enedis"/>
                <a:ea typeface="+mn-ea"/>
                <a:cs typeface="+mn-cs"/>
              </a:rPr>
              <a:t>StaR-Elec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54B0F7-55DD-40D6-B7F4-70B586885C0B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1423DC"/>
                </a:solidFill>
                <a:effectLst/>
                <a:uLnTx/>
                <a:uFillTx/>
                <a:latin typeface="Enedis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750" b="1" i="0" u="none" strike="noStrike" kern="1200" cap="none" spc="0" normalizeH="0" baseline="0" noProof="0">
              <a:ln>
                <a:noFill/>
              </a:ln>
              <a:solidFill>
                <a:srgbClr val="1423DC"/>
              </a:solidFill>
              <a:effectLst/>
              <a:uLnTx/>
              <a:uFillTx/>
              <a:latin typeface="Enedis"/>
              <a:ea typeface="+mn-ea"/>
              <a:cs typeface="+mn-cs"/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46945" y="1279043"/>
            <a:ext cx="11175540" cy="232692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fr-FR" sz="1800">
                <a:solidFill>
                  <a:schemeClr val="tx1"/>
                </a:solidFill>
              </a:rPr>
              <a:t>Les objets géométriques</a:t>
            </a:r>
          </a:p>
        </p:txBody>
      </p:sp>
      <p:sp>
        <p:nvSpPr>
          <p:cNvPr id="7" name="Rectangle 6"/>
          <p:cNvSpPr/>
          <p:nvPr/>
        </p:nvSpPr>
        <p:spPr>
          <a:xfrm>
            <a:off x="124287" y="1576734"/>
            <a:ext cx="12020088" cy="21845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1423DC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Conteneurs</a:t>
            </a:r>
          </a:p>
        </p:txBody>
      </p:sp>
      <p:graphicFrame>
        <p:nvGraphicFramePr>
          <p:cNvPr id="8" name="Diagramme 7"/>
          <p:cNvGraphicFramePr/>
          <p:nvPr/>
        </p:nvGraphicFramePr>
        <p:xfrm>
          <a:off x="-335581" y="2161007"/>
          <a:ext cx="10442808" cy="1020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me 8"/>
          <p:cNvGraphicFramePr/>
          <p:nvPr/>
        </p:nvGraphicFramePr>
        <p:xfrm>
          <a:off x="-335582" y="4478514"/>
          <a:ext cx="10442808" cy="1020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2" name="Image 1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347" y="307012"/>
            <a:ext cx="3086708" cy="108837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660427" y="4203051"/>
            <a:ext cx="2246050" cy="1622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Classe de précision</a:t>
            </a:r>
          </a:p>
          <a:p>
            <a:pPr marL="285750" marR="0" lvl="0" indent="-28575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Profondeur (dans le cas de profondeur atypique)</a:t>
            </a:r>
          </a:p>
          <a:p>
            <a:pPr marL="285750" marR="0" lvl="0" indent="-28575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Dimensions (le cas échéant)</a:t>
            </a:r>
          </a:p>
          <a:p>
            <a:pPr marL="285750" marR="0" lvl="0" indent="-28575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Matériau (le cas échéant)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660427" y="1891384"/>
            <a:ext cx="2246050" cy="1622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Classe de précision</a:t>
            </a:r>
          </a:p>
          <a:p>
            <a:pPr marL="285750" marR="0" lvl="0" indent="-28575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Matériau (le cas échéant)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CB8D1C5-943C-D898-3010-F5D954B11679}"/>
              </a:ext>
            </a:extLst>
          </p:cNvPr>
          <p:cNvSpPr/>
          <p:nvPr/>
        </p:nvSpPr>
        <p:spPr>
          <a:xfrm>
            <a:off x="11545037" y="76692"/>
            <a:ext cx="589935" cy="3303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/>
              <a:t>KM</a:t>
            </a:r>
          </a:p>
        </p:txBody>
      </p:sp>
      <p:sp>
        <p:nvSpPr>
          <p:cNvPr id="6" name="Titre 2">
            <a:extLst>
              <a:ext uri="{FF2B5EF4-FFF2-40B4-BE49-F238E27FC236}">
                <a16:creationId xmlns:a16="http://schemas.microsoft.com/office/drawing/2014/main" id="{90EA3D16-1BFB-FA49-28A2-EF60C9100981}"/>
              </a:ext>
            </a:extLst>
          </p:cNvPr>
          <p:cNvSpPr txBox="1">
            <a:spLocks/>
          </p:cNvSpPr>
          <p:nvPr/>
        </p:nvSpPr>
        <p:spPr>
          <a:xfrm>
            <a:off x="128756" y="149108"/>
            <a:ext cx="11175540" cy="44595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345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429030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0" i="0" u="none" strike="noStrike" kern="1200" cap="none" spc="0" normalizeH="0" baseline="0" noProof="0">
                <a:ln>
                  <a:noFill/>
                </a:ln>
                <a:solidFill>
                  <a:srgbClr val="1423DC"/>
                </a:solidFill>
                <a:effectLst/>
                <a:uLnTx/>
                <a:uFillTx/>
                <a:latin typeface="Enedis Light" pitchFamily="50" charset="0"/>
                <a:ea typeface="+mn-ea"/>
                <a:cs typeface="+mn-cs"/>
              </a:rPr>
              <a:t>Document confidentiel - ne pas diffuser                          03/04/2024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>
                <a:ln>
                  <a:noFill/>
                </a:ln>
                <a:solidFill>
                  <a:srgbClr val="1423DC"/>
                </a:solidFill>
                <a:effectLst/>
                <a:uLnTx/>
                <a:uFillTx/>
                <a:latin typeface="Enedis"/>
                <a:ea typeface="+mn-ea"/>
                <a:cs typeface="+mn-cs"/>
              </a:rPr>
              <a:t>StaR-Elec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54B0F7-55DD-40D6-B7F4-70B586885C0B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1423DC"/>
                </a:solidFill>
                <a:effectLst/>
                <a:uLnTx/>
                <a:uFillTx/>
                <a:latin typeface="Enedis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750" b="1" i="0" u="none" strike="noStrike" kern="1200" cap="none" spc="0" normalizeH="0" baseline="0" noProof="0">
              <a:ln>
                <a:noFill/>
              </a:ln>
              <a:solidFill>
                <a:srgbClr val="1423DC"/>
              </a:solidFill>
              <a:effectLst/>
              <a:uLnTx/>
              <a:uFillTx/>
              <a:latin typeface="Enedis"/>
              <a:ea typeface="+mn-ea"/>
              <a:cs typeface="+mn-cs"/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12476" y="1261287"/>
            <a:ext cx="11175540" cy="232692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fr-FR" sz="1800">
                <a:solidFill>
                  <a:schemeClr val="tx1"/>
                </a:solidFill>
              </a:rPr>
              <a:t>Les types de relations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96F707A-D005-2225-6CCB-7720F2BB14FF}"/>
              </a:ext>
            </a:extLst>
          </p:cNvPr>
          <p:cNvSpPr txBox="1"/>
          <p:nvPr/>
        </p:nvSpPr>
        <p:spPr>
          <a:xfrm>
            <a:off x="9090899" y="2230473"/>
            <a:ext cx="1131699" cy="229935"/>
          </a:xfrm>
          <a:prstGeom prst="rect">
            <a:avLst/>
          </a:prstGeom>
          <a:gradFill>
            <a:gsLst>
              <a:gs pos="0">
                <a:srgbClr val="5B9BD5">
                  <a:lumMod val="5000"/>
                  <a:lumOff val="95000"/>
                </a:srgbClr>
              </a:gs>
              <a:gs pos="50000">
                <a:srgbClr val="F1A3B0"/>
              </a:gs>
            </a:gsLst>
            <a:lin ang="0" scaled="0"/>
          </a:gradFill>
          <a:ln w="12700">
            <a:solidFill>
              <a:srgbClr val="8B257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100" b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94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Jeu de barres 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32E430B-F613-D8EA-9763-37B3BF5BF858}"/>
              </a:ext>
            </a:extLst>
          </p:cNvPr>
          <p:cNvSpPr txBox="1"/>
          <p:nvPr/>
        </p:nvSpPr>
        <p:spPr>
          <a:xfrm>
            <a:off x="10647012" y="2230472"/>
            <a:ext cx="1131699" cy="229935"/>
          </a:xfrm>
          <a:prstGeom prst="rect">
            <a:avLst/>
          </a:prstGeom>
          <a:gradFill>
            <a:gsLst>
              <a:gs pos="0">
                <a:srgbClr val="5B9BD5">
                  <a:lumMod val="5000"/>
                  <a:lumOff val="95000"/>
                </a:srgbClr>
              </a:gs>
              <a:gs pos="100000">
                <a:srgbClr val="70AD47">
                  <a:lumMod val="40000"/>
                  <a:lumOff val="60000"/>
                </a:srgbClr>
              </a:gs>
            </a:gsLst>
            <a:lin ang="0" scaled="0"/>
          </a:gradFill>
          <a:ln w="12700">
            <a:solidFill>
              <a:srgbClr val="70AD47">
                <a:lumMod val="75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94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Coffret</a:t>
            </a:r>
          </a:p>
        </p:txBody>
      </p:sp>
      <p:cxnSp>
        <p:nvCxnSpPr>
          <p:cNvPr id="17" name="Connecteur : en angle 482">
            <a:extLst>
              <a:ext uri="{FF2B5EF4-FFF2-40B4-BE49-F238E27FC236}">
                <a16:creationId xmlns:a16="http://schemas.microsoft.com/office/drawing/2014/main" id="{80CB9233-EF12-2E24-FEE1-73AE372D4CE4}"/>
              </a:ext>
            </a:extLst>
          </p:cNvPr>
          <p:cNvCxnSpPr>
            <a:cxnSpLocks/>
            <a:stCxn id="15" idx="3"/>
            <a:endCxn id="16" idx="1"/>
          </p:cNvCxnSpPr>
          <p:nvPr/>
        </p:nvCxnSpPr>
        <p:spPr>
          <a:xfrm flipV="1">
            <a:off x="10222598" y="2345440"/>
            <a:ext cx="424414" cy="1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465CAA7C-6A8E-7AA5-25C7-9C291B588220}"/>
              </a:ext>
            </a:extLst>
          </p:cNvPr>
          <p:cNvSpPr txBox="1"/>
          <p:nvPr/>
        </p:nvSpPr>
        <p:spPr>
          <a:xfrm>
            <a:off x="9151923" y="1866894"/>
            <a:ext cx="1131699" cy="22993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0" scaled="0"/>
          </a:gra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94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CableElectrique</a:t>
            </a:r>
            <a:endParaRPr kumimoji="0" lang="fr-FR" sz="894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</p:txBody>
      </p:sp>
      <p:cxnSp>
        <p:nvCxnSpPr>
          <p:cNvPr id="19" name="Connecteur : en angle 602">
            <a:extLst>
              <a:ext uri="{FF2B5EF4-FFF2-40B4-BE49-F238E27FC236}">
                <a16:creationId xmlns:a16="http://schemas.microsoft.com/office/drawing/2014/main" id="{792B1D56-ACB7-7B83-0566-256CD410755D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>
            <a:off x="10283622" y="1981862"/>
            <a:ext cx="363390" cy="12700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465CAA7C-6A8E-7AA5-25C7-9C291B588220}"/>
              </a:ext>
            </a:extLst>
          </p:cNvPr>
          <p:cNvSpPr txBox="1"/>
          <p:nvPr/>
        </p:nvSpPr>
        <p:spPr>
          <a:xfrm>
            <a:off x="10647012" y="1866894"/>
            <a:ext cx="1131699" cy="22993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0" scaled="0"/>
          </a:gradFill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94" b="1"/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9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Pleine Terre</a:t>
            </a:r>
          </a:p>
        </p:txBody>
      </p:sp>
      <p:sp>
        <p:nvSpPr>
          <p:cNvPr id="21" name="Espace réservé du texte 5"/>
          <p:cNvSpPr txBox="1">
            <a:spLocks/>
          </p:cNvSpPr>
          <p:nvPr/>
        </p:nvSpPr>
        <p:spPr>
          <a:xfrm>
            <a:off x="583327" y="2009079"/>
            <a:ext cx="8419175" cy="37298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377" rtl="0" eaLnBrk="1" latinLnBrk="0" hangingPunct="1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377" rtl="0" eaLnBrk="1" latinLnBrk="0" hangingPunct="1">
              <a:lnSpc>
                <a:spcPct val="1010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Public Sans" pitchFamily="2" charset="0"/>
              <a:buChar char="—"/>
              <a:defRPr sz="1200" b="1" kern="1200">
                <a:solidFill>
                  <a:schemeClr val="tx2"/>
                </a:solidFill>
                <a:latin typeface="Public Sans" pitchFamily="2" charset="0"/>
                <a:ea typeface="+mn-ea"/>
                <a:cs typeface="+mn-cs"/>
              </a:defRPr>
            </a:lvl2pPr>
            <a:lvl3pPr marL="576000" indent="-108000" algn="l" defTabSz="914377" rtl="0" eaLnBrk="1" latinLnBrk="0" hangingPunct="1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200" kern="1200">
                <a:solidFill>
                  <a:schemeClr val="tx1"/>
                </a:solidFill>
                <a:latin typeface="Public Sans" pitchFamily="2" charset="0"/>
                <a:ea typeface="+mn-ea"/>
                <a:cs typeface="+mn-cs"/>
              </a:defRPr>
            </a:lvl3pPr>
            <a:lvl4pPr marL="1152000" indent="-216000" algn="l" defTabSz="914377" rtl="0" eaLnBrk="1" latinLnBrk="0" hangingPunct="1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600" i="1" kern="1200">
                <a:solidFill>
                  <a:schemeClr val="tx1"/>
                </a:solidFill>
                <a:latin typeface="Public Sans" pitchFamily="2" charset="0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Contenu/contenant 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: entre Nœuds et Conteneurs, entre Câble et Cheminement</a:t>
            </a:r>
          </a:p>
          <a:p>
            <a:pPr marL="0" marR="0" lvl="0" indent="0" algn="l" defTabSz="914377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Connexion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 : Un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CableElectrique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 doit commencer et finir par un Nœud.</a:t>
            </a:r>
          </a:p>
          <a:p>
            <a:pPr marL="0" marR="0" lvl="0" indent="0" algn="l" defTabSz="914377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Arborescence 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: Les relations de rattachement permettent de décrire le détail de l’arborescence des installations électriques dans un poste, armoire, coffret…</a:t>
            </a:r>
          </a:p>
          <a:p>
            <a:pPr marL="0" marR="0" lvl="0" indent="0" algn="l" defTabSz="914377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96F707A-D005-2225-6CCB-7720F2BB14FF}"/>
              </a:ext>
            </a:extLst>
          </p:cNvPr>
          <p:cNvSpPr txBox="1"/>
          <p:nvPr/>
        </p:nvSpPr>
        <p:spPr>
          <a:xfrm>
            <a:off x="10729510" y="3121009"/>
            <a:ext cx="1131699" cy="22993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1A3B0"/>
              </a:gs>
            </a:gsLst>
            <a:lin ang="0" scaled="0"/>
          </a:gradFill>
          <a:ln w="12700">
            <a:solidFill>
              <a:srgbClr val="8B257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100" b="1"/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9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Jonction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65CAA7C-6A8E-7AA5-25C7-9C291B588220}"/>
              </a:ext>
            </a:extLst>
          </p:cNvPr>
          <p:cNvSpPr txBox="1"/>
          <p:nvPr/>
        </p:nvSpPr>
        <p:spPr>
          <a:xfrm>
            <a:off x="10014240" y="3659811"/>
            <a:ext cx="1131699" cy="22993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0" scaled="0"/>
          </a:gra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94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CableElectrique</a:t>
            </a:r>
            <a:endParaRPr kumimoji="0" lang="fr-FR" sz="894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345E4985-B996-1EFA-0108-22DDD14E8697}"/>
              </a:ext>
            </a:extLst>
          </p:cNvPr>
          <p:cNvCxnSpPr>
            <a:cxnSpLocks/>
            <a:stCxn id="23" idx="0"/>
            <a:endCxn id="22" idx="2"/>
          </p:cNvCxnSpPr>
          <p:nvPr/>
        </p:nvCxnSpPr>
        <p:spPr>
          <a:xfrm flipV="1">
            <a:off x="10580090" y="3350944"/>
            <a:ext cx="715270" cy="308867"/>
          </a:xfrm>
          <a:prstGeom prst="line">
            <a:avLst/>
          </a:prstGeom>
          <a:ln w="317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696F707A-D005-2225-6CCB-7720F2BB14FF}"/>
              </a:ext>
            </a:extLst>
          </p:cNvPr>
          <p:cNvSpPr txBox="1"/>
          <p:nvPr/>
        </p:nvSpPr>
        <p:spPr>
          <a:xfrm>
            <a:off x="9404812" y="3121010"/>
            <a:ext cx="1131699" cy="22993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1A3B0"/>
              </a:gs>
            </a:gsLst>
            <a:lin ang="0" scaled="0"/>
          </a:gradFill>
          <a:ln w="12700">
            <a:solidFill>
              <a:srgbClr val="8B257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100" b="1"/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9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Jeu de barres  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345E4985-B996-1EFA-0108-22DDD14E8697}"/>
              </a:ext>
            </a:extLst>
          </p:cNvPr>
          <p:cNvCxnSpPr>
            <a:cxnSpLocks/>
            <a:stCxn id="25" idx="2"/>
            <a:endCxn id="23" idx="0"/>
          </p:cNvCxnSpPr>
          <p:nvPr/>
        </p:nvCxnSpPr>
        <p:spPr>
          <a:xfrm>
            <a:off x="9970662" y="3350945"/>
            <a:ext cx="609428" cy="308866"/>
          </a:xfrm>
          <a:prstGeom prst="line">
            <a:avLst/>
          </a:prstGeom>
          <a:ln w="317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696F707A-D005-2225-6CCB-7720F2BB14FF}"/>
              </a:ext>
            </a:extLst>
          </p:cNvPr>
          <p:cNvSpPr txBox="1"/>
          <p:nvPr/>
        </p:nvSpPr>
        <p:spPr>
          <a:xfrm>
            <a:off x="10014240" y="4911940"/>
            <a:ext cx="1131699" cy="22993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1A3B0"/>
              </a:gs>
            </a:gsLst>
            <a:lin ang="0" scaled="0"/>
          </a:gradFill>
          <a:ln w="12700">
            <a:solidFill>
              <a:srgbClr val="8B257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100" b="1"/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9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Support Modules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96F707A-D005-2225-6CCB-7720F2BB14FF}"/>
              </a:ext>
            </a:extLst>
          </p:cNvPr>
          <p:cNvSpPr txBox="1"/>
          <p:nvPr/>
        </p:nvSpPr>
        <p:spPr>
          <a:xfrm>
            <a:off x="9401712" y="5403857"/>
            <a:ext cx="1131699" cy="3675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1A3B0"/>
              </a:gs>
            </a:gsLst>
            <a:lin ang="0" scaled="0"/>
          </a:gradFill>
          <a:ln w="12700">
            <a:solidFill>
              <a:srgbClr val="8B257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100" b="1"/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9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Module raccordement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96F707A-D005-2225-6CCB-7720F2BB14FF}"/>
              </a:ext>
            </a:extLst>
          </p:cNvPr>
          <p:cNvSpPr txBox="1"/>
          <p:nvPr/>
        </p:nvSpPr>
        <p:spPr>
          <a:xfrm>
            <a:off x="10694364" y="5412404"/>
            <a:ext cx="1131699" cy="3675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1A3B0"/>
              </a:gs>
            </a:gsLst>
            <a:lin ang="0" scaled="0"/>
          </a:gradFill>
          <a:ln w="12700">
            <a:solidFill>
              <a:srgbClr val="8B257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100" b="1"/>
            </a:lvl1pPr>
          </a:lstStyle>
          <a:p>
            <a:r>
              <a:rPr lang="fr-FR" sz="894">
                <a:solidFill>
                  <a:prstClr val="black"/>
                </a:solidFill>
              </a:rPr>
              <a:t>Module raccordement</a:t>
            </a:r>
          </a:p>
        </p:txBody>
      </p:sp>
      <p:cxnSp>
        <p:nvCxnSpPr>
          <p:cNvPr id="30" name="Connecteur : en angle 482">
            <a:extLst>
              <a:ext uri="{FF2B5EF4-FFF2-40B4-BE49-F238E27FC236}">
                <a16:creationId xmlns:a16="http://schemas.microsoft.com/office/drawing/2014/main" id="{80CB9233-EF12-2E24-FEE1-73AE372D4CE4}"/>
              </a:ext>
            </a:extLst>
          </p:cNvPr>
          <p:cNvCxnSpPr>
            <a:cxnSpLocks/>
            <a:stCxn id="27" idx="2"/>
            <a:endCxn id="29" idx="0"/>
          </p:cNvCxnSpPr>
          <p:nvPr/>
        </p:nvCxnSpPr>
        <p:spPr>
          <a:xfrm rot="16200000" flipH="1">
            <a:off x="10784888" y="4937077"/>
            <a:ext cx="270529" cy="680124"/>
          </a:xfrm>
          <a:prstGeom prst="bentConnector3">
            <a:avLst>
              <a:gd name="adj1" fmla="val 50001"/>
            </a:avLst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 : en angle 482">
            <a:extLst>
              <a:ext uri="{FF2B5EF4-FFF2-40B4-BE49-F238E27FC236}">
                <a16:creationId xmlns:a16="http://schemas.microsoft.com/office/drawing/2014/main" id="{80CB9233-EF12-2E24-FEE1-73AE372D4CE4}"/>
              </a:ext>
            </a:extLst>
          </p:cNvPr>
          <p:cNvCxnSpPr>
            <a:cxnSpLocks/>
            <a:stCxn id="27" idx="2"/>
            <a:endCxn id="28" idx="0"/>
          </p:cNvCxnSpPr>
          <p:nvPr/>
        </p:nvCxnSpPr>
        <p:spPr>
          <a:xfrm rot="5400000">
            <a:off x="10142835" y="4966602"/>
            <a:ext cx="261982" cy="612528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59C63676-E067-03BF-91D0-25FF19125E73}"/>
              </a:ext>
            </a:extLst>
          </p:cNvPr>
          <p:cNvSpPr/>
          <p:nvPr/>
        </p:nvSpPr>
        <p:spPr>
          <a:xfrm>
            <a:off x="11545037" y="76692"/>
            <a:ext cx="589935" cy="3303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/>
              <a:t>KM</a:t>
            </a:r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E6DE09C8-A24D-C366-6541-BB2CE8E75C31}"/>
              </a:ext>
            </a:extLst>
          </p:cNvPr>
          <p:cNvSpPr txBox="1">
            <a:spLocks/>
          </p:cNvSpPr>
          <p:nvPr/>
        </p:nvSpPr>
        <p:spPr>
          <a:xfrm>
            <a:off x="128756" y="149108"/>
            <a:ext cx="11175540" cy="44595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345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3579013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2F72B70-FCF8-16BE-4113-31E9DF24A8F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fr-FR"/>
              <a:t>Document confidentiel - ne pas diffuser                          03/04/2024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02DF644-5808-2B12-07CB-A4F7817DE13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StaR-Elec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80CB65-CBFB-70E0-9B9A-552AFD5B69F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B54B0F7-55DD-40D6-B7F4-70B586885C0B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B6763A1-E882-C2A3-8395-A72D57F37F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5F4F5BE-4B4C-20E1-73F4-784477AFD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672" y="1175749"/>
            <a:ext cx="10430312" cy="549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D3CD207A-8123-3538-9EFC-BE317D144B63}"/>
              </a:ext>
            </a:extLst>
          </p:cNvPr>
          <p:cNvSpPr/>
          <p:nvPr/>
        </p:nvSpPr>
        <p:spPr>
          <a:xfrm>
            <a:off x="11545037" y="76692"/>
            <a:ext cx="589935" cy="3303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/>
              <a:t>KM</a:t>
            </a:r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9267C944-4819-C309-D298-B8161CE616AE}"/>
              </a:ext>
            </a:extLst>
          </p:cNvPr>
          <p:cNvSpPr txBox="1">
            <a:spLocks/>
          </p:cNvSpPr>
          <p:nvPr/>
        </p:nvSpPr>
        <p:spPr>
          <a:xfrm>
            <a:off x="177902" y="93855"/>
            <a:ext cx="11175540" cy="44595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345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3425083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4ED0242-4754-BD98-AB30-3E62C4B6E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605" y="682834"/>
            <a:ext cx="6865069" cy="6140736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34A23204-C655-FAE8-330F-8C0C0F301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03" y="130670"/>
            <a:ext cx="10693571" cy="445956"/>
          </a:xfrm>
        </p:spPr>
        <p:txBody>
          <a:bodyPr/>
          <a:lstStyle/>
          <a:p>
            <a:r>
              <a:rPr lang="fr-FR"/>
              <a:t>Créer un RecoStaR avec OpenRecoStaR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D2FE70C-67A3-9321-8608-F26985D9B60F}"/>
              </a:ext>
            </a:extLst>
          </p:cNvPr>
          <p:cNvSpPr/>
          <p:nvPr/>
        </p:nvSpPr>
        <p:spPr>
          <a:xfrm>
            <a:off x="11545037" y="76692"/>
            <a:ext cx="589935" cy="3303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/>
              <a:t>KM</a:t>
            </a:r>
          </a:p>
        </p:txBody>
      </p:sp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id="{56A12ECA-0E50-9830-331A-80230DDECF95}"/>
              </a:ext>
            </a:extLst>
          </p:cNvPr>
          <p:cNvSpPr/>
          <p:nvPr/>
        </p:nvSpPr>
        <p:spPr>
          <a:xfrm>
            <a:off x="209403" y="6227965"/>
            <a:ext cx="2212258" cy="445957"/>
          </a:xfrm>
          <a:prstGeom prst="wedgeRoundRectCallout">
            <a:avLst>
              <a:gd name="adj1" fmla="val 55369"/>
              <a:gd name="adj2" fmla="val 31781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/>
              <a:t>RAS HTA sur support rectangulaire béton 10kN 12m </a:t>
            </a:r>
          </a:p>
        </p:txBody>
      </p:sp>
      <p:sp>
        <p:nvSpPr>
          <p:cNvPr id="13" name="Bulle narrative : rectangle à coins arrondis 12">
            <a:extLst>
              <a:ext uri="{FF2B5EF4-FFF2-40B4-BE49-F238E27FC236}">
                <a16:creationId xmlns:a16="http://schemas.microsoft.com/office/drawing/2014/main" id="{1DA5428D-C330-453A-44AC-7514A34933E6}"/>
              </a:ext>
            </a:extLst>
          </p:cNvPr>
          <p:cNvSpPr/>
          <p:nvPr/>
        </p:nvSpPr>
        <p:spPr>
          <a:xfrm>
            <a:off x="511406" y="4317757"/>
            <a:ext cx="2854304" cy="408626"/>
          </a:xfrm>
          <a:prstGeom prst="wedgeRoundRectCallout">
            <a:avLst>
              <a:gd name="adj1" fmla="val 68633"/>
              <a:gd name="adj2" fmla="val 2228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>
                <a:solidFill>
                  <a:schemeClr val="accent5">
                    <a:lumMod val="75000"/>
                  </a:schemeClr>
                </a:solidFill>
              </a:rPr>
              <a:t>Boite jonction HTA</a:t>
            </a:r>
          </a:p>
          <a:p>
            <a:pPr algn="ctr"/>
            <a:r>
              <a:rPr lang="fr-FR" sz="1100">
                <a:solidFill>
                  <a:schemeClr val="accent5">
                    <a:lumMod val="75000"/>
                  </a:schemeClr>
                </a:solidFill>
              </a:rPr>
              <a:t>SICAME / M920660 / SC24M920660021</a:t>
            </a:r>
          </a:p>
        </p:txBody>
      </p:sp>
      <p:sp>
        <p:nvSpPr>
          <p:cNvPr id="15" name="Bulle narrative : rectangle à coins arrondis 14">
            <a:extLst>
              <a:ext uri="{FF2B5EF4-FFF2-40B4-BE49-F238E27FC236}">
                <a16:creationId xmlns:a16="http://schemas.microsoft.com/office/drawing/2014/main" id="{98022205-ADA1-E514-364F-CBFE19DBD103}"/>
              </a:ext>
            </a:extLst>
          </p:cNvPr>
          <p:cNvSpPr/>
          <p:nvPr/>
        </p:nvSpPr>
        <p:spPr>
          <a:xfrm>
            <a:off x="5177787" y="3444893"/>
            <a:ext cx="2245711" cy="408626"/>
          </a:xfrm>
          <a:prstGeom prst="wedgeRoundRectCallout">
            <a:avLst>
              <a:gd name="adj1" fmla="val -66124"/>
              <a:gd name="adj2" fmla="val -38349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>
                <a:solidFill>
                  <a:schemeClr val="tx2"/>
                </a:solidFill>
              </a:rPr>
              <a:t>BT 3x240 + 120 AL 33S210</a:t>
            </a:r>
          </a:p>
          <a:p>
            <a:pPr algn="ctr"/>
            <a:r>
              <a:rPr lang="fr-FR" sz="1100">
                <a:solidFill>
                  <a:schemeClr val="tx2"/>
                </a:solidFill>
              </a:rPr>
              <a:t>Pleine terre</a:t>
            </a:r>
          </a:p>
        </p:txBody>
      </p:sp>
      <p:sp>
        <p:nvSpPr>
          <p:cNvPr id="16" name="Bulle narrative : rectangle à coins arrondis 15">
            <a:extLst>
              <a:ext uri="{FF2B5EF4-FFF2-40B4-BE49-F238E27FC236}">
                <a16:creationId xmlns:a16="http://schemas.microsoft.com/office/drawing/2014/main" id="{93981ED3-F5C9-C098-C93A-73C93A7BD6FF}"/>
              </a:ext>
            </a:extLst>
          </p:cNvPr>
          <p:cNvSpPr/>
          <p:nvPr/>
        </p:nvSpPr>
        <p:spPr>
          <a:xfrm>
            <a:off x="2361560" y="3608358"/>
            <a:ext cx="1473340" cy="408626"/>
          </a:xfrm>
          <a:prstGeom prst="wedgeRoundRectCallout">
            <a:avLst>
              <a:gd name="adj1" fmla="val 58919"/>
              <a:gd name="adj2" fmla="val 5549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>
                <a:solidFill>
                  <a:schemeClr val="accent5">
                    <a:lumMod val="75000"/>
                  </a:schemeClr>
                </a:solidFill>
              </a:rPr>
              <a:t>HTA 240 AL S6</a:t>
            </a:r>
          </a:p>
          <a:p>
            <a:pPr algn="ctr"/>
            <a:r>
              <a:rPr lang="fr-FR" sz="1100">
                <a:solidFill>
                  <a:schemeClr val="accent5">
                    <a:lumMod val="75000"/>
                  </a:schemeClr>
                </a:solidFill>
              </a:rPr>
              <a:t>Pleine terre</a:t>
            </a:r>
          </a:p>
        </p:txBody>
      </p:sp>
      <p:sp>
        <p:nvSpPr>
          <p:cNvPr id="17" name="Bulle narrative : rectangle à coins arrondis 16">
            <a:extLst>
              <a:ext uri="{FF2B5EF4-FFF2-40B4-BE49-F238E27FC236}">
                <a16:creationId xmlns:a16="http://schemas.microsoft.com/office/drawing/2014/main" id="{F988E2A2-9DAE-48C5-2E9C-894B433BCDAD}"/>
              </a:ext>
            </a:extLst>
          </p:cNvPr>
          <p:cNvSpPr/>
          <p:nvPr/>
        </p:nvSpPr>
        <p:spPr>
          <a:xfrm>
            <a:off x="1315532" y="5189612"/>
            <a:ext cx="1473340" cy="408626"/>
          </a:xfrm>
          <a:prstGeom prst="wedgeRoundRectCallout">
            <a:avLst>
              <a:gd name="adj1" fmla="val 58919"/>
              <a:gd name="adj2" fmla="val 5549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>
                <a:solidFill>
                  <a:schemeClr val="accent5">
                    <a:lumMod val="75000"/>
                  </a:schemeClr>
                </a:solidFill>
              </a:rPr>
              <a:t>HTA 240 AL S6</a:t>
            </a:r>
          </a:p>
          <a:p>
            <a:pPr algn="ctr"/>
            <a:r>
              <a:rPr lang="fr-FR" sz="1100">
                <a:solidFill>
                  <a:schemeClr val="accent5">
                    <a:lumMod val="75000"/>
                  </a:schemeClr>
                </a:solidFill>
              </a:rPr>
              <a:t>Pleine terre</a:t>
            </a:r>
          </a:p>
        </p:txBody>
      </p:sp>
      <p:sp>
        <p:nvSpPr>
          <p:cNvPr id="21" name="Bulle narrative : rectangle à coins arrondis 20">
            <a:extLst>
              <a:ext uri="{FF2B5EF4-FFF2-40B4-BE49-F238E27FC236}">
                <a16:creationId xmlns:a16="http://schemas.microsoft.com/office/drawing/2014/main" id="{22C35731-5866-C2FE-F2FB-EDD117591A78}"/>
              </a:ext>
            </a:extLst>
          </p:cNvPr>
          <p:cNvSpPr/>
          <p:nvPr/>
        </p:nvSpPr>
        <p:spPr>
          <a:xfrm>
            <a:off x="4882448" y="4876700"/>
            <a:ext cx="1555487" cy="296538"/>
          </a:xfrm>
          <a:prstGeom prst="wedgeRoundRectCallout">
            <a:avLst>
              <a:gd name="adj1" fmla="val -52829"/>
              <a:gd name="adj2" fmla="val -194548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/>
              <a:t>RAS BT sur </a:t>
            </a:r>
            <a:r>
              <a:rPr lang="fr-FR" sz="1100" err="1"/>
              <a:t>facade</a:t>
            </a:r>
            <a:r>
              <a:rPr lang="fr-FR" sz="1100"/>
              <a:t> </a:t>
            </a:r>
          </a:p>
        </p:txBody>
      </p:sp>
      <p:sp>
        <p:nvSpPr>
          <p:cNvPr id="23" name="Bulle narrative : rectangle à coins arrondis 22">
            <a:extLst>
              <a:ext uri="{FF2B5EF4-FFF2-40B4-BE49-F238E27FC236}">
                <a16:creationId xmlns:a16="http://schemas.microsoft.com/office/drawing/2014/main" id="{68B6AB88-1A07-A138-BB3E-D98FF7F08AFB}"/>
              </a:ext>
            </a:extLst>
          </p:cNvPr>
          <p:cNvSpPr/>
          <p:nvPr/>
        </p:nvSpPr>
        <p:spPr>
          <a:xfrm>
            <a:off x="1993011" y="2301664"/>
            <a:ext cx="2245711" cy="952526"/>
          </a:xfrm>
          <a:prstGeom prst="wedgeRoundRectCallout">
            <a:avLst>
              <a:gd name="adj1" fmla="val 60552"/>
              <a:gd name="adj2" fmla="val 15786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/>
              <a:t>Poste PAC « HECTOR »</a:t>
            </a:r>
          </a:p>
          <a:p>
            <a:pPr algn="ctr"/>
            <a:r>
              <a:rPr lang="fr-FR" sz="1100"/>
              <a:t>19456P0023</a:t>
            </a:r>
          </a:p>
          <a:p>
            <a:pPr algn="ctr"/>
            <a:endParaRPr lang="fr-FR" sz="1100"/>
          </a:p>
          <a:p>
            <a:pPr algn="ctr"/>
            <a:r>
              <a:rPr lang="fr-FR" sz="1100"/>
              <a:t>Ceinture équipotentielle 13 ohms</a:t>
            </a:r>
          </a:p>
        </p:txBody>
      </p:sp>
      <p:sp>
        <p:nvSpPr>
          <p:cNvPr id="25" name="Bulle narrative : rectangle à coins arrondis 24">
            <a:extLst>
              <a:ext uri="{FF2B5EF4-FFF2-40B4-BE49-F238E27FC236}">
                <a16:creationId xmlns:a16="http://schemas.microsoft.com/office/drawing/2014/main" id="{F0614C5E-4B9E-C45C-34F0-AB5B5CC39C6F}"/>
              </a:ext>
            </a:extLst>
          </p:cNvPr>
          <p:cNvSpPr/>
          <p:nvPr/>
        </p:nvSpPr>
        <p:spPr>
          <a:xfrm>
            <a:off x="3021429" y="1592264"/>
            <a:ext cx="2245711" cy="408626"/>
          </a:xfrm>
          <a:prstGeom prst="wedgeRoundRectCallout">
            <a:avLst>
              <a:gd name="adj1" fmla="val 45784"/>
              <a:gd name="adj2" fmla="val 106021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>
                <a:solidFill>
                  <a:schemeClr val="tx2"/>
                </a:solidFill>
              </a:rPr>
              <a:t>BT 3x150 + 95 AL 33S210</a:t>
            </a:r>
          </a:p>
          <a:p>
            <a:pPr algn="ctr"/>
            <a:r>
              <a:rPr lang="fr-FR" sz="1100">
                <a:solidFill>
                  <a:schemeClr val="tx2"/>
                </a:solidFill>
              </a:rPr>
              <a:t>Sous fourreau TPC 160</a:t>
            </a:r>
          </a:p>
        </p:txBody>
      </p:sp>
      <p:sp>
        <p:nvSpPr>
          <p:cNvPr id="26" name="Bulle narrative : rectangle à coins arrondis 25">
            <a:extLst>
              <a:ext uri="{FF2B5EF4-FFF2-40B4-BE49-F238E27FC236}">
                <a16:creationId xmlns:a16="http://schemas.microsoft.com/office/drawing/2014/main" id="{A60E3095-799F-77FF-F0BF-2FE6AE815CCD}"/>
              </a:ext>
            </a:extLst>
          </p:cNvPr>
          <p:cNvSpPr/>
          <p:nvPr/>
        </p:nvSpPr>
        <p:spPr>
          <a:xfrm>
            <a:off x="4353887" y="682835"/>
            <a:ext cx="1793438" cy="510124"/>
          </a:xfrm>
          <a:prstGeom prst="wedgeRoundRectCallout">
            <a:avLst>
              <a:gd name="adj1" fmla="val 38742"/>
              <a:gd name="adj2" fmla="val 80485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/>
              <a:t>REMBT 450. Support modules 9 plages </a:t>
            </a:r>
          </a:p>
        </p:txBody>
      </p:sp>
      <p:sp>
        <p:nvSpPr>
          <p:cNvPr id="27" name="Bulle narrative : rectangle à coins arrondis 26">
            <a:extLst>
              <a:ext uri="{FF2B5EF4-FFF2-40B4-BE49-F238E27FC236}">
                <a16:creationId xmlns:a16="http://schemas.microsoft.com/office/drawing/2014/main" id="{EB33F74E-EB52-08D3-4DF4-CD635719BB57}"/>
              </a:ext>
            </a:extLst>
          </p:cNvPr>
          <p:cNvSpPr/>
          <p:nvPr/>
        </p:nvSpPr>
        <p:spPr>
          <a:xfrm>
            <a:off x="6467123" y="813750"/>
            <a:ext cx="1912751" cy="408626"/>
          </a:xfrm>
          <a:prstGeom prst="wedgeRoundRectCallout">
            <a:avLst>
              <a:gd name="adj1" fmla="val -36301"/>
              <a:gd name="adj2" fmla="val 126233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>
                <a:solidFill>
                  <a:schemeClr val="tx1">
                    <a:lumMod val="85000"/>
                    <a:lumOff val="15000"/>
                  </a:schemeClr>
                </a:solidFill>
              </a:rPr>
              <a:t>LR 4x35</a:t>
            </a:r>
          </a:p>
          <a:p>
            <a:pPr algn="ctr"/>
            <a:r>
              <a:rPr lang="fr-FR" sz="1100">
                <a:solidFill>
                  <a:schemeClr val="tx1">
                    <a:lumMod val="85000"/>
                    <a:lumOff val="15000"/>
                  </a:schemeClr>
                </a:solidFill>
              </a:rPr>
              <a:t>Sous fourreau TPC 90</a:t>
            </a:r>
          </a:p>
        </p:txBody>
      </p:sp>
      <p:sp>
        <p:nvSpPr>
          <p:cNvPr id="28" name="Bulle narrative : rectangle à coins arrondis 27">
            <a:extLst>
              <a:ext uri="{FF2B5EF4-FFF2-40B4-BE49-F238E27FC236}">
                <a16:creationId xmlns:a16="http://schemas.microsoft.com/office/drawing/2014/main" id="{A1627B9B-8233-5EF5-EE7E-9D85713A7CC1}"/>
              </a:ext>
            </a:extLst>
          </p:cNvPr>
          <p:cNvSpPr/>
          <p:nvPr/>
        </p:nvSpPr>
        <p:spPr>
          <a:xfrm>
            <a:off x="7180771" y="1339786"/>
            <a:ext cx="930139" cy="276001"/>
          </a:xfrm>
          <a:prstGeom prst="wedgeRoundRectCallout">
            <a:avLst>
              <a:gd name="adj1" fmla="val -62197"/>
              <a:gd name="adj2" fmla="val 45386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/>
              <a:t>CIBE CCPI</a:t>
            </a:r>
          </a:p>
        </p:txBody>
      </p:sp>
      <p:sp>
        <p:nvSpPr>
          <p:cNvPr id="29" name="Bulle narrative : rectangle à coins arrondis 28">
            <a:extLst>
              <a:ext uri="{FF2B5EF4-FFF2-40B4-BE49-F238E27FC236}">
                <a16:creationId xmlns:a16="http://schemas.microsoft.com/office/drawing/2014/main" id="{58D1E399-0683-8DAA-C5C1-EBA225E526F9}"/>
              </a:ext>
            </a:extLst>
          </p:cNvPr>
          <p:cNvSpPr/>
          <p:nvPr/>
        </p:nvSpPr>
        <p:spPr>
          <a:xfrm>
            <a:off x="8387728" y="1721076"/>
            <a:ext cx="2359393" cy="862265"/>
          </a:xfrm>
          <a:prstGeom prst="wedgeRoundRectCallout">
            <a:avLst>
              <a:gd name="adj1" fmla="val -75044"/>
              <a:gd name="adj2" fmla="val 43685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/>
              <a:t>PRM : 12345678910</a:t>
            </a:r>
          </a:p>
          <a:p>
            <a:pPr algn="ctr"/>
            <a:r>
              <a:rPr lang="fr-FR" sz="1100"/>
              <a:t>Dans bâtiment sur cadastre</a:t>
            </a:r>
          </a:p>
          <a:p>
            <a:pPr algn="ctr"/>
            <a:r>
              <a:rPr lang="fr-FR" sz="1100"/>
              <a:t>Statut en projet</a:t>
            </a:r>
          </a:p>
          <a:p>
            <a:pPr algn="ctr"/>
            <a:r>
              <a:rPr lang="fr-FR" sz="1100"/>
              <a:t>Classe C</a:t>
            </a:r>
          </a:p>
        </p:txBody>
      </p:sp>
      <p:sp>
        <p:nvSpPr>
          <p:cNvPr id="30" name="Bulle narrative : rectangle à coins arrondis 29">
            <a:extLst>
              <a:ext uri="{FF2B5EF4-FFF2-40B4-BE49-F238E27FC236}">
                <a16:creationId xmlns:a16="http://schemas.microsoft.com/office/drawing/2014/main" id="{4CB2068C-3210-E7FA-3DF5-0AF7951DF1AB}"/>
              </a:ext>
            </a:extLst>
          </p:cNvPr>
          <p:cNvSpPr/>
          <p:nvPr/>
        </p:nvSpPr>
        <p:spPr>
          <a:xfrm>
            <a:off x="5660192" y="2484855"/>
            <a:ext cx="1434236" cy="718657"/>
          </a:xfrm>
          <a:prstGeom prst="wedgeRoundRectCallout">
            <a:avLst>
              <a:gd name="adj1" fmla="val 49205"/>
              <a:gd name="adj2" fmla="val -100429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>
                <a:solidFill>
                  <a:schemeClr val="tx1">
                    <a:lumMod val="85000"/>
                    <a:lumOff val="15000"/>
                  </a:schemeClr>
                </a:solidFill>
              </a:rPr>
              <a:t>DI 4x35</a:t>
            </a:r>
          </a:p>
          <a:p>
            <a:pPr algn="ctr"/>
            <a:r>
              <a:rPr lang="fr-FR" sz="1100">
                <a:solidFill>
                  <a:schemeClr val="tx1">
                    <a:lumMod val="85000"/>
                    <a:lumOff val="15000"/>
                  </a:schemeClr>
                </a:solidFill>
              </a:rPr>
              <a:t>Pleine terre</a:t>
            </a:r>
          </a:p>
          <a:p>
            <a:pPr algn="ctr"/>
            <a:r>
              <a:rPr lang="fr-FR" sz="1100">
                <a:solidFill>
                  <a:schemeClr val="tx1">
                    <a:lumMod val="85000"/>
                    <a:lumOff val="15000"/>
                  </a:schemeClr>
                </a:solidFill>
              </a:rPr>
              <a:t>Statut en projet Classe C</a:t>
            </a:r>
          </a:p>
        </p:txBody>
      </p:sp>
      <p:sp>
        <p:nvSpPr>
          <p:cNvPr id="8" name="Bulle narrative : rectangle à coins arrondis 7">
            <a:extLst>
              <a:ext uri="{FF2B5EF4-FFF2-40B4-BE49-F238E27FC236}">
                <a16:creationId xmlns:a16="http://schemas.microsoft.com/office/drawing/2014/main" id="{E1D008AB-E9CE-B9DF-A991-8A1D0F082594}"/>
              </a:ext>
            </a:extLst>
          </p:cNvPr>
          <p:cNvSpPr/>
          <p:nvPr/>
        </p:nvSpPr>
        <p:spPr>
          <a:xfrm>
            <a:off x="3943082" y="6143878"/>
            <a:ext cx="1077526" cy="442568"/>
          </a:xfrm>
          <a:prstGeom prst="wedgeRoundRectCallout">
            <a:avLst>
              <a:gd name="adj1" fmla="val -61645"/>
              <a:gd name="adj2" fmla="val -38668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/>
              <a:t>Support béton 6,5 kN 10m</a:t>
            </a:r>
          </a:p>
        </p:txBody>
      </p:sp>
      <p:sp>
        <p:nvSpPr>
          <p:cNvPr id="10" name="Bulle narrative : rectangle à coins arrondis 9">
            <a:extLst>
              <a:ext uri="{FF2B5EF4-FFF2-40B4-BE49-F238E27FC236}">
                <a16:creationId xmlns:a16="http://schemas.microsoft.com/office/drawing/2014/main" id="{AB80C6E7-DE91-F27F-02CD-C560F8A2D250}"/>
              </a:ext>
            </a:extLst>
          </p:cNvPr>
          <p:cNvSpPr/>
          <p:nvPr/>
        </p:nvSpPr>
        <p:spPr>
          <a:xfrm>
            <a:off x="4481845" y="5333147"/>
            <a:ext cx="1555487" cy="408626"/>
          </a:xfrm>
          <a:prstGeom prst="wedgeRoundRectCallout">
            <a:avLst>
              <a:gd name="adj1" fmla="val -66124"/>
              <a:gd name="adj2" fmla="val -38349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>
                <a:solidFill>
                  <a:schemeClr val="tx2"/>
                </a:solidFill>
              </a:rPr>
              <a:t>BT 3x70 + 54.6 aérien</a:t>
            </a:r>
          </a:p>
        </p:txBody>
      </p:sp>
    </p:spTree>
    <p:extLst>
      <p:ext uri="{BB962C8B-B14F-4D97-AF65-F5344CB8AC3E}">
        <p14:creationId xmlns:p14="http://schemas.microsoft.com/office/powerpoint/2010/main" val="2920077384"/>
      </p:ext>
    </p:extLst>
  </p:cSld>
  <p:clrMapOvr>
    <a:masterClrMapping/>
  </p:clrMapOvr>
</p:sld>
</file>

<file path=ppt/theme/theme1.xml><?xml version="1.0" encoding="utf-8"?>
<a:theme xmlns:a="http://schemas.openxmlformats.org/drawingml/2006/main" name="3_Baz 960x540">
  <a:themeElements>
    <a:clrScheme name="00. Enedis">
      <a:dk1>
        <a:sysClr val="windowText" lastClr="000000"/>
      </a:dk1>
      <a:lt1>
        <a:sysClr val="window" lastClr="FFFFFF"/>
      </a:lt1>
      <a:dk2>
        <a:srgbClr val="1423DC"/>
      </a:dk2>
      <a:lt2>
        <a:srgbClr val="2382D2"/>
      </a:lt2>
      <a:accent1>
        <a:srgbClr val="96CD32"/>
      </a:accent1>
      <a:accent2>
        <a:srgbClr val="4BC3C3"/>
      </a:accent2>
      <a:accent3>
        <a:srgbClr val="EB6E3C"/>
      </a:accent3>
      <a:accent4>
        <a:srgbClr val="FFBE23"/>
      </a:accent4>
      <a:accent5>
        <a:srgbClr val="AF2891"/>
      </a:accent5>
      <a:accent6>
        <a:srgbClr val="8755C8"/>
      </a:accent6>
      <a:hlink>
        <a:srgbClr val="0563C1"/>
      </a:hlink>
      <a:folHlink>
        <a:srgbClr val="954F72"/>
      </a:folHlink>
    </a:clrScheme>
    <a:fontScheme name="00. Enedis">
      <a:majorFont>
        <a:latin typeface="Enedis"/>
        <a:ea typeface=""/>
        <a:cs typeface=""/>
      </a:majorFont>
      <a:minorFont>
        <a:latin typeface="Public Sans Light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az 960x540" id="{B4F492B3-5B58-459D-9B4B-45BEAEE65AF0}" vid="{D3827065-B350-4D59-A1D8-FA1517BF4638}"/>
    </a:ext>
  </a:extLst>
</a:theme>
</file>

<file path=ppt/theme/theme2.xml><?xml version="1.0" encoding="utf-8"?>
<a:theme xmlns:a="http://schemas.openxmlformats.org/drawingml/2006/main" name="2_Baz 960x540">
  <a:themeElements>
    <a:clrScheme name="00. Enedis">
      <a:dk1>
        <a:sysClr val="windowText" lastClr="000000"/>
      </a:dk1>
      <a:lt1>
        <a:sysClr val="window" lastClr="FFFFFF"/>
      </a:lt1>
      <a:dk2>
        <a:srgbClr val="1423DC"/>
      </a:dk2>
      <a:lt2>
        <a:srgbClr val="2382D2"/>
      </a:lt2>
      <a:accent1>
        <a:srgbClr val="96CD32"/>
      </a:accent1>
      <a:accent2>
        <a:srgbClr val="4BC3C3"/>
      </a:accent2>
      <a:accent3>
        <a:srgbClr val="EB6E3C"/>
      </a:accent3>
      <a:accent4>
        <a:srgbClr val="FFBE23"/>
      </a:accent4>
      <a:accent5>
        <a:srgbClr val="AF2891"/>
      </a:accent5>
      <a:accent6>
        <a:srgbClr val="8755C8"/>
      </a:accent6>
      <a:hlink>
        <a:srgbClr val="0563C1"/>
      </a:hlink>
      <a:folHlink>
        <a:srgbClr val="954F72"/>
      </a:folHlink>
    </a:clrScheme>
    <a:fontScheme name="00. Enedis">
      <a:majorFont>
        <a:latin typeface="Enedis"/>
        <a:ea typeface=""/>
        <a:cs typeface=""/>
      </a:majorFont>
      <a:minorFont>
        <a:latin typeface="Public Sans Light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az 960x540" id="{B4F492B3-5B58-459D-9B4B-45BEAEE65AF0}" vid="{D3827065-B350-4D59-A1D8-FA1517BF4638}"/>
    </a:ext>
  </a:extLst>
</a:theme>
</file>

<file path=ppt/theme/theme3.xml><?xml version="1.0" encoding="utf-8"?>
<a:theme xmlns:a="http://schemas.openxmlformats.org/drawingml/2006/main" name="1_Baz 960x540">
  <a:themeElements>
    <a:clrScheme name="00. Enedis">
      <a:dk1>
        <a:sysClr val="windowText" lastClr="000000"/>
      </a:dk1>
      <a:lt1>
        <a:sysClr val="window" lastClr="FFFFFF"/>
      </a:lt1>
      <a:dk2>
        <a:srgbClr val="1423DC"/>
      </a:dk2>
      <a:lt2>
        <a:srgbClr val="2382D2"/>
      </a:lt2>
      <a:accent1>
        <a:srgbClr val="96CD32"/>
      </a:accent1>
      <a:accent2>
        <a:srgbClr val="4BC3C3"/>
      </a:accent2>
      <a:accent3>
        <a:srgbClr val="EB6E3C"/>
      </a:accent3>
      <a:accent4>
        <a:srgbClr val="FFBE23"/>
      </a:accent4>
      <a:accent5>
        <a:srgbClr val="AF2891"/>
      </a:accent5>
      <a:accent6>
        <a:srgbClr val="8755C8"/>
      </a:accent6>
      <a:hlink>
        <a:srgbClr val="0563C1"/>
      </a:hlink>
      <a:folHlink>
        <a:srgbClr val="954F72"/>
      </a:folHlink>
    </a:clrScheme>
    <a:fontScheme name="00. Enedis">
      <a:majorFont>
        <a:latin typeface="Enedis"/>
        <a:ea typeface=""/>
        <a:cs typeface=""/>
      </a:majorFont>
      <a:minorFont>
        <a:latin typeface="Public Sans Light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az 960x540" id="{B4F492B3-5B58-459D-9B4B-45BEAEE65AF0}" vid="{D3827065-B350-4D59-A1D8-FA1517BF4638}"/>
    </a:ext>
  </a:extLst>
</a:theme>
</file>

<file path=ppt/theme/theme4.xml><?xml version="1.0" encoding="utf-8"?>
<a:theme xmlns:a="http://schemas.openxmlformats.org/drawingml/2006/main" name="ThemeEnedis_2022">
  <a:themeElements>
    <a:clrScheme name="Enedis_Couleur_New">
      <a:dk1>
        <a:sysClr val="windowText" lastClr="000000"/>
      </a:dk1>
      <a:lt1>
        <a:srgbClr val="FFFFFF"/>
      </a:lt1>
      <a:dk2>
        <a:srgbClr val="1423DC"/>
      </a:dk2>
      <a:lt2>
        <a:srgbClr val="96CD32"/>
      </a:lt2>
      <a:accent1>
        <a:srgbClr val="2382D2"/>
      </a:accent1>
      <a:accent2>
        <a:srgbClr val="4BC3C3"/>
      </a:accent2>
      <a:accent3>
        <a:srgbClr val="41A57D"/>
      </a:accent3>
      <a:accent4>
        <a:srgbClr val="FFC328"/>
      </a:accent4>
      <a:accent5>
        <a:srgbClr val="EB6E3C"/>
      </a:accent5>
      <a:accent6>
        <a:srgbClr val="AF2891"/>
      </a:accent6>
      <a:hlink>
        <a:srgbClr val="8755C8"/>
      </a:hlink>
      <a:folHlink>
        <a:srgbClr val="232873"/>
      </a:folHlink>
    </a:clrScheme>
    <a:fontScheme name="00. Enedis">
      <a:majorFont>
        <a:latin typeface="Enedis"/>
        <a:ea typeface=""/>
        <a:cs typeface=""/>
      </a:majorFont>
      <a:minorFont>
        <a:latin typeface="Public Sans Light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hemeEnedis_2022" id="{0C22C0B7-F1DE-4DBB-8094-94F3036F3CF1}" vid="{40363B6F-0EB4-4FE5-8B2C-D1049B076F1D}"/>
    </a:ext>
  </a:extLst>
</a:theme>
</file>

<file path=ppt/theme/theme5.xml><?xml version="1.0" encoding="utf-8"?>
<a:theme xmlns:a="http://schemas.openxmlformats.org/drawingml/2006/main" name="Baz 960x540">
  <a:themeElements>
    <a:clrScheme name="00. Enedis">
      <a:dk1>
        <a:sysClr val="windowText" lastClr="000000"/>
      </a:dk1>
      <a:lt1>
        <a:sysClr val="window" lastClr="FFFFFF"/>
      </a:lt1>
      <a:dk2>
        <a:srgbClr val="1423DC"/>
      </a:dk2>
      <a:lt2>
        <a:srgbClr val="2382D2"/>
      </a:lt2>
      <a:accent1>
        <a:srgbClr val="96CD32"/>
      </a:accent1>
      <a:accent2>
        <a:srgbClr val="4BC3C3"/>
      </a:accent2>
      <a:accent3>
        <a:srgbClr val="EB6E3C"/>
      </a:accent3>
      <a:accent4>
        <a:srgbClr val="FFBE23"/>
      </a:accent4>
      <a:accent5>
        <a:srgbClr val="AF2891"/>
      </a:accent5>
      <a:accent6>
        <a:srgbClr val="8755C8"/>
      </a:accent6>
      <a:hlink>
        <a:srgbClr val="0563C1"/>
      </a:hlink>
      <a:folHlink>
        <a:srgbClr val="954F72"/>
      </a:folHlink>
    </a:clrScheme>
    <a:fontScheme name="00. Enedis">
      <a:majorFont>
        <a:latin typeface="Enedis"/>
        <a:ea typeface=""/>
        <a:cs typeface=""/>
      </a:majorFont>
      <a:minorFont>
        <a:latin typeface="Public Sans Light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az 960x540" id="{B4F492B3-5B58-459D-9B4B-45BEAEE65AF0}" vid="{D3827065-B350-4D59-A1D8-FA1517BF4638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52d4b5-b1dc-431a-98e5-3293e41a40ef">
      <Terms xmlns="http://schemas.microsoft.com/office/infopath/2007/PartnerControls"/>
    </lcf76f155ced4ddcb4097134ff3c332f>
    <TaxCatchAll xmlns="3a368be9-8b1c-4b0d-b336-4b6138f8e6c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090A51D5F47249B1BEC59B198E1469" ma:contentTypeVersion="13" ma:contentTypeDescription="Crée un document." ma:contentTypeScope="" ma:versionID="5c683742bc146cd6bf8d73c6568ff6a8">
  <xsd:schema xmlns:xsd="http://www.w3.org/2001/XMLSchema" xmlns:xs="http://www.w3.org/2001/XMLSchema" xmlns:p="http://schemas.microsoft.com/office/2006/metadata/properties" xmlns:ns2="5752d4b5-b1dc-431a-98e5-3293e41a40ef" xmlns:ns3="3a368be9-8b1c-4b0d-b336-4b6138f8e6c3" targetNamespace="http://schemas.microsoft.com/office/2006/metadata/properties" ma:root="true" ma:fieldsID="d2adc9ec9e33eab77a6469647576e453" ns2:_="" ns3:_="">
    <xsd:import namespace="5752d4b5-b1dc-431a-98e5-3293e41a40ef"/>
    <xsd:import namespace="3a368be9-8b1c-4b0d-b336-4b6138f8e6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52d4b5-b1dc-431a-98e5-3293e41a40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f8560cf4-0f35-47ab-8ecf-36cddf9193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368be9-8b1c-4b0d-b336-4b6138f8e6c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0811857-75ae-4603-b37d-3dc807228ed2}" ma:internalName="TaxCatchAll" ma:showField="CatchAllData" ma:web="3a368be9-8b1c-4b0d-b336-4b6138f8e6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9593A4-C25A-476D-B022-D8DBAEBB167C}">
  <ds:schemaRefs>
    <ds:schemaRef ds:uri="3a368be9-8b1c-4b0d-b336-4b6138f8e6c3"/>
    <ds:schemaRef ds:uri="5752d4b5-b1dc-431a-98e5-3293e41a40e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73C3D10-F182-4093-B51E-28E35A2EEAEB}">
  <ds:schemaRefs>
    <ds:schemaRef ds:uri="3a368be9-8b1c-4b0d-b336-4b6138f8e6c3"/>
    <ds:schemaRef ds:uri="5752d4b5-b1dc-431a-98e5-3293e41a40e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12B6990-C7EC-4665-8C7A-776D5434E0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Baz 960x540</Template>
  <TotalTime>58</TotalTime>
  <Words>1155</Words>
  <Application>Microsoft Office PowerPoint</Application>
  <PresentationFormat>Grand écran</PresentationFormat>
  <Paragraphs>268</Paragraphs>
  <Slides>31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31</vt:i4>
      </vt:variant>
    </vt:vector>
  </HeadingPairs>
  <TitlesOfParts>
    <vt:vector size="45" baseType="lpstr">
      <vt:lpstr>Arial</vt:lpstr>
      <vt:lpstr>Calibri</vt:lpstr>
      <vt:lpstr>Enedis</vt:lpstr>
      <vt:lpstr>Enedis Black</vt:lpstr>
      <vt:lpstr>Enedis Light</vt:lpstr>
      <vt:lpstr>Enedis Medium</vt:lpstr>
      <vt:lpstr>Public Sans</vt:lpstr>
      <vt:lpstr>Public Sans Light</vt:lpstr>
      <vt:lpstr>Wingdings</vt:lpstr>
      <vt:lpstr>3_Baz 960x540</vt:lpstr>
      <vt:lpstr>2_Baz 960x540</vt:lpstr>
      <vt:lpstr>1_Baz 960x540</vt:lpstr>
      <vt:lpstr>ThemeEnedis_2022</vt:lpstr>
      <vt:lpstr>Baz 960x540</vt:lpstr>
      <vt:lpstr>Présentation PowerPoint</vt:lpstr>
      <vt:lpstr>Contexte</vt:lpstr>
      <vt:lpstr>Contexte</vt:lpstr>
      <vt:lpstr>Les objets pour le récolement avec StaR-Elec (RecoStaR)</vt:lpstr>
      <vt:lpstr>Les objets fonctionnels</vt:lpstr>
      <vt:lpstr>Les objets géométriques</vt:lpstr>
      <vt:lpstr>Les types de relations</vt:lpstr>
      <vt:lpstr>Présentation PowerPoint</vt:lpstr>
      <vt:lpstr>Créer un RecoStaR avec OpenRecoStaR</vt:lpstr>
      <vt:lpstr>Créer un RecoStaR avec OpenRecoStaR</vt:lpstr>
      <vt:lpstr>Créer un RecoStaR avec OpenRecoStaR</vt:lpstr>
      <vt:lpstr>Créer un RecoStaR avec OpenRecoStaR</vt:lpstr>
      <vt:lpstr>Créer un RecoStaR avec OpenRecoStaR</vt:lpstr>
      <vt:lpstr>Créer un RecoStaR avec OpenRecoStaR</vt:lpstr>
      <vt:lpstr>Créer un RecoStaR avec OpenRecoStaR</vt:lpstr>
      <vt:lpstr>Créer un RecoStaR avec OpenRecoStaR</vt:lpstr>
      <vt:lpstr>Créer un RecoStaR avec OpenRecoStaR</vt:lpstr>
      <vt:lpstr>Créer un RecoStaR avec OpenRecoStaR</vt:lpstr>
      <vt:lpstr>Créer un RecoStaR avec OpenRecoStaR</vt:lpstr>
      <vt:lpstr>Créer un RecoStaR avec OpenRecoStaR</vt:lpstr>
      <vt:lpstr>Créer un RecoStaR avec OpenRecoStaR</vt:lpstr>
      <vt:lpstr>Créer un RecoStaR avec OpenRecoStaR</vt:lpstr>
      <vt:lpstr>Contrôler un RecoStaR</vt:lpstr>
      <vt:lpstr>Contrôler un RecoStaR</vt:lpstr>
      <vt:lpstr>Contrôler un RecoStaR</vt:lpstr>
      <vt:lpstr>Contrôler un RecoStaR</vt:lpstr>
      <vt:lpstr>Contrôler un RecoStaR</vt:lpstr>
      <vt:lpstr>Contrôler un RecoStaR</vt:lpstr>
      <vt:lpstr>Contrôler un RecoStaR</vt:lpstr>
      <vt:lpstr>Contrôler un RecoStaR</vt:lpstr>
      <vt:lpstr>Contrôler un RecoStaR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Gustavo Gomez Perez</dc:creator>
  <cp:lastModifiedBy>CHAMBON Herve</cp:lastModifiedBy>
  <cp:revision>17</cp:revision>
  <dcterms:created xsi:type="dcterms:W3CDTF">2021-11-30T04:52:36Z</dcterms:created>
  <dcterms:modified xsi:type="dcterms:W3CDTF">2025-02-11T09:26:30Z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0x010100D4090A51D5F47249B1BEC59B198E1469</vt:lpwstr>
  </property>
  <property fmtid="{D5CDD505-2E9C-101B-9397-08002B2CF9AE}" pid="3" name="oPPTimizDate">
    <vt:filetime>2025-01-29T15:15:09Z</vt:filetime>
  </property>
  <property fmtid="{D5CDD505-2E9C-101B-9397-08002B2CF9AE}" pid="4" name="MediaServiceImageTags">
    <vt:lpwstr/>
  </property>
</Properties>
</file>