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1311" r:id="rId5"/>
    <p:sldId id="1310" r:id="rId6"/>
    <p:sldId id="1283" r:id="rId7"/>
    <p:sldId id="1287" r:id="rId8"/>
    <p:sldId id="1289" r:id="rId9"/>
    <p:sldId id="1271" r:id="rId10"/>
    <p:sldId id="1277" r:id="rId11"/>
    <p:sldId id="1268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3F7AB2-4D64-4C79-B9E4-86A82C254370}" v="3" dt="2025-12-19T09:52:33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USSEAUME Kevin" userId="fdcab2f5-8a36-469a-9394-2f792c55e1b8" providerId="ADAL" clId="{5B3F7AB2-4D64-4C79-B9E4-86A82C254370}"/>
    <pc:docChg chg="addSld modSld">
      <pc:chgData name="JOUSSEAUME Kevin" userId="fdcab2f5-8a36-469a-9394-2f792c55e1b8" providerId="ADAL" clId="{5B3F7AB2-4D64-4C79-B9E4-86A82C254370}" dt="2025-12-19T09:54:15.689" v="22" actId="2711"/>
      <pc:docMkLst>
        <pc:docMk/>
      </pc:docMkLst>
      <pc:sldChg chg="modSp mod">
        <pc:chgData name="JOUSSEAUME Kevin" userId="fdcab2f5-8a36-469a-9394-2f792c55e1b8" providerId="ADAL" clId="{5B3F7AB2-4D64-4C79-B9E4-86A82C254370}" dt="2025-12-19T09:54:15.689" v="22" actId="2711"/>
        <pc:sldMkLst>
          <pc:docMk/>
          <pc:sldMk cId="1174596262" sldId="1268"/>
        </pc:sldMkLst>
        <pc:graphicFrameChg chg="modGraphic">
          <ac:chgData name="JOUSSEAUME Kevin" userId="fdcab2f5-8a36-469a-9394-2f792c55e1b8" providerId="ADAL" clId="{5B3F7AB2-4D64-4C79-B9E4-86A82C254370}" dt="2025-12-19T09:54:15.689" v="22" actId="2711"/>
          <ac:graphicFrameMkLst>
            <pc:docMk/>
            <pc:sldMk cId="1174596262" sldId="1268"/>
            <ac:graphicFrameMk id="6" creationId="{00000000-0000-0000-0000-000000000000}"/>
          </ac:graphicFrameMkLst>
        </pc:graphicFrameChg>
      </pc:sldChg>
      <pc:sldChg chg="modSp mod">
        <pc:chgData name="JOUSSEAUME Kevin" userId="fdcab2f5-8a36-469a-9394-2f792c55e1b8" providerId="ADAL" clId="{5B3F7AB2-4D64-4C79-B9E4-86A82C254370}" dt="2025-12-19T09:52:35.432" v="16" actId="108"/>
        <pc:sldMkLst>
          <pc:docMk/>
          <pc:sldMk cId="1796467196" sldId="1283"/>
        </pc:sldMkLst>
        <pc:graphicFrameChg chg="mod modGraphic">
          <ac:chgData name="JOUSSEAUME Kevin" userId="fdcab2f5-8a36-469a-9394-2f792c55e1b8" providerId="ADAL" clId="{5B3F7AB2-4D64-4C79-B9E4-86A82C254370}" dt="2025-12-19T09:52:35.432" v="16" actId="108"/>
          <ac:graphicFrameMkLst>
            <pc:docMk/>
            <pc:sldMk cId="1796467196" sldId="1283"/>
            <ac:graphicFrameMk id="6" creationId="{00000000-0000-0000-0000-000000000000}"/>
          </ac:graphicFrameMkLst>
        </pc:graphicFrameChg>
      </pc:sldChg>
      <pc:sldChg chg="modSp add mod">
        <pc:chgData name="JOUSSEAUME Kevin" userId="fdcab2f5-8a36-469a-9394-2f792c55e1b8" providerId="ADAL" clId="{5B3F7AB2-4D64-4C79-B9E4-86A82C254370}" dt="2025-12-19T09:50:08.665" v="3" actId="2711"/>
        <pc:sldMkLst>
          <pc:docMk/>
          <pc:sldMk cId="3558479578" sldId="1310"/>
        </pc:sldMkLst>
        <pc:spChg chg="mod">
          <ac:chgData name="JOUSSEAUME Kevin" userId="fdcab2f5-8a36-469a-9394-2f792c55e1b8" providerId="ADAL" clId="{5B3F7AB2-4D64-4C79-B9E4-86A82C254370}" dt="2025-12-19T09:49:46.417" v="2" actId="20577"/>
          <ac:spMkLst>
            <pc:docMk/>
            <pc:sldMk cId="3558479578" sldId="1310"/>
            <ac:spMk id="5" creationId="{00000000-0000-0000-0000-000000000000}"/>
          </ac:spMkLst>
        </pc:spChg>
        <pc:spChg chg="mod">
          <ac:chgData name="JOUSSEAUME Kevin" userId="fdcab2f5-8a36-469a-9394-2f792c55e1b8" providerId="ADAL" clId="{5B3F7AB2-4D64-4C79-B9E4-86A82C254370}" dt="2025-12-19T09:49:33.877" v="0"/>
          <ac:spMkLst>
            <pc:docMk/>
            <pc:sldMk cId="3558479578" sldId="1310"/>
            <ac:spMk id="7" creationId="{E65E32CC-4CA1-326A-B0C2-3E273DD20322}"/>
          </ac:spMkLst>
        </pc:spChg>
        <pc:graphicFrameChg chg="modGraphic">
          <ac:chgData name="JOUSSEAUME Kevin" userId="fdcab2f5-8a36-469a-9394-2f792c55e1b8" providerId="ADAL" clId="{5B3F7AB2-4D64-4C79-B9E4-86A82C254370}" dt="2025-12-19T09:50:08.665" v="3" actId="2711"/>
          <ac:graphicFrameMkLst>
            <pc:docMk/>
            <pc:sldMk cId="3558479578" sldId="1310"/>
            <ac:graphicFrameMk id="6" creationId="{00000000-0000-0000-0000-000000000000}"/>
          </ac:graphicFrameMkLst>
        </pc:graphicFrameChg>
      </pc:sldChg>
      <pc:sldChg chg="modSp add mod">
        <pc:chgData name="JOUSSEAUME Kevin" userId="fdcab2f5-8a36-469a-9394-2f792c55e1b8" providerId="ADAL" clId="{5B3F7AB2-4D64-4C79-B9E4-86A82C254370}" dt="2025-12-19T09:53:11.314" v="21" actId="20577"/>
        <pc:sldMkLst>
          <pc:docMk/>
          <pc:sldMk cId="3298895492" sldId="1311"/>
        </pc:sldMkLst>
        <pc:spChg chg="mod">
          <ac:chgData name="JOUSSEAUME Kevin" userId="fdcab2f5-8a36-469a-9394-2f792c55e1b8" providerId="ADAL" clId="{5B3F7AB2-4D64-4C79-B9E4-86A82C254370}" dt="2025-12-19T09:51:02.166" v="7" actId="20577"/>
          <ac:spMkLst>
            <pc:docMk/>
            <pc:sldMk cId="3298895492" sldId="1311"/>
            <ac:spMk id="2" creationId="{780CC67A-509E-B034-5972-D5B7F1F85208}"/>
          </ac:spMkLst>
        </pc:spChg>
        <pc:spChg chg="mod">
          <ac:chgData name="JOUSSEAUME Kevin" userId="fdcab2f5-8a36-469a-9394-2f792c55e1b8" providerId="ADAL" clId="{5B3F7AB2-4D64-4C79-B9E4-86A82C254370}" dt="2025-12-19T09:50:49.122" v="5" actId="20577"/>
          <ac:spMkLst>
            <pc:docMk/>
            <pc:sldMk cId="3298895492" sldId="1311"/>
            <ac:spMk id="5" creationId="{00000000-0000-0000-0000-000000000000}"/>
          </ac:spMkLst>
        </pc:spChg>
        <pc:spChg chg="mod">
          <ac:chgData name="JOUSSEAUME Kevin" userId="fdcab2f5-8a36-469a-9394-2f792c55e1b8" providerId="ADAL" clId="{5B3F7AB2-4D64-4C79-B9E4-86A82C254370}" dt="2025-12-19T09:50:46.029" v="4"/>
          <ac:spMkLst>
            <pc:docMk/>
            <pc:sldMk cId="3298895492" sldId="1311"/>
            <ac:spMk id="8" creationId="{651617A0-7F9A-9B26-DCCF-C09AC6322DCF}"/>
          </ac:spMkLst>
        </pc:spChg>
        <pc:graphicFrameChg chg="modGraphic">
          <ac:chgData name="JOUSSEAUME Kevin" userId="fdcab2f5-8a36-469a-9394-2f792c55e1b8" providerId="ADAL" clId="{5B3F7AB2-4D64-4C79-B9E4-86A82C254370}" dt="2025-12-19T09:53:11.314" v="21" actId="20577"/>
          <ac:graphicFrameMkLst>
            <pc:docMk/>
            <pc:sldMk cId="3298895492" sldId="1311"/>
            <ac:graphicFrameMk id="6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91139-246F-417D-8A33-F76BC2A8114C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87BE0-D978-4D55-8A3B-F1D426A1F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7193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393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929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8752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806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976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5394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0666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7C7F45-C8B6-48F3-9E99-449A597CF57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7330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8">
            <a:extLst>
              <a:ext uri="{FF2B5EF4-FFF2-40B4-BE49-F238E27FC236}">
                <a16:creationId xmlns:a16="http://schemas.microsoft.com/office/drawing/2014/main" id="{EC6C1856-89A9-40CF-B4C0-D16A188E2C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1" y="488357"/>
            <a:ext cx="11175540" cy="891911"/>
          </a:xfrm>
        </p:spPr>
        <p:txBody>
          <a:bodyPr/>
          <a:lstStyle>
            <a:lvl1pPr>
              <a:lnSpc>
                <a:spcPct val="84000"/>
              </a:lnSpc>
              <a:defRPr sz="3450"/>
            </a:lvl1pPr>
          </a:lstStyle>
          <a:p>
            <a:r>
              <a:rPr lang="fr-FR" dirty="0"/>
              <a:t>Lorem ipsum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br>
              <a:rPr lang="fr-FR" dirty="0"/>
            </a:b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diam </a:t>
            </a:r>
            <a:r>
              <a:rPr lang="fr-FR" dirty="0" err="1"/>
              <a:t>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endParaRPr lang="fr-FR" dirty="0"/>
          </a:p>
        </p:txBody>
      </p:sp>
      <p:sp>
        <p:nvSpPr>
          <p:cNvPr id="18" name="Espace réservé du texte 12">
            <a:extLst>
              <a:ext uri="{FF2B5EF4-FFF2-40B4-BE49-F238E27FC236}">
                <a16:creationId xmlns:a16="http://schemas.microsoft.com/office/drawing/2014/main" id="{DCE6F3B6-60EE-44F2-BA84-2C199F1096D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3391" y="1620838"/>
            <a:ext cx="7298059" cy="872547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95278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110">
          <p15:clr>
            <a:srgbClr val="FBAE40"/>
          </p15:clr>
        </p15:guide>
        <p15:guide id="2" orient="horz" pos="1275">
          <p15:clr>
            <a:srgbClr val="FBAE40"/>
          </p15:clr>
        </p15:guide>
        <p15:guide id="3" orient="horz" pos="338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1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>
              <a:lnSpc>
                <a:spcPct val="84000"/>
              </a:lnSpc>
            </a:pPr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42987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marL="0" lvl="0" indent="0" defTabSz="914377">
              <a:lnSpc>
                <a:spcPct val="101000"/>
              </a:lnSpc>
              <a:spcBef>
                <a:spcPts val="0"/>
              </a:spcBef>
              <a:buNone/>
            </a:pPr>
            <a:r>
              <a:rPr lang="fr-FR" dirty="0"/>
              <a:t>Modifiez les styles du texte du masque</a:t>
            </a:r>
          </a:p>
          <a:p>
            <a:pPr marL="216000" lvl="1" indent="-216000" defTabSz="914377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</a:pPr>
            <a:r>
              <a:rPr lang="fr-FR" dirty="0"/>
              <a:t>Deuxième niveau</a:t>
            </a:r>
          </a:p>
          <a:p>
            <a:pPr marL="576000" lvl="2" indent="-108000" defTabSz="914377">
              <a:lnSpc>
                <a:spcPct val="101000"/>
              </a:lnSpc>
              <a:spcBef>
                <a:spcPts val="0"/>
              </a:spcBef>
              <a:buChar char="-"/>
            </a:pPr>
            <a:r>
              <a:rPr lang="fr-FR" dirty="0"/>
              <a:t>Troisième niveau</a:t>
            </a:r>
          </a:p>
          <a:p>
            <a:pPr marL="1152000" lvl="3" indent="-216000" defTabSz="914377">
              <a:lnSpc>
                <a:spcPct val="101000"/>
              </a:lnSpc>
              <a:spcBef>
                <a:spcPts val="0"/>
              </a:spcBef>
            </a:pPr>
            <a:r>
              <a:rPr lang="fr-FR" dirty="0"/>
              <a:t>Quatrième niveau</a:t>
            </a:r>
          </a:p>
          <a:p>
            <a:pPr marL="0" lvl="4" indent="0" defTabSz="914377">
              <a:lnSpc>
                <a:spcPct val="101000"/>
              </a:lnSpc>
              <a:spcBef>
                <a:spcPts val="0"/>
              </a:spcBef>
              <a:buNone/>
            </a:pPr>
            <a:r>
              <a:rPr lang="fr-FR" dirty="0"/>
              <a:t>	Cinquième niveau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E304A6FE-22C4-4C92-96F5-5311053DD3B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18307" y="6473033"/>
            <a:ext cx="767567" cy="155112"/>
            <a:chOff x="3231832" y="7185063"/>
            <a:chExt cx="5132298" cy="103715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D5CD2179-E9D0-A023-FD32-F682843C33B2}"/>
                </a:ext>
              </a:extLst>
            </p:cNvPr>
            <p:cNvSpPr/>
            <p:nvPr/>
          </p:nvSpPr>
          <p:spPr>
            <a:xfrm>
              <a:off x="5071966" y="7185101"/>
              <a:ext cx="1117644" cy="1037120"/>
            </a:xfrm>
            <a:custGeom>
              <a:avLst/>
              <a:gdLst>
                <a:gd name="connsiteX0" fmla="*/ 519115 w 1117644"/>
                <a:gd name="connsiteY0" fmla="*/ 848219 h 1037120"/>
                <a:gd name="connsiteX1" fmla="*/ 324919 w 1117644"/>
                <a:gd name="connsiteY1" fmla="*/ 668711 h 1037120"/>
                <a:gd name="connsiteX2" fmla="*/ 325338 w 1117644"/>
                <a:gd name="connsiteY2" fmla="*/ 636136 h 1037120"/>
                <a:gd name="connsiteX3" fmla="*/ 739428 w 1117644"/>
                <a:gd name="connsiteY3" fmla="*/ 636136 h 1037120"/>
                <a:gd name="connsiteX4" fmla="*/ 999289 w 1117644"/>
                <a:gd name="connsiteY4" fmla="*/ 394601 h 1037120"/>
                <a:gd name="connsiteX5" fmla="*/ 999289 w 1117644"/>
                <a:gd name="connsiteY5" fmla="*/ 241572 h 1037120"/>
                <a:gd name="connsiteX6" fmla="*/ 739428 w 1117644"/>
                <a:gd name="connsiteY6" fmla="*/ 37 h 1037120"/>
                <a:gd name="connsiteX7" fmla="*/ 378107 w 1117644"/>
                <a:gd name="connsiteY7" fmla="*/ 37 h 1037120"/>
                <a:gd name="connsiteX8" fmla="*/ 317775 w 1117644"/>
                <a:gd name="connsiteY8" fmla="*/ 4647 h 1037120"/>
                <a:gd name="connsiteX9" fmla="*/ 118684 w 1117644"/>
                <a:gd name="connsiteY9" fmla="*/ 241572 h 1037120"/>
                <a:gd name="connsiteX10" fmla="*/ 118684 w 1117644"/>
                <a:gd name="connsiteY10" fmla="*/ 330402 h 1037120"/>
                <a:gd name="connsiteX11" fmla="*/ 151850 w 1117644"/>
                <a:gd name="connsiteY11" fmla="*/ 367302 h 1037120"/>
                <a:gd name="connsiteX12" fmla="*/ 292096 w 1117644"/>
                <a:gd name="connsiteY12" fmla="*/ 367302 h 1037120"/>
                <a:gd name="connsiteX13" fmla="*/ 325300 w 1117644"/>
                <a:gd name="connsiteY13" fmla="*/ 330402 h 1037120"/>
                <a:gd name="connsiteX14" fmla="*/ 325300 w 1117644"/>
                <a:gd name="connsiteY14" fmla="*/ 273062 h 1037120"/>
                <a:gd name="connsiteX15" fmla="*/ 417369 w 1117644"/>
                <a:gd name="connsiteY15" fmla="*/ 188994 h 1037120"/>
                <a:gd name="connsiteX16" fmla="*/ 700680 w 1117644"/>
                <a:gd name="connsiteY16" fmla="*/ 188994 h 1037120"/>
                <a:gd name="connsiteX17" fmla="*/ 792768 w 1117644"/>
                <a:gd name="connsiteY17" fmla="*/ 273062 h 1037120"/>
                <a:gd name="connsiteX18" fmla="*/ 792768 w 1117644"/>
                <a:gd name="connsiteY18" fmla="*/ 363892 h 1037120"/>
                <a:gd name="connsiteX19" fmla="*/ 700680 w 1117644"/>
                <a:gd name="connsiteY19" fmla="*/ 447884 h 1037120"/>
                <a:gd name="connsiteX20" fmla="*/ 250 w 1117644"/>
                <a:gd name="connsiteY20" fmla="*/ 447884 h 1037120"/>
                <a:gd name="connsiteX21" fmla="*/ 250 w 1117644"/>
                <a:gd name="connsiteY21" fmla="*/ 636136 h 1037120"/>
                <a:gd name="connsiteX22" fmla="*/ 118188 w 1117644"/>
                <a:gd name="connsiteY22" fmla="*/ 636136 h 1037120"/>
                <a:gd name="connsiteX23" fmla="*/ 118188 w 1117644"/>
                <a:gd name="connsiteY23" fmla="*/ 668673 h 1037120"/>
                <a:gd name="connsiteX24" fmla="*/ 519800 w 1117644"/>
                <a:gd name="connsiteY24" fmla="*/ 1037157 h 1037120"/>
                <a:gd name="connsiteX25" fmla="*/ 1117894 w 1117644"/>
                <a:gd name="connsiteY25" fmla="*/ 1037157 h 1037120"/>
                <a:gd name="connsiteX26" fmla="*/ 1117894 w 1117644"/>
                <a:gd name="connsiteY26" fmla="*/ 848200 h 1037120"/>
                <a:gd name="connsiteX27" fmla="*/ 519115 w 1117644"/>
                <a:gd name="connsiteY27" fmla="*/ 848219 h 1037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117644" h="1037120">
                  <a:moveTo>
                    <a:pt x="519115" y="848219"/>
                  </a:moveTo>
                  <a:cubicBezTo>
                    <a:pt x="412035" y="848219"/>
                    <a:pt x="324919" y="768248"/>
                    <a:pt x="324919" y="668711"/>
                  </a:cubicBezTo>
                  <a:lnTo>
                    <a:pt x="325338" y="636136"/>
                  </a:lnTo>
                  <a:lnTo>
                    <a:pt x="739428" y="636136"/>
                  </a:lnTo>
                  <a:cubicBezTo>
                    <a:pt x="882741" y="636136"/>
                    <a:pt x="999289" y="527798"/>
                    <a:pt x="999289" y="394601"/>
                  </a:cubicBezTo>
                  <a:lnTo>
                    <a:pt x="999289" y="241572"/>
                  </a:lnTo>
                  <a:cubicBezTo>
                    <a:pt x="999289" y="108375"/>
                    <a:pt x="882741" y="37"/>
                    <a:pt x="739428" y="37"/>
                  </a:cubicBezTo>
                  <a:lnTo>
                    <a:pt x="378107" y="37"/>
                  </a:lnTo>
                  <a:cubicBezTo>
                    <a:pt x="358028" y="37"/>
                    <a:pt x="337740" y="228"/>
                    <a:pt x="317775" y="4647"/>
                  </a:cubicBezTo>
                  <a:cubicBezTo>
                    <a:pt x="200294" y="30727"/>
                    <a:pt x="118684" y="129349"/>
                    <a:pt x="118684" y="241572"/>
                  </a:cubicBezTo>
                  <a:lnTo>
                    <a:pt x="118684" y="330402"/>
                  </a:lnTo>
                  <a:cubicBezTo>
                    <a:pt x="118684" y="350729"/>
                    <a:pt x="133543" y="367302"/>
                    <a:pt x="151850" y="367302"/>
                  </a:cubicBezTo>
                  <a:lnTo>
                    <a:pt x="292096" y="367302"/>
                  </a:lnTo>
                  <a:cubicBezTo>
                    <a:pt x="310422" y="367302"/>
                    <a:pt x="325300" y="350729"/>
                    <a:pt x="325300" y="330402"/>
                  </a:cubicBezTo>
                  <a:lnTo>
                    <a:pt x="325300" y="273062"/>
                  </a:lnTo>
                  <a:cubicBezTo>
                    <a:pt x="325300" y="226713"/>
                    <a:pt x="366600" y="188994"/>
                    <a:pt x="417369" y="188994"/>
                  </a:cubicBezTo>
                  <a:lnTo>
                    <a:pt x="700680" y="188994"/>
                  </a:lnTo>
                  <a:cubicBezTo>
                    <a:pt x="751467" y="188994"/>
                    <a:pt x="792768" y="226713"/>
                    <a:pt x="792768" y="273062"/>
                  </a:cubicBezTo>
                  <a:lnTo>
                    <a:pt x="792768" y="363892"/>
                  </a:lnTo>
                  <a:cubicBezTo>
                    <a:pt x="792768" y="410203"/>
                    <a:pt x="751467" y="447884"/>
                    <a:pt x="700680" y="447884"/>
                  </a:cubicBezTo>
                  <a:lnTo>
                    <a:pt x="250" y="447884"/>
                  </a:lnTo>
                  <a:lnTo>
                    <a:pt x="250" y="636136"/>
                  </a:lnTo>
                  <a:lnTo>
                    <a:pt x="118188" y="636136"/>
                  </a:lnTo>
                  <a:lnTo>
                    <a:pt x="118188" y="668673"/>
                  </a:lnTo>
                  <a:cubicBezTo>
                    <a:pt x="118188" y="872527"/>
                    <a:pt x="298859" y="1037157"/>
                    <a:pt x="519800" y="1037157"/>
                  </a:cubicBezTo>
                  <a:lnTo>
                    <a:pt x="1117894" y="1037157"/>
                  </a:lnTo>
                  <a:lnTo>
                    <a:pt x="1117894" y="848200"/>
                  </a:lnTo>
                  <a:lnTo>
                    <a:pt x="519115" y="848219"/>
                  </a:lnTo>
                  <a:close/>
                </a:path>
              </a:pathLst>
            </a:custGeom>
            <a:solidFill>
              <a:srgbClr val="96CD32"/>
            </a:solidFill>
            <a:ln w="1905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B9F062DD-3593-EA68-77CE-FF74A54DE854}"/>
                </a:ext>
              </a:extLst>
            </p:cNvPr>
            <p:cNvSpPr/>
            <p:nvPr/>
          </p:nvSpPr>
          <p:spPr>
            <a:xfrm>
              <a:off x="3231832" y="7185063"/>
              <a:ext cx="5132298" cy="1037139"/>
            </a:xfrm>
            <a:custGeom>
              <a:avLst/>
              <a:gdLst>
                <a:gd name="connsiteX0" fmla="*/ 4143956 w 5132298"/>
                <a:gd name="connsiteY0" fmla="*/ 78849 h 1037139"/>
                <a:gd name="connsiteX1" fmla="*/ 4143651 w 5132298"/>
                <a:gd name="connsiteY1" fmla="*/ 36939 h 1037139"/>
                <a:gd name="connsiteX2" fmla="*/ 4110447 w 5132298"/>
                <a:gd name="connsiteY2" fmla="*/ 78 h 1037139"/>
                <a:gd name="connsiteX3" fmla="*/ 3970639 w 5132298"/>
                <a:gd name="connsiteY3" fmla="*/ 78 h 1037139"/>
                <a:gd name="connsiteX4" fmla="*/ 3937435 w 5132298"/>
                <a:gd name="connsiteY4" fmla="*/ 36939 h 1037139"/>
                <a:gd name="connsiteX5" fmla="*/ 3937435 w 5132298"/>
                <a:gd name="connsiteY5" fmla="*/ 78849 h 1037139"/>
                <a:gd name="connsiteX6" fmla="*/ 3937454 w 5132298"/>
                <a:gd name="connsiteY6" fmla="*/ 78849 h 1037139"/>
                <a:gd name="connsiteX7" fmla="*/ 3937759 w 5132298"/>
                <a:gd name="connsiteY7" fmla="*/ 152249 h 1037139"/>
                <a:gd name="connsiteX8" fmla="*/ 3970963 w 5132298"/>
                <a:gd name="connsiteY8" fmla="*/ 189111 h 1037139"/>
                <a:gd name="connsiteX9" fmla="*/ 4110771 w 5132298"/>
                <a:gd name="connsiteY9" fmla="*/ 189111 h 1037139"/>
                <a:gd name="connsiteX10" fmla="*/ 4143975 w 5132298"/>
                <a:gd name="connsiteY10" fmla="*/ 152249 h 1037139"/>
                <a:gd name="connsiteX11" fmla="*/ 4143975 w 5132298"/>
                <a:gd name="connsiteY11" fmla="*/ 78849 h 1037139"/>
                <a:gd name="connsiteX12" fmla="*/ 4143956 w 5132298"/>
                <a:gd name="connsiteY12" fmla="*/ 78849 h 1037139"/>
                <a:gd name="connsiteX13" fmla="*/ 4143956 w 5132298"/>
                <a:gd name="connsiteY13" fmla="*/ 653397 h 1037139"/>
                <a:gd name="connsiteX14" fmla="*/ 4143651 w 5132298"/>
                <a:gd name="connsiteY14" fmla="*/ 306706 h 1037139"/>
                <a:gd name="connsiteX15" fmla="*/ 4110447 w 5132298"/>
                <a:gd name="connsiteY15" fmla="*/ 269845 h 1037139"/>
                <a:gd name="connsiteX16" fmla="*/ 3970639 w 5132298"/>
                <a:gd name="connsiteY16" fmla="*/ 269845 h 1037139"/>
                <a:gd name="connsiteX17" fmla="*/ 3937435 w 5132298"/>
                <a:gd name="connsiteY17" fmla="*/ 306706 h 1037139"/>
                <a:gd name="connsiteX18" fmla="*/ 3937435 w 5132298"/>
                <a:gd name="connsiteY18" fmla="*/ 653397 h 1037139"/>
                <a:gd name="connsiteX19" fmla="*/ 3937454 w 5132298"/>
                <a:gd name="connsiteY19" fmla="*/ 653397 h 1037139"/>
                <a:gd name="connsiteX20" fmla="*/ 3937759 w 5132298"/>
                <a:gd name="connsiteY20" fmla="*/ 1000069 h 1037139"/>
                <a:gd name="connsiteX21" fmla="*/ 3970963 w 5132298"/>
                <a:gd name="connsiteY21" fmla="*/ 1036931 h 1037139"/>
                <a:gd name="connsiteX22" fmla="*/ 4110771 w 5132298"/>
                <a:gd name="connsiteY22" fmla="*/ 1036931 h 1037139"/>
                <a:gd name="connsiteX23" fmla="*/ 4143975 w 5132298"/>
                <a:gd name="connsiteY23" fmla="*/ 1000069 h 1037139"/>
                <a:gd name="connsiteX24" fmla="*/ 4143975 w 5132298"/>
                <a:gd name="connsiteY24" fmla="*/ 653397 h 1037139"/>
                <a:gd name="connsiteX25" fmla="*/ 4143956 w 5132298"/>
                <a:gd name="connsiteY25" fmla="*/ 653397 h 1037139"/>
                <a:gd name="connsiteX26" fmla="*/ 3441430 w 5132298"/>
                <a:gd name="connsiteY26" fmla="*/ 78 h 1037139"/>
                <a:gd name="connsiteX27" fmla="*/ 2991355 w 5132298"/>
                <a:gd name="connsiteY27" fmla="*/ 78 h 1037139"/>
                <a:gd name="connsiteX28" fmla="*/ 2958131 w 5132298"/>
                <a:gd name="connsiteY28" fmla="*/ 37035 h 1037139"/>
                <a:gd name="connsiteX29" fmla="*/ 2958131 w 5132298"/>
                <a:gd name="connsiteY29" fmla="*/ 646958 h 1037139"/>
                <a:gd name="connsiteX30" fmla="*/ 2991297 w 5132298"/>
                <a:gd name="connsiteY30" fmla="*/ 683858 h 1037139"/>
                <a:gd name="connsiteX31" fmla="*/ 3131391 w 5132298"/>
                <a:gd name="connsiteY31" fmla="*/ 683858 h 1037139"/>
                <a:gd name="connsiteX32" fmla="*/ 3164595 w 5132298"/>
                <a:gd name="connsiteY32" fmla="*/ 646958 h 1037139"/>
                <a:gd name="connsiteX33" fmla="*/ 3164786 w 5132298"/>
                <a:gd name="connsiteY33" fmla="*/ 189015 h 1037139"/>
                <a:gd name="connsiteX34" fmla="*/ 3418284 w 5132298"/>
                <a:gd name="connsiteY34" fmla="*/ 189111 h 1037139"/>
                <a:gd name="connsiteX35" fmla="*/ 3612499 w 5132298"/>
                <a:gd name="connsiteY35" fmla="*/ 369762 h 1037139"/>
                <a:gd name="connsiteX36" fmla="*/ 3612499 w 5132298"/>
                <a:gd name="connsiteY36" fmla="*/ 702794 h 1037139"/>
                <a:gd name="connsiteX37" fmla="*/ 3418284 w 5132298"/>
                <a:gd name="connsiteY37" fmla="*/ 847822 h 1037139"/>
                <a:gd name="connsiteX38" fmla="*/ 2958131 w 5132298"/>
                <a:gd name="connsiteY38" fmla="*/ 848298 h 1037139"/>
                <a:gd name="connsiteX39" fmla="*/ 2958131 w 5132298"/>
                <a:gd name="connsiteY39" fmla="*/ 1037217 h 1037139"/>
                <a:gd name="connsiteX40" fmla="*/ 3418284 w 5132298"/>
                <a:gd name="connsiteY40" fmla="*/ 1036931 h 1037139"/>
                <a:gd name="connsiteX41" fmla="*/ 3818982 w 5132298"/>
                <a:gd name="connsiteY41" fmla="*/ 702794 h 1037139"/>
                <a:gd name="connsiteX42" fmla="*/ 3818982 w 5132298"/>
                <a:gd name="connsiteY42" fmla="*/ 367590 h 1037139"/>
                <a:gd name="connsiteX43" fmla="*/ 3441430 w 5132298"/>
                <a:gd name="connsiteY43" fmla="*/ 78 h 1037139"/>
                <a:gd name="connsiteX44" fmla="*/ 5132651 w 5132298"/>
                <a:gd name="connsiteY44" fmla="*/ 679820 h 1037139"/>
                <a:gd name="connsiteX45" fmla="*/ 5131660 w 5132298"/>
                <a:gd name="connsiteY45" fmla="*/ 650425 h 1037139"/>
                <a:gd name="connsiteX46" fmla="*/ 4877591 w 5132298"/>
                <a:gd name="connsiteY46" fmla="*/ 447943 h 1037139"/>
                <a:gd name="connsiteX47" fmla="*/ 4567171 w 5132298"/>
                <a:gd name="connsiteY47" fmla="*/ 447943 h 1037139"/>
                <a:gd name="connsiteX48" fmla="*/ 4559208 w 5132298"/>
                <a:gd name="connsiteY48" fmla="*/ 447924 h 1037139"/>
                <a:gd name="connsiteX49" fmla="*/ 4469063 w 5132298"/>
                <a:gd name="connsiteY49" fmla="*/ 349759 h 1037139"/>
                <a:gd name="connsiteX50" fmla="*/ 4469368 w 5132298"/>
                <a:gd name="connsiteY50" fmla="*/ 279312 h 1037139"/>
                <a:gd name="connsiteX51" fmla="*/ 4567533 w 5132298"/>
                <a:gd name="connsiteY51" fmla="*/ 189187 h 1037139"/>
                <a:gd name="connsiteX52" fmla="*/ 4690043 w 5132298"/>
                <a:gd name="connsiteY52" fmla="*/ 189187 h 1037139"/>
                <a:gd name="connsiteX53" fmla="*/ 4691243 w 5132298"/>
                <a:gd name="connsiteY53" fmla="*/ 189225 h 1037139"/>
                <a:gd name="connsiteX54" fmla="*/ 5000825 w 5132298"/>
                <a:gd name="connsiteY54" fmla="*/ 189225 h 1037139"/>
                <a:gd name="connsiteX55" fmla="*/ 5035706 w 5132298"/>
                <a:gd name="connsiteY55" fmla="*/ 166270 h 1037139"/>
                <a:gd name="connsiteX56" fmla="*/ 5037687 w 5132298"/>
                <a:gd name="connsiteY56" fmla="*/ 156021 h 1037139"/>
                <a:gd name="connsiteX57" fmla="*/ 5037687 w 5132298"/>
                <a:gd name="connsiteY57" fmla="*/ 33282 h 1037139"/>
                <a:gd name="connsiteX58" fmla="*/ 5000825 w 5132298"/>
                <a:gd name="connsiteY58" fmla="*/ 116 h 1037139"/>
                <a:gd name="connsiteX59" fmla="*/ 4517869 w 5132298"/>
                <a:gd name="connsiteY59" fmla="*/ 173 h 1037139"/>
                <a:gd name="connsiteX60" fmla="*/ 4262409 w 5132298"/>
                <a:gd name="connsiteY60" fmla="*/ 235555 h 1037139"/>
                <a:gd name="connsiteX61" fmla="*/ 4262428 w 5132298"/>
                <a:gd name="connsiteY61" fmla="*/ 382392 h 1037139"/>
                <a:gd name="connsiteX62" fmla="*/ 4497886 w 5132298"/>
                <a:gd name="connsiteY62" fmla="*/ 636214 h 1037139"/>
                <a:gd name="connsiteX63" fmla="*/ 4836309 w 5132298"/>
                <a:gd name="connsiteY63" fmla="*/ 636214 h 1037139"/>
                <a:gd name="connsiteX64" fmla="*/ 4925977 w 5132298"/>
                <a:gd name="connsiteY64" fmla="*/ 734398 h 1037139"/>
                <a:gd name="connsiteX65" fmla="*/ 4925977 w 5132298"/>
                <a:gd name="connsiteY65" fmla="*/ 757944 h 1037139"/>
                <a:gd name="connsiteX66" fmla="*/ 4828289 w 5132298"/>
                <a:gd name="connsiteY66" fmla="*/ 848050 h 1037139"/>
                <a:gd name="connsiteX67" fmla="*/ 4299290 w 5132298"/>
                <a:gd name="connsiteY67" fmla="*/ 848050 h 1037139"/>
                <a:gd name="connsiteX68" fmla="*/ 4264447 w 5132298"/>
                <a:gd name="connsiteY68" fmla="*/ 870872 h 1037139"/>
                <a:gd name="connsiteX69" fmla="*/ 4262390 w 5132298"/>
                <a:gd name="connsiteY69" fmla="*/ 881216 h 1037139"/>
                <a:gd name="connsiteX70" fmla="*/ 4262390 w 5132298"/>
                <a:gd name="connsiteY70" fmla="*/ 1003955 h 1037139"/>
                <a:gd name="connsiteX71" fmla="*/ 4299290 w 5132298"/>
                <a:gd name="connsiteY71" fmla="*/ 1037160 h 1037139"/>
                <a:gd name="connsiteX72" fmla="*/ 4732296 w 5132298"/>
                <a:gd name="connsiteY72" fmla="*/ 1037160 h 1037139"/>
                <a:gd name="connsiteX73" fmla="*/ 4879172 w 5132298"/>
                <a:gd name="connsiteY73" fmla="*/ 1037083 h 1037139"/>
                <a:gd name="connsiteX74" fmla="*/ 5132651 w 5132298"/>
                <a:gd name="connsiteY74" fmla="*/ 801587 h 1037139"/>
                <a:gd name="connsiteX75" fmla="*/ 5132651 w 5132298"/>
                <a:gd name="connsiteY75" fmla="*/ 679820 h 1037139"/>
                <a:gd name="connsiteX76" fmla="*/ 280863 w 5132298"/>
                <a:gd name="connsiteY76" fmla="*/ 189111 h 1037139"/>
                <a:gd name="connsiteX77" fmla="*/ 825046 w 5132298"/>
                <a:gd name="connsiteY77" fmla="*/ 189111 h 1037139"/>
                <a:gd name="connsiteX78" fmla="*/ 861203 w 5132298"/>
                <a:gd name="connsiteY78" fmla="*/ 156573 h 1037139"/>
                <a:gd name="connsiteX79" fmla="*/ 861203 w 5132298"/>
                <a:gd name="connsiteY79" fmla="*/ 32729 h 1037139"/>
                <a:gd name="connsiteX80" fmla="*/ 825046 w 5132298"/>
                <a:gd name="connsiteY80" fmla="*/ 78 h 1037139"/>
                <a:gd name="connsiteX81" fmla="*/ 277073 w 5132298"/>
                <a:gd name="connsiteY81" fmla="*/ 78 h 1037139"/>
                <a:gd name="connsiteX82" fmla="*/ 352 w 5132298"/>
                <a:gd name="connsiteY82" fmla="*/ 255005 h 1037139"/>
                <a:gd name="connsiteX83" fmla="*/ 352 w 5132298"/>
                <a:gd name="connsiteY83" fmla="*/ 782309 h 1037139"/>
                <a:gd name="connsiteX84" fmla="*/ 277073 w 5132298"/>
                <a:gd name="connsiteY84" fmla="*/ 1037217 h 1037139"/>
                <a:gd name="connsiteX85" fmla="*/ 825046 w 5132298"/>
                <a:gd name="connsiteY85" fmla="*/ 1037217 h 1037139"/>
                <a:gd name="connsiteX86" fmla="*/ 861203 w 5132298"/>
                <a:gd name="connsiteY86" fmla="*/ 1004660 h 1037139"/>
                <a:gd name="connsiteX87" fmla="*/ 861203 w 5132298"/>
                <a:gd name="connsiteY87" fmla="*/ 880816 h 1037139"/>
                <a:gd name="connsiteX88" fmla="*/ 825046 w 5132298"/>
                <a:gd name="connsiteY88" fmla="*/ 848298 h 1037139"/>
                <a:gd name="connsiteX89" fmla="*/ 280863 w 5132298"/>
                <a:gd name="connsiteY89" fmla="*/ 848298 h 1037139"/>
                <a:gd name="connsiteX90" fmla="*/ 207006 w 5132298"/>
                <a:gd name="connsiteY90" fmla="*/ 779051 h 1037139"/>
                <a:gd name="connsiteX91" fmla="*/ 207006 w 5132298"/>
                <a:gd name="connsiteY91" fmla="*/ 634347 h 1037139"/>
                <a:gd name="connsiteX92" fmla="*/ 532457 w 5132298"/>
                <a:gd name="connsiteY92" fmla="*/ 634347 h 1037139"/>
                <a:gd name="connsiteX93" fmla="*/ 568595 w 5132298"/>
                <a:gd name="connsiteY93" fmla="*/ 601772 h 1037139"/>
                <a:gd name="connsiteX94" fmla="*/ 568595 w 5132298"/>
                <a:gd name="connsiteY94" fmla="*/ 480557 h 1037139"/>
                <a:gd name="connsiteX95" fmla="*/ 532457 w 5132298"/>
                <a:gd name="connsiteY95" fmla="*/ 447943 h 1037139"/>
                <a:gd name="connsiteX96" fmla="*/ 207006 w 5132298"/>
                <a:gd name="connsiteY96" fmla="*/ 447943 h 1037139"/>
                <a:gd name="connsiteX97" fmla="*/ 207006 w 5132298"/>
                <a:gd name="connsiteY97" fmla="*/ 258395 h 1037139"/>
                <a:gd name="connsiteX98" fmla="*/ 280863 w 5132298"/>
                <a:gd name="connsiteY98" fmla="*/ 189111 h 1037139"/>
                <a:gd name="connsiteX99" fmla="*/ 1186405 w 5132298"/>
                <a:gd name="connsiteY99" fmla="*/ 189130 h 1037139"/>
                <a:gd name="connsiteX100" fmla="*/ 1186405 w 5132298"/>
                <a:gd name="connsiteY100" fmla="*/ 1000336 h 1037139"/>
                <a:gd name="connsiteX101" fmla="*/ 1153144 w 5132298"/>
                <a:gd name="connsiteY101" fmla="*/ 1037198 h 1037139"/>
                <a:gd name="connsiteX102" fmla="*/ 1012879 w 5132298"/>
                <a:gd name="connsiteY102" fmla="*/ 1037198 h 1037139"/>
                <a:gd name="connsiteX103" fmla="*/ 979656 w 5132298"/>
                <a:gd name="connsiteY103" fmla="*/ 1000336 h 1037139"/>
                <a:gd name="connsiteX104" fmla="*/ 979656 w 5132298"/>
                <a:gd name="connsiteY104" fmla="*/ 37035 h 1037139"/>
                <a:gd name="connsiteX105" fmla="*/ 1012879 w 5132298"/>
                <a:gd name="connsiteY105" fmla="*/ 116 h 1037139"/>
                <a:gd name="connsiteX106" fmla="*/ 1439846 w 5132298"/>
                <a:gd name="connsiteY106" fmla="*/ 116 h 1037139"/>
                <a:gd name="connsiteX107" fmla="*/ 1840506 w 5132298"/>
                <a:gd name="connsiteY107" fmla="*/ 369838 h 1037139"/>
                <a:gd name="connsiteX108" fmla="*/ 1840506 w 5132298"/>
                <a:gd name="connsiteY108" fmla="*/ 1004032 h 1037139"/>
                <a:gd name="connsiteX109" fmla="*/ 1803625 w 5132298"/>
                <a:gd name="connsiteY109" fmla="*/ 1037198 h 1037139"/>
                <a:gd name="connsiteX110" fmla="*/ 1670885 w 5132298"/>
                <a:gd name="connsiteY110" fmla="*/ 1037198 h 1037139"/>
                <a:gd name="connsiteX111" fmla="*/ 1634023 w 5132298"/>
                <a:gd name="connsiteY111" fmla="*/ 1004032 h 1037139"/>
                <a:gd name="connsiteX112" fmla="*/ 1634023 w 5132298"/>
                <a:gd name="connsiteY112" fmla="*/ 369838 h 1037139"/>
                <a:gd name="connsiteX113" fmla="*/ 1439846 w 5132298"/>
                <a:gd name="connsiteY113" fmla="*/ 189225 h 1037139"/>
                <a:gd name="connsiteX114" fmla="*/ 1186405 w 5132298"/>
                <a:gd name="connsiteY114" fmla="*/ 189130 h 1037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5132298" h="1037139">
                  <a:moveTo>
                    <a:pt x="4143956" y="78849"/>
                  </a:moveTo>
                  <a:lnTo>
                    <a:pt x="4143651" y="36939"/>
                  </a:lnTo>
                  <a:cubicBezTo>
                    <a:pt x="4143651" y="16613"/>
                    <a:pt x="4128754" y="78"/>
                    <a:pt x="4110447" y="78"/>
                  </a:cubicBezTo>
                  <a:lnTo>
                    <a:pt x="3970639" y="78"/>
                  </a:lnTo>
                  <a:cubicBezTo>
                    <a:pt x="3952351" y="78"/>
                    <a:pt x="3937435" y="16613"/>
                    <a:pt x="3937435" y="36939"/>
                  </a:cubicBezTo>
                  <a:lnTo>
                    <a:pt x="3937435" y="78849"/>
                  </a:lnTo>
                  <a:lnTo>
                    <a:pt x="3937454" y="78849"/>
                  </a:lnTo>
                  <a:lnTo>
                    <a:pt x="3937759" y="152249"/>
                  </a:lnTo>
                  <a:cubicBezTo>
                    <a:pt x="3937759" y="172575"/>
                    <a:pt x="3952637" y="189111"/>
                    <a:pt x="3970963" y="189111"/>
                  </a:cubicBezTo>
                  <a:lnTo>
                    <a:pt x="4110771" y="189111"/>
                  </a:lnTo>
                  <a:cubicBezTo>
                    <a:pt x="4129059" y="189111"/>
                    <a:pt x="4143975" y="172575"/>
                    <a:pt x="4143975" y="152249"/>
                  </a:cubicBezTo>
                  <a:lnTo>
                    <a:pt x="4143975" y="78849"/>
                  </a:lnTo>
                  <a:lnTo>
                    <a:pt x="4143956" y="78849"/>
                  </a:lnTo>
                  <a:close/>
                  <a:moveTo>
                    <a:pt x="4143956" y="653397"/>
                  </a:moveTo>
                  <a:lnTo>
                    <a:pt x="4143651" y="306706"/>
                  </a:lnTo>
                  <a:cubicBezTo>
                    <a:pt x="4143651" y="286361"/>
                    <a:pt x="4128754" y="269845"/>
                    <a:pt x="4110447" y="269845"/>
                  </a:cubicBezTo>
                  <a:lnTo>
                    <a:pt x="3970639" y="269845"/>
                  </a:lnTo>
                  <a:cubicBezTo>
                    <a:pt x="3952351" y="269845"/>
                    <a:pt x="3937435" y="286361"/>
                    <a:pt x="3937435" y="306706"/>
                  </a:cubicBezTo>
                  <a:lnTo>
                    <a:pt x="3937435" y="653397"/>
                  </a:lnTo>
                  <a:lnTo>
                    <a:pt x="3937454" y="653397"/>
                  </a:lnTo>
                  <a:lnTo>
                    <a:pt x="3937759" y="1000069"/>
                  </a:lnTo>
                  <a:cubicBezTo>
                    <a:pt x="3937759" y="1020396"/>
                    <a:pt x="3952637" y="1036931"/>
                    <a:pt x="3970963" y="1036931"/>
                  </a:cubicBezTo>
                  <a:lnTo>
                    <a:pt x="4110771" y="1036931"/>
                  </a:lnTo>
                  <a:cubicBezTo>
                    <a:pt x="4129059" y="1036931"/>
                    <a:pt x="4143975" y="1020396"/>
                    <a:pt x="4143975" y="1000069"/>
                  </a:cubicBezTo>
                  <a:lnTo>
                    <a:pt x="4143975" y="653397"/>
                  </a:lnTo>
                  <a:lnTo>
                    <a:pt x="4143956" y="653397"/>
                  </a:lnTo>
                  <a:close/>
                  <a:moveTo>
                    <a:pt x="3441430" y="78"/>
                  </a:moveTo>
                  <a:lnTo>
                    <a:pt x="2991355" y="78"/>
                  </a:lnTo>
                  <a:cubicBezTo>
                    <a:pt x="2973029" y="78"/>
                    <a:pt x="2958131" y="16670"/>
                    <a:pt x="2958131" y="37035"/>
                  </a:cubicBezTo>
                  <a:lnTo>
                    <a:pt x="2958131" y="646958"/>
                  </a:lnTo>
                  <a:cubicBezTo>
                    <a:pt x="2958131" y="667323"/>
                    <a:pt x="2973009" y="683858"/>
                    <a:pt x="2991297" y="683858"/>
                  </a:cubicBezTo>
                  <a:lnTo>
                    <a:pt x="3131391" y="683858"/>
                  </a:lnTo>
                  <a:cubicBezTo>
                    <a:pt x="3149717" y="683858"/>
                    <a:pt x="3164595" y="667323"/>
                    <a:pt x="3164595" y="646958"/>
                  </a:cubicBezTo>
                  <a:lnTo>
                    <a:pt x="3164786" y="189015"/>
                  </a:lnTo>
                  <a:lnTo>
                    <a:pt x="3418284" y="189111"/>
                  </a:lnTo>
                  <a:cubicBezTo>
                    <a:pt x="3525383" y="189111"/>
                    <a:pt x="3612499" y="270149"/>
                    <a:pt x="3612499" y="369762"/>
                  </a:cubicBezTo>
                  <a:lnTo>
                    <a:pt x="3612499" y="702794"/>
                  </a:lnTo>
                  <a:cubicBezTo>
                    <a:pt x="3612499" y="802368"/>
                    <a:pt x="3525383" y="847822"/>
                    <a:pt x="3418284" y="847822"/>
                  </a:cubicBezTo>
                  <a:lnTo>
                    <a:pt x="2958131" y="848298"/>
                  </a:lnTo>
                  <a:lnTo>
                    <a:pt x="2958131" y="1037217"/>
                  </a:lnTo>
                  <a:lnTo>
                    <a:pt x="3418284" y="1036931"/>
                  </a:lnTo>
                  <a:cubicBezTo>
                    <a:pt x="3639226" y="1036931"/>
                    <a:pt x="3818982" y="906648"/>
                    <a:pt x="3818982" y="702794"/>
                  </a:cubicBezTo>
                  <a:lnTo>
                    <a:pt x="3818982" y="367590"/>
                  </a:lnTo>
                  <a:cubicBezTo>
                    <a:pt x="3818982" y="171985"/>
                    <a:pt x="3654866" y="78"/>
                    <a:pt x="3441430" y="78"/>
                  </a:cubicBezTo>
                  <a:moveTo>
                    <a:pt x="5132651" y="679820"/>
                  </a:moveTo>
                  <a:cubicBezTo>
                    <a:pt x="5132651" y="670447"/>
                    <a:pt x="5132575" y="660846"/>
                    <a:pt x="5131660" y="650425"/>
                  </a:cubicBezTo>
                  <a:cubicBezTo>
                    <a:pt x="5121469" y="535230"/>
                    <a:pt x="5002749" y="447943"/>
                    <a:pt x="4877591" y="447943"/>
                  </a:cubicBezTo>
                  <a:lnTo>
                    <a:pt x="4567171" y="447943"/>
                  </a:lnTo>
                  <a:lnTo>
                    <a:pt x="4559208" y="447924"/>
                  </a:lnTo>
                  <a:cubicBezTo>
                    <a:pt x="4509487" y="447924"/>
                    <a:pt x="4469063" y="403861"/>
                    <a:pt x="4469063" y="349759"/>
                  </a:cubicBezTo>
                  <a:lnTo>
                    <a:pt x="4469368" y="279312"/>
                  </a:lnTo>
                  <a:cubicBezTo>
                    <a:pt x="4469368" y="229630"/>
                    <a:pt x="4513412" y="189187"/>
                    <a:pt x="4567533" y="189187"/>
                  </a:cubicBezTo>
                  <a:lnTo>
                    <a:pt x="4690043" y="189187"/>
                  </a:lnTo>
                  <a:lnTo>
                    <a:pt x="4691243" y="189225"/>
                  </a:lnTo>
                  <a:lnTo>
                    <a:pt x="5000825" y="189225"/>
                  </a:lnTo>
                  <a:cubicBezTo>
                    <a:pt x="5016656" y="189225"/>
                    <a:pt x="5030676" y="180005"/>
                    <a:pt x="5035706" y="166270"/>
                  </a:cubicBezTo>
                  <a:cubicBezTo>
                    <a:pt x="5037039" y="162612"/>
                    <a:pt x="5037687" y="159259"/>
                    <a:pt x="5037687" y="156021"/>
                  </a:cubicBezTo>
                  <a:lnTo>
                    <a:pt x="5037687" y="33282"/>
                  </a:lnTo>
                  <a:cubicBezTo>
                    <a:pt x="5037687" y="14956"/>
                    <a:pt x="5021151" y="116"/>
                    <a:pt x="5000825" y="116"/>
                  </a:cubicBezTo>
                  <a:lnTo>
                    <a:pt x="4517869" y="173"/>
                  </a:lnTo>
                  <a:cubicBezTo>
                    <a:pt x="4377928" y="173"/>
                    <a:pt x="4262409" y="105805"/>
                    <a:pt x="4262409" y="235555"/>
                  </a:cubicBezTo>
                  <a:lnTo>
                    <a:pt x="4262428" y="382392"/>
                  </a:lnTo>
                  <a:cubicBezTo>
                    <a:pt x="4262428" y="522352"/>
                    <a:pt x="4368041" y="636214"/>
                    <a:pt x="4497886" y="636214"/>
                  </a:cubicBezTo>
                  <a:lnTo>
                    <a:pt x="4836309" y="636214"/>
                  </a:lnTo>
                  <a:cubicBezTo>
                    <a:pt x="4885992" y="636214"/>
                    <a:pt x="4925977" y="680258"/>
                    <a:pt x="4925977" y="734398"/>
                  </a:cubicBezTo>
                  <a:lnTo>
                    <a:pt x="4925977" y="757944"/>
                  </a:lnTo>
                  <a:cubicBezTo>
                    <a:pt x="4925977" y="807645"/>
                    <a:pt x="4882410" y="848050"/>
                    <a:pt x="4828289" y="848050"/>
                  </a:cubicBezTo>
                  <a:lnTo>
                    <a:pt x="4299290" y="848050"/>
                  </a:lnTo>
                  <a:cubicBezTo>
                    <a:pt x="4283440" y="848050"/>
                    <a:pt x="4269419" y="857213"/>
                    <a:pt x="4264447" y="870872"/>
                  </a:cubicBezTo>
                  <a:cubicBezTo>
                    <a:pt x="4263057" y="874606"/>
                    <a:pt x="4262390" y="877997"/>
                    <a:pt x="4262390" y="881216"/>
                  </a:cubicBezTo>
                  <a:lnTo>
                    <a:pt x="4262390" y="1003955"/>
                  </a:lnTo>
                  <a:cubicBezTo>
                    <a:pt x="4262390" y="1022262"/>
                    <a:pt x="4278944" y="1037160"/>
                    <a:pt x="4299290" y="1037160"/>
                  </a:cubicBezTo>
                  <a:lnTo>
                    <a:pt x="4732296" y="1037160"/>
                  </a:lnTo>
                  <a:lnTo>
                    <a:pt x="4879172" y="1037083"/>
                  </a:lnTo>
                  <a:cubicBezTo>
                    <a:pt x="5019075" y="1037083"/>
                    <a:pt x="5132651" y="931470"/>
                    <a:pt x="5132651" y="801587"/>
                  </a:cubicBezTo>
                  <a:lnTo>
                    <a:pt x="5132651" y="679820"/>
                  </a:lnTo>
                  <a:close/>
                  <a:moveTo>
                    <a:pt x="280863" y="189111"/>
                  </a:moveTo>
                  <a:lnTo>
                    <a:pt x="825046" y="189111"/>
                  </a:lnTo>
                  <a:cubicBezTo>
                    <a:pt x="844972" y="189111"/>
                    <a:pt x="861203" y="174518"/>
                    <a:pt x="861203" y="156573"/>
                  </a:cubicBezTo>
                  <a:lnTo>
                    <a:pt x="861203" y="32729"/>
                  </a:lnTo>
                  <a:cubicBezTo>
                    <a:pt x="861203" y="14746"/>
                    <a:pt x="845734" y="78"/>
                    <a:pt x="825046" y="78"/>
                  </a:cubicBezTo>
                  <a:lnTo>
                    <a:pt x="277073" y="78"/>
                  </a:lnTo>
                  <a:cubicBezTo>
                    <a:pt x="124501" y="78"/>
                    <a:pt x="352" y="114301"/>
                    <a:pt x="352" y="255005"/>
                  </a:cubicBezTo>
                  <a:lnTo>
                    <a:pt x="352" y="782309"/>
                  </a:lnTo>
                  <a:cubicBezTo>
                    <a:pt x="352" y="922955"/>
                    <a:pt x="124501" y="1037217"/>
                    <a:pt x="277073" y="1037217"/>
                  </a:cubicBezTo>
                  <a:lnTo>
                    <a:pt x="825046" y="1037217"/>
                  </a:lnTo>
                  <a:cubicBezTo>
                    <a:pt x="844972" y="1037217"/>
                    <a:pt x="861203" y="1022605"/>
                    <a:pt x="861203" y="1004660"/>
                  </a:cubicBezTo>
                  <a:lnTo>
                    <a:pt x="861203" y="880816"/>
                  </a:lnTo>
                  <a:cubicBezTo>
                    <a:pt x="861203" y="862871"/>
                    <a:pt x="844972" y="848298"/>
                    <a:pt x="825046" y="848298"/>
                  </a:cubicBezTo>
                  <a:lnTo>
                    <a:pt x="280863" y="848298"/>
                  </a:lnTo>
                  <a:cubicBezTo>
                    <a:pt x="240839" y="848298"/>
                    <a:pt x="207006" y="816580"/>
                    <a:pt x="207006" y="779051"/>
                  </a:cubicBezTo>
                  <a:lnTo>
                    <a:pt x="207006" y="634347"/>
                  </a:lnTo>
                  <a:lnTo>
                    <a:pt x="532457" y="634347"/>
                  </a:lnTo>
                  <a:cubicBezTo>
                    <a:pt x="552383" y="634347"/>
                    <a:pt x="568595" y="619717"/>
                    <a:pt x="568595" y="601772"/>
                  </a:cubicBezTo>
                  <a:lnTo>
                    <a:pt x="568595" y="480557"/>
                  </a:lnTo>
                  <a:cubicBezTo>
                    <a:pt x="568595" y="462573"/>
                    <a:pt x="552383" y="447943"/>
                    <a:pt x="532457" y="447943"/>
                  </a:cubicBezTo>
                  <a:lnTo>
                    <a:pt x="207006" y="447943"/>
                  </a:lnTo>
                  <a:lnTo>
                    <a:pt x="207006" y="258395"/>
                  </a:lnTo>
                  <a:cubicBezTo>
                    <a:pt x="207006" y="220829"/>
                    <a:pt x="240839" y="189111"/>
                    <a:pt x="280863" y="189111"/>
                  </a:cubicBezTo>
                  <a:moveTo>
                    <a:pt x="1186405" y="189130"/>
                  </a:moveTo>
                  <a:lnTo>
                    <a:pt x="1186405" y="1000336"/>
                  </a:lnTo>
                  <a:cubicBezTo>
                    <a:pt x="1186405" y="1020662"/>
                    <a:pt x="1171470" y="1037198"/>
                    <a:pt x="1153144" y="1037198"/>
                  </a:cubicBezTo>
                  <a:lnTo>
                    <a:pt x="1012879" y="1037198"/>
                  </a:lnTo>
                  <a:cubicBezTo>
                    <a:pt x="994553" y="1037198"/>
                    <a:pt x="979656" y="1020662"/>
                    <a:pt x="979656" y="1000336"/>
                  </a:cubicBezTo>
                  <a:lnTo>
                    <a:pt x="979656" y="37035"/>
                  </a:lnTo>
                  <a:cubicBezTo>
                    <a:pt x="979656" y="16670"/>
                    <a:pt x="994553" y="116"/>
                    <a:pt x="1012879" y="116"/>
                  </a:cubicBezTo>
                  <a:lnTo>
                    <a:pt x="1439846" y="116"/>
                  </a:lnTo>
                  <a:cubicBezTo>
                    <a:pt x="1660769" y="116"/>
                    <a:pt x="1840506" y="165946"/>
                    <a:pt x="1840506" y="369838"/>
                  </a:cubicBezTo>
                  <a:lnTo>
                    <a:pt x="1840506" y="1004032"/>
                  </a:lnTo>
                  <a:cubicBezTo>
                    <a:pt x="1840506" y="1022339"/>
                    <a:pt x="1823971" y="1037198"/>
                    <a:pt x="1803625" y="1037198"/>
                  </a:cubicBezTo>
                  <a:lnTo>
                    <a:pt x="1670885" y="1037198"/>
                  </a:lnTo>
                  <a:cubicBezTo>
                    <a:pt x="1650559" y="1037198"/>
                    <a:pt x="1634023" y="1022339"/>
                    <a:pt x="1634023" y="1004032"/>
                  </a:cubicBezTo>
                  <a:lnTo>
                    <a:pt x="1634023" y="369838"/>
                  </a:lnTo>
                  <a:cubicBezTo>
                    <a:pt x="1634023" y="270264"/>
                    <a:pt x="1546926" y="189225"/>
                    <a:pt x="1439846" y="189225"/>
                  </a:cubicBezTo>
                  <a:lnTo>
                    <a:pt x="1186405" y="189130"/>
                  </a:lnTo>
                  <a:close/>
                </a:path>
              </a:pathLst>
            </a:custGeom>
            <a:solidFill>
              <a:schemeClr val="tx2"/>
            </a:solidFill>
            <a:ln w="1905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74351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r-FR" sz="3450" b="1" kern="1200">
          <a:solidFill>
            <a:schemeClr val="tx2"/>
          </a:solidFill>
          <a:latin typeface="Enedis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400" b="1" kern="1200" smtClean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kern="1200" smtClean="0">
          <a:solidFill>
            <a:schemeClr val="tx2"/>
          </a:solidFill>
          <a:latin typeface="Public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 smtClean="0">
          <a:solidFill>
            <a:schemeClr val="tx1"/>
          </a:solidFill>
          <a:latin typeface="Public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6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600" i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ojira.enedis.fr/browse/DSK-1788?src=confmacr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gojira.enedis.fr/browse/DSK-1481?src=confmacro" TargetMode="External"/><Relationship Id="rId4" Type="http://schemas.openxmlformats.org/officeDocument/2006/relationships/hyperlink" Target="https://gojira.enedis.fr/browse/DSK-2004?src=confmacr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610394"/>
              </p:ext>
            </p:extLst>
          </p:nvPr>
        </p:nvGraphicFramePr>
        <p:xfrm>
          <a:off x="170634" y="2315938"/>
          <a:ext cx="11822443" cy="266096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91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</a:t>
                      </a:r>
                      <a:r>
                        <a:rPr lang="fr-FR" sz="1200" b="1" i="0" u="none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érification</a:t>
                      </a:r>
                      <a:r>
                        <a:rPr lang="fr-FR" sz="1200" b="1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la cohérence des valeurs de Fabricant/Modèle pour les boîtes de jonction HTA / BT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d’un contrôle de la cohérence des valeurs de Fabricant/Modèle pour les jonctions HTA / BT vis-à-vis du catalogue SIG :</a:t>
                      </a:r>
                    </a:p>
                    <a:p>
                      <a:pPr marL="171450" marR="0" lvl="0" indent="-1714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Boîte de jonction sans matériel =&gt; erreur </a:t>
                      </a:r>
                      <a:r>
                        <a:rPr lang="fr-FR" sz="1200" i="0" u="none" kern="12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</a:p>
                    <a:p>
                      <a:pPr marL="171450" marR="0" lvl="0" indent="-1714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Boîte de jonction avec plusieurs matériels =&gt; erreur </a:t>
                      </a:r>
                      <a:r>
                        <a:rPr lang="fr-FR" sz="1200" i="0" u="none" kern="12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</a:p>
                    <a:p>
                      <a:pPr marL="171450" marR="0" lvl="0" indent="-1714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Matériel orphelin =&gt; erreur </a:t>
                      </a:r>
                      <a:r>
                        <a:rPr lang="fr-FR" sz="1200" i="0" u="none" kern="12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  <a:endParaRPr lang="fr-FR" sz="1200" i="0" u="non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Matériel absent du catalogue =&gt; erreur </a:t>
                      </a:r>
                      <a:r>
                        <a:rPr lang="fr-FR" sz="1200" i="0" u="none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faible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121215"/>
                  </a:ext>
                </a:extLst>
              </a:tr>
              <a:tr h="535534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Amélioration du test sur la dimension géométrique des objets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 contrôle de la dimension 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géométrique </a:t>
                      </a: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(2D/3D) de l’objet ne remontait pas l'absence de l’information portée par la balise </a:t>
                      </a:r>
                      <a:r>
                        <a:rPr lang="fr-FR" sz="1200" i="1" u="none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srsDimension</a:t>
                      </a:r>
                      <a:r>
                        <a:rPr lang="fr-FR" sz="1200" i="1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pour les objets ponctuels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855800"/>
                  </a:ext>
                </a:extLst>
              </a:tr>
              <a:tr h="535534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d’informations dans les traces 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i="0" u="none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des informations logiciel, producteur et responsable dans les traces afin de pouvoir les exploiter dans le rapport </a:t>
                      </a:r>
                      <a:r>
                        <a:rPr lang="fr-FR" sz="1200" i="0" u="none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PowerBI</a:t>
                      </a:r>
                      <a:endParaRPr lang="fr-FR" sz="1200" i="0" u="non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275788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8140385" cy="445956"/>
          </a:xfrm>
        </p:spPr>
        <p:txBody>
          <a:bodyPr/>
          <a:lstStyle/>
          <a:p>
            <a:r>
              <a:rPr lang="fr-FR" dirty="0"/>
              <a:t>RecoStaR Contrôle v2.7.0</a:t>
            </a: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780CC67A-509E-B034-5972-D5B7F1F85208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11628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Ajout d’un </a:t>
            </a:r>
            <a:r>
              <a:rPr lang="fr-FR" sz="1400" b="1" dirty="0">
                <a:solidFill>
                  <a:prstClr val="black"/>
                </a:solidFill>
                <a:latin typeface="Arial" panose="020B0604020202020204"/>
              </a:rPr>
              <a:t>contrôle des valeurs de Fabricant/Modèle pour les jonctions HTA / BT</a:t>
            </a:r>
          </a:p>
          <a:p>
            <a:pPr algn="ctr"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Correction d’anomalies</a:t>
            </a:r>
          </a:p>
          <a:p>
            <a:pPr algn="ctr">
              <a:defRPr/>
            </a:pPr>
            <a:endParaRPr kumimoji="0" lang="fr-FR" sz="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Déployé le 15/12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A1B619-516E-FEA1-808F-FC6F7C9A6FEF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principaux</a:t>
            </a:r>
          </a:p>
        </p:txBody>
      </p:sp>
      <p:sp>
        <p:nvSpPr>
          <p:cNvPr id="8" name="Espace réservé du numéro de diapositive 3">
            <a:extLst>
              <a:ext uri="{FF2B5EF4-FFF2-40B4-BE49-F238E27FC236}">
                <a16:creationId xmlns:a16="http://schemas.microsoft.com/office/drawing/2014/main" id="{651617A0-7F9A-9B26-DCCF-C09AC6322DC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203781" y="6514718"/>
            <a:ext cx="465150" cy="15484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2CD406-DD5C-4C82-A93D-2E3C24D7DE8E}" type="slidenum">
              <a:rPr lang="fr-FR" smtClean="0"/>
              <a:pPr/>
              <a:t>1</a:t>
            </a:fld>
            <a:endParaRPr kumimoji="0" lang="fr-FR" sz="750" b="1" i="0" u="none" strike="noStrike" kern="1200" cap="none" spc="0" normalizeH="0" baseline="0" noProof="0">
              <a:ln>
                <a:noFill/>
              </a:ln>
              <a:solidFill>
                <a:srgbClr val="1423DC"/>
              </a:solidFill>
              <a:effectLst/>
              <a:uLnTx/>
              <a:uFillTx/>
              <a:latin typeface="Enedi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889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781955"/>
              </p:ext>
            </p:extLst>
          </p:nvPr>
        </p:nvGraphicFramePr>
        <p:xfrm>
          <a:off x="170634" y="2315938"/>
          <a:ext cx="11822443" cy="899184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005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i="0" u="none" kern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Contrôle de la référence à la XSD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Renforcement du contrôle qui ne remontait pas systématiquement une mauvaise référence à la XSD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9247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8140385" cy="445956"/>
          </a:xfrm>
        </p:spPr>
        <p:txBody>
          <a:bodyPr/>
          <a:lstStyle/>
          <a:p>
            <a:r>
              <a:rPr lang="fr-FR" dirty="0"/>
              <a:t>RecoStaR Contrôle v2.6.0</a:t>
            </a: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780CC67A-509E-B034-5972-D5B7F1F85208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11628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Correction d’anomalies</a:t>
            </a:r>
          </a:p>
          <a:p>
            <a:pPr algn="ctr">
              <a:defRPr/>
            </a:pPr>
            <a:endParaRPr kumimoji="0" 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Déployé le </a:t>
            </a:r>
            <a:r>
              <a:rPr lang="fr-FR" sz="1400" i="1" dirty="0">
                <a:solidFill>
                  <a:srgbClr val="00B050"/>
                </a:solidFill>
                <a:latin typeface="Arial" panose="020B0604020202020204"/>
              </a:rPr>
              <a:t>04</a:t>
            </a: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/12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A1B619-516E-FEA1-808F-FC6F7C9A6FEF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principaux</a:t>
            </a:r>
          </a:p>
        </p:txBody>
      </p:sp>
      <p:sp>
        <p:nvSpPr>
          <p:cNvPr id="7" name="Espace réservé du numéro de diapositive 3">
            <a:extLst>
              <a:ext uri="{FF2B5EF4-FFF2-40B4-BE49-F238E27FC236}">
                <a16:creationId xmlns:a16="http://schemas.microsoft.com/office/drawing/2014/main" id="{E65E32CC-4CA1-326A-B0C2-3E273DD20322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203781" y="6514718"/>
            <a:ext cx="465150" cy="15484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750" b="1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2CD406-DD5C-4C82-A93D-2E3C24D7DE8E}" type="slidenum">
              <a:rPr lang="fr-FR" smtClean="0"/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750" b="1" i="0" u="none" strike="noStrike" kern="1200" cap="none" spc="0" normalizeH="0" baseline="0" noProof="0">
              <a:ln>
                <a:noFill/>
              </a:ln>
              <a:solidFill>
                <a:srgbClr val="1423DC"/>
              </a:solidFill>
              <a:effectLst/>
              <a:uLnTx/>
              <a:uFillTx/>
              <a:latin typeface="Enedi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47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180143"/>
              </p:ext>
            </p:extLst>
          </p:nvPr>
        </p:nvGraphicFramePr>
        <p:xfrm>
          <a:off x="170634" y="2315938"/>
          <a:ext cx="11822443" cy="268717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005">
                <a:tc>
                  <a:txBody>
                    <a:bodyPr/>
                    <a:lstStyle/>
                    <a:p>
                      <a:pPr algn="ctr"/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du respect de la XSD (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XML </a:t>
                      </a:r>
                      <a:r>
                        <a:rPr kumimoji="0" lang="fr-FR" sz="11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Schema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1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Definition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)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Vérification 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 respect de la structure XSD (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E-114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la présence de la référence à la XSD (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E-115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forte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la nomenclature du </a:t>
                      </a:r>
                      <a:r>
                        <a:rPr lang="fr-FR" sz="1100" b="0" i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namespace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la XSD (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E-113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forte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la présence de la dimension des objets géographiques (</a:t>
                      </a:r>
                      <a:r>
                        <a:rPr lang="fr-FR" sz="1100" b="0" i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srsDimension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(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erreurs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E-009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forte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E-130 </a:t>
                      </a:r>
                      <a:r>
                        <a:rPr lang="fr-FR" sz="1100" b="0" i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basse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9247"/>
                  </a:ext>
                </a:extLst>
              </a:tr>
              <a:tr h="541591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Correction du calcul des longueurs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À la suite d'une régression de la v2.4, le calcul des longueurs géographiques et électriques est erroné lorsque les câbles sont sous fourreau 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câbles BT sont comptés 2 fois (en réseau BT)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LR sont comptés 2 fois (1 fois en réseau BT et 1 fois en LR)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623197"/>
                  </a:ext>
                </a:extLst>
              </a:tr>
              <a:tr h="541591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Correction du contrôle des Z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Amélioration du contrôle de la valeur du Z, certaines anomalies suivantes étant remontées de manière indue 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E-627 : PLOR avec valeur de "levé" différente de l'altitude du PLOR 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E-513 : Le Z du sommet n'est pas cohérent avec le Z du PLOR / PTRL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121215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5944141" cy="445956"/>
          </a:xfrm>
        </p:spPr>
        <p:txBody>
          <a:bodyPr/>
          <a:lstStyle/>
          <a:p>
            <a:r>
              <a:rPr lang="fr-FR" dirty="0"/>
              <a:t>RecoStaR Contrôle v2.5.0</a:t>
            </a: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780CC67A-509E-B034-5972-D5B7F1F85208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11628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Contrôle du respect de la XSD</a:t>
            </a:r>
          </a:p>
          <a:p>
            <a:pPr algn="ctr"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Correction du calcul des longueurs</a:t>
            </a: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Déployé le jeudi 13/11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A1B619-516E-FEA1-808F-FC6F7C9A6FEF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principaux</a:t>
            </a:r>
          </a:p>
        </p:txBody>
      </p:sp>
    </p:spTree>
    <p:extLst>
      <p:ext uri="{BB962C8B-B14F-4D97-AF65-F5344CB8AC3E}">
        <p14:creationId xmlns:p14="http://schemas.microsoft.com/office/powerpoint/2010/main" val="179646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0634" y="1762580"/>
          <a:ext cx="11822443" cy="506461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973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des PLOR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Pour tous les PLOR de type </a:t>
                      </a:r>
                      <a:r>
                        <a:rPr lang="fr-FR" sz="1100" b="0" i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AltitudeGeneratrice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(ceux de type </a:t>
                      </a:r>
                      <a:r>
                        <a:rPr lang="fr-FR" sz="1100" b="0" i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ChargeGeneratrice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sont exclus de ce contrôle),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vérification que la valeur 'levé'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du PLOR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 égale à la valeur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arrondie à 3 décimales la + proche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 Z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la géométrie du PLOR.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écart =&gt; 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E-627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: "PLOR avec valeur de 'levé' différente de l'altitude du PLOR"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de l’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E-626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"Le fichier possède des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PLOR superposés en X,Y avec un mode de levé identique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."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489115"/>
                  </a:ext>
                </a:extLst>
              </a:tr>
              <a:tr h="221973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des extrémités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du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contrôle qu'une jonction de type RAS doit avoir plus d'un câble raccordé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E-624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56650"/>
                  </a:ext>
                </a:extLst>
              </a:tr>
              <a:tr h="221973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de cohérence nœud/conteneur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du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contrôle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nœud/conteneur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pour les nœuds de type Terre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RPD_Terre_Reco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non autorisés hors d'un conteneur.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01450"/>
                  </a:ext>
                </a:extLst>
              </a:tr>
              <a:tr h="221973">
                <a:tc>
                  <a:txBody>
                    <a:bodyPr/>
                    <a:lstStyle/>
                    <a:p>
                      <a:pPr algn="ctr"/>
                      <a:r>
                        <a:rPr kumimoji="0" lang="fr-FR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des Z vides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Contrôle de la présence d’une valeur de Z non nulle pour toutes les géométries (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E-517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provisoirement </a:t>
                      </a:r>
                      <a:r>
                        <a:rPr lang="fr-FR" sz="1100" b="0" i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basse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1100" b="0" i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forte 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à terme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579520"/>
                  </a:ext>
                </a:extLst>
              </a:tr>
              <a:tr h="221973">
                <a:tc>
                  <a:txBody>
                    <a:bodyPr/>
                    <a:lstStyle/>
                    <a:p>
                      <a:pPr algn="ctr"/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des profondeurs atypiques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Pour les cheminements suivants 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RPD_Fourreau_Reco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RPD_Galerie_Reco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RPD_PleineTerre_Reco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RPD_ProtectionMecanique_Reco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Création d’une nouvelle règle de validation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 lorsque ces cheminements possèdent une valeur non nulle pour le champ "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ProfondeurMinNonReg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" (alias "Profondeur atypique"), vérification que tous les sommets de ce cheminement disposent bien d'un PLOR de type "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ChargeGeneratrice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", en plus du PLOR "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AltitudeGeneratrice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". (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erreur 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E-625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196547"/>
                  </a:ext>
                </a:extLst>
              </a:tr>
              <a:tr h="221973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des associations cheminement/câble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d’un contrôle de respect des règles suivantes: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cheminements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type 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Fourreau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et 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Galerie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peuvent avoir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0 ou 1 câble associé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cheminements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type 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Pleine Terre, Protection Mécanique et Aérien 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peuvent avoir 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 câble associé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câble électrique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doit être dans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cheminement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n'importe quel type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câble de terre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doit être dans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cheminement de type Pleine Terre, Fourreau ou Galerie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41961"/>
                  </a:ext>
                </a:extLst>
              </a:tr>
              <a:tr h="221973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Contrôle de cohérence des valeurs CLASSE/EFFORT</a:t>
                      </a: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Vérification de la cohérence des combinaisons de valeurs CLASSE + EFFORT avec le catalogue des poteaux (</a:t>
                      </a:r>
                      <a:r>
                        <a:rPr lang="fr-FR" sz="11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E-221</a:t>
                      </a:r>
                      <a:r>
                        <a:rPr lang="fr-FR" sz="11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0" i="1" kern="12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moyenne</a:t>
                      </a:r>
                      <a:r>
                        <a:rPr lang="fr-FR" sz="1100" b="0" i="0" kern="12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561703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5944141" cy="445956"/>
          </a:xfrm>
        </p:spPr>
        <p:txBody>
          <a:bodyPr/>
          <a:lstStyle/>
          <a:p>
            <a:r>
              <a:rPr lang="fr-FR" dirty="0"/>
              <a:t>RecoStaR Contrôle v2.4.0</a:t>
            </a: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780CC67A-509E-B034-5972-D5B7F1F85208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7510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Ajout de contrôles </a:t>
            </a:r>
          </a:p>
          <a:p>
            <a:pPr algn="ctr">
              <a:defRPr/>
            </a:pPr>
            <a:endParaRPr kumimoji="0" lang="fr-FR" sz="900" b="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Déploiement réalisé le 16/10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A1B619-516E-FEA1-808F-FC6F7C9A6FEF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principaux</a:t>
            </a:r>
          </a:p>
        </p:txBody>
      </p:sp>
    </p:spTree>
    <p:extLst>
      <p:ext uri="{BB962C8B-B14F-4D97-AF65-F5344CB8AC3E}">
        <p14:creationId xmlns:p14="http://schemas.microsoft.com/office/powerpoint/2010/main" val="264507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318664"/>
              </p:ext>
            </p:extLst>
          </p:nvPr>
        </p:nvGraphicFramePr>
        <p:xfrm>
          <a:off x="170634" y="2410588"/>
          <a:ext cx="11822443" cy="395209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91">
                <a:tc>
                  <a:txBody>
                    <a:bodyPr/>
                    <a:lstStyle/>
                    <a:p>
                      <a:pPr algn="ctr"/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Refonte du contrôle de l’altimétrie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 calcul de la pente entre le Z du vertex et le Z du vertex précédent se fera en appliquant le contrôle suivant 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HTA/BT : pente max 30%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LR/DI/Terre : pente max 45%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Sont exclus du contrôle de cohérence du Z 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points à l'intérieur du cylindre (rayon 2m et hauteur 8m) centré sur le point de départ ou d'arrivée du câble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points associés à un PLOR de type Charge génératrice avec un seuil de 5cm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réseaux en galerie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segments de moins de 25 cm.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Erreur </a:t>
                      </a:r>
                      <a:r>
                        <a:rPr kumimoji="0" lang="fr-FR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E-521</a:t>
                      </a:r>
                      <a:r>
                        <a:rPr kumimoji="0" lang="fr-FR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moyenne</a:t>
                      </a:r>
                      <a:endParaRPr lang="fr-FR" sz="1100" b="0" i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9247"/>
                  </a:ext>
                </a:extLst>
              </a:tr>
              <a:tr h="285163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Ajout des projections IGNv2b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de la prise en compte des 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codes de projection EPSGv2b 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l’IGN :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Lambert-93 9794 RGF93LAMB93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42 9842 RGF93CC42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43 9843 RGF93CC43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44 9844 RGF93CC44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45 9845 RGF93CC45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46 9846 RGF93CC46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47 9847 RGF93CC47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48 9848 RGF93CC48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49 9849 RGF93CC49</a:t>
                      </a:r>
                      <a:b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CC 50 9850 RGF93CC50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6540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7824699" cy="891911"/>
          </a:xfrm>
        </p:spPr>
        <p:txBody>
          <a:bodyPr/>
          <a:lstStyle/>
          <a:p>
            <a:r>
              <a:rPr lang="fr-FR" dirty="0"/>
              <a:t>RecoStaR Contrôle v2.4.0 (suite)</a:t>
            </a:r>
          </a:p>
        </p:txBody>
      </p:sp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A02441E-3889-8A4F-5284-F92D4B9C070F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1268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Refonte du contrôle de l’altimétrie</a:t>
            </a: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Ajout des projections IGNv2b</a:t>
            </a:r>
          </a:p>
          <a:p>
            <a:pPr algn="ctr">
              <a:defRPr/>
            </a:pPr>
            <a:endParaRPr kumimoji="0" lang="fr-FR" sz="1400" b="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Déploiement réalisé le 16/10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E0461A-F34F-E65C-164C-E22FDEEE81F1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secondaires</a:t>
            </a:r>
          </a:p>
        </p:txBody>
      </p:sp>
    </p:spTree>
    <p:extLst>
      <p:ext uri="{BB962C8B-B14F-4D97-AF65-F5344CB8AC3E}">
        <p14:creationId xmlns:p14="http://schemas.microsoft.com/office/powerpoint/2010/main" val="186207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813228"/>
              </p:ext>
            </p:extLst>
          </p:nvPr>
        </p:nvGraphicFramePr>
        <p:xfrm>
          <a:off x="170634" y="2315938"/>
          <a:ext cx="11822443" cy="200137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91">
                <a:tc>
                  <a:txBody>
                    <a:bodyPr/>
                    <a:lstStyle/>
                    <a:p>
                      <a:pPr algn="ctr"/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Gestion des nouveaux numéros RACING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L’objectif est d’autoriser les nouveaux numéros RACING.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 effet, la nomenclature des n° d'affaire RACING a évolué, ce qui a un impact sur le contrôle de conformité du n° transmis par Aloé.</a:t>
                      </a:r>
                    </a:p>
                    <a:p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anciens numéros existent toujours au format "RAC-AA-XXXXXXXXXX" avec XXXXXXXXXX= 10 caractères alphanumériques, mais les nouveaux respectent désormais la nomenclature </a:t>
                      </a:r>
                      <a:r>
                        <a:rPr lang="fr-FR" sz="11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RAC-TTT-AA-NNNNNN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avec 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TTT = 'NAT' ou Trigramme de la DR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AA = année sur 2 chiffres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NNNNNN = numéro d'ordre, remis à 1 chaque début année (compteur national).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698257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11090413" cy="445956"/>
          </a:xfrm>
        </p:spPr>
        <p:txBody>
          <a:bodyPr/>
          <a:lstStyle/>
          <a:p>
            <a:r>
              <a:rPr lang="fr-FR" dirty="0"/>
              <a:t>RecoStaR Contrôle</a:t>
            </a: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780CC67A-509E-B034-5972-D5B7F1F85208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11628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Contrôle RecoStaR : autorisation des nouveaux numéros RACING</a:t>
            </a: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400" i="1" dirty="0">
                <a:solidFill>
                  <a:srgbClr val="00B050"/>
                </a:solidFill>
                <a:latin typeface="Arial" panose="020B0604020202020204"/>
              </a:rPr>
              <a:t>Déploiement réalisé le 25/09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A1B619-516E-FEA1-808F-FC6F7C9A6FEF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principaux</a:t>
            </a:r>
          </a:p>
        </p:txBody>
      </p:sp>
    </p:spTree>
    <p:extLst>
      <p:ext uri="{BB962C8B-B14F-4D97-AF65-F5344CB8AC3E}">
        <p14:creationId xmlns:p14="http://schemas.microsoft.com/office/powerpoint/2010/main" val="2524921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70634" y="2359479"/>
          <a:ext cx="11822443" cy="149845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91">
                <a:tc>
                  <a:txBody>
                    <a:bodyPr/>
                    <a:lstStyle/>
                    <a:p>
                      <a:pPr algn="ctr"/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Contrôle RecoStaR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Correction des anomalies suivantes 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 contrôle des boites / nombre de câbles ne prend en compte que les câbles au statut « en attente de Mise En Service » alors qu’il doit également prendre en compte ceux au statut « en service »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 Ouvrage Collectif de Branchement (OCB) peut avoir une géométrie propre s'il n'est pas positionné dans un conteneur (coffret, bâtiment technique)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Mauvaise gestion des caractères spéciaux présents dans le nom du fichier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RécoStaR.gml</a:t>
                      </a:r>
                      <a:endParaRPr lang="fr-FR" sz="1100" b="0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698257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5944141" cy="445956"/>
          </a:xfrm>
        </p:spPr>
        <p:txBody>
          <a:bodyPr/>
          <a:lstStyle/>
          <a:p>
            <a:r>
              <a:rPr lang="fr-FR" dirty="0"/>
              <a:t>RecoStaR Contrôle v2.3.0</a:t>
            </a: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780CC67A-509E-B034-5972-D5B7F1F85208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10340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Correction d’anomalies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400" i="1" dirty="0">
                <a:solidFill>
                  <a:srgbClr val="00B050"/>
                </a:solidFill>
                <a:latin typeface="Arial" panose="020B0604020202020204"/>
              </a:rPr>
              <a:t>Déploiement réalisé le 16/08</a:t>
            </a: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A1B619-516E-FEA1-808F-FC6F7C9A6FEF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principaux</a:t>
            </a:r>
          </a:p>
        </p:txBody>
      </p:sp>
    </p:spTree>
    <p:extLst>
      <p:ext uri="{BB962C8B-B14F-4D97-AF65-F5344CB8AC3E}">
        <p14:creationId xmlns:p14="http://schemas.microsoft.com/office/powerpoint/2010/main" val="1467162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808200"/>
              </p:ext>
            </p:extLst>
          </p:nvPr>
        </p:nvGraphicFramePr>
        <p:xfrm>
          <a:off x="170634" y="1973038"/>
          <a:ext cx="11822443" cy="418556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91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Fonctionnalités développées ou améliorées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+mj-lt"/>
                        </a:rPr>
                        <a:t>Description détaillée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91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Amélioration du certificat de conformité</a:t>
                      </a:r>
                      <a:endParaRPr lang="fr-FR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d’un encart sur les DI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05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05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Utilisation des longueurs GML plutôt que les longueurs géographiques calculées à partir des Z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Suppression du cumul final des longueurs (inutile)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698257"/>
                  </a:ext>
                </a:extLst>
              </a:tr>
              <a:tr h="56165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Amélioration du </a:t>
                      </a:r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tableau des longueurs</a:t>
                      </a:r>
                      <a:endParaRPr lang="fr-FR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valeurs de longueurs GML et géographiques sont arrondies à 1 chiffre après la virgule (arrondies au plus près)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longueur géographique ne tient plus compte des Z vides ou nuls (ce qui générait des écarts importants entre longueur GML et longueur géographique/électrique)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écart entre Lg GML et Lg </a:t>
                      </a:r>
                      <a:r>
                        <a:rPr lang="fr-FR" sz="105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&gt; (2% Lg GML + 2 m) =&gt; ajout d’une alerte ‘</a:t>
                      </a:r>
                      <a:r>
                        <a:rPr lang="fr-FR" sz="1050" kern="12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Vigilance Lg GEO (présence de Z possiblement incohérents)</a:t>
                      </a: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écart entre Lg GML et Lg </a:t>
                      </a:r>
                      <a:r>
                        <a:rPr lang="fr-FR" sz="105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&gt; (20% Lg GML + 6 m) alors Lg </a:t>
                      </a:r>
                      <a:r>
                        <a:rPr lang="fr-FR" sz="105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= Lg GML =&gt; ajout d’une alerte ‘</a:t>
                      </a:r>
                      <a:r>
                        <a:rPr lang="fr-FR" sz="1050" kern="12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Lg </a:t>
                      </a:r>
                      <a:r>
                        <a:rPr lang="fr-FR" sz="1050" kern="1200" dirty="0" err="1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</a:t>
                      </a:r>
                      <a:r>
                        <a:rPr lang="fr-FR" sz="1050" kern="12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calculée sans Z car hors tolérance SIG</a:t>
                      </a:r>
                      <a:r>
                        <a:rPr lang="fr-FR" sz="105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’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79392"/>
                  </a:ext>
                </a:extLst>
              </a:tr>
              <a:tr h="522123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 d'une tolérance sur le contrôle PLOR / CHEMINEMENT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b="0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Ajout d’une tolérance de </a:t>
                      </a:r>
                      <a:r>
                        <a:rPr lang="fr-FR" sz="1050" b="1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2mm</a:t>
                      </a:r>
                      <a:r>
                        <a:rPr lang="fr-FR" sz="1050" b="0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(tolérance identique à celle de </a:t>
                      </a:r>
                      <a:r>
                        <a:rPr lang="fr-FR" sz="1050" b="0" i="0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GEMap</a:t>
                      </a:r>
                      <a:r>
                        <a:rPr lang="fr-FR" sz="1050" b="0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sur le contrôle PLOR / CHEMINEMENT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220579"/>
                  </a:ext>
                </a:extLst>
              </a:tr>
              <a:tr h="33114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Prise en compte des valeurs HTB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Autorise les valeurs de domaine de tension correspondant à la HTB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870241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Anomalies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50" b="0" kern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Correction des anomalies suivantes 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[DSK-1788] [RS][CTRL] Absence du type d'objet sur certaines erreurs</a:t>
                      </a:r>
                      <a:endParaRPr lang="fr-FR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[DSK-2004] [RS][CTRL]Ajout de la désignation normalisée BT 4x25 AL pour les réseaux </a:t>
                      </a:r>
                      <a:r>
                        <a:rPr lang="fr-FR" sz="1050" dirty="0" err="1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brch</a:t>
                      </a:r>
                      <a:r>
                        <a:rPr lang="fr-FR" sz="105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 de type LR et DI</a:t>
                      </a:r>
                      <a:endParaRPr lang="fr-FR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5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[DSK-1481] [RS][CTRL] Ajout du n° de PLOR dans le label des erreurs liées à un PLOR</a:t>
                      </a:r>
                      <a:r>
                        <a:rPr lang="fr-FR" sz="1050" b="0" kern="12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948013"/>
                  </a:ext>
                </a:extLst>
              </a:tr>
            </a:tbl>
          </a:graphicData>
        </a:graphic>
      </p:graphicFrame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04901" y="310814"/>
            <a:ext cx="5944141" cy="445956"/>
          </a:xfrm>
        </p:spPr>
        <p:txBody>
          <a:bodyPr/>
          <a:lstStyle/>
          <a:p>
            <a:r>
              <a:rPr lang="fr-FR" dirty="0">
                <a:latin typeface="Enedis" pitchFamily="2" charset="0"/>
              </a:rPr>
              <a:t>RecoStaR Contrôle v2.2.0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42163FE-644D-AF99-2E4E-EB61495FB8D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5367" y="2403112"/>
            <a:ext cx="2469426" cy="431762"/>
          </a:xfrm>
          <a:prstGeom prst="rect">
            <a:avLst/>
          </a:prstGeom>
        </p:spPr>
      </p:pic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780CC67A-509E-B034-5972-D5B7F1F85208}"/>
              </a:ext>
            </a:extLst>
          </p:cNvPr>
          <p:cNvSpPr txBox="1">
            <a:spLocks/>
          </p:cNvSpPr>
          <p:nvPr/>
        </p:nvSpPr>
        <p:spPr>
          <a:xfrm>
            <a:off x="2194561" y="979808"/>
            <a:ext cx="7546206" cy="9007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108000" tIns="0" rIns="108000" bIns="0" rtlCol="0" anchor="ctr">
            <a:noAutofit/>
          </a:bodyPr>
          <a:lstStyle>
            <a:lvl1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16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Clr>
                <a:schemeClr val="tx2"/>
              </a:buClr>
              <a:buSzPct val="120000"/>
              <a:buFont typeface="Public Sans" pitchFamily="2" charset="0"/>
              <a:buChar char="—"/>
              <a:defRPr sz="12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76000" indent="-108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-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52000" indent="-21600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377" rtl="0" eaLnBrk="1" latinLnBrk="0" hangingPunct="1">
              <a:lnSpc>
                <a:spcPct val="101000"/>
              </a:lnSpc>
              <a:spcBef>
                <a:spcPts val="0"/>
              </a:spcBef>
              <a:buFont typeface="Arial" panose="020B0604020202020204" pitchFamily="34" charset="0"/>
              <a:buNone/>
              <a:defRPr sz="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Amélioration du certificat de conformité et du tableau des longueurs</a:t>
            </a:r>
          </a:p>
          <a:p>
            <a:pPr marL="0" marR="0" lvl="0" indent="0" algn="ctr" defTabSz="914377" rtl="0" eaLnBrk="1" fontAlgn="auto" latinLnBrk="0" hangingPunct="1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>
              <a:defRPr/>
            </a:pPr>
            <a:r>
              <a:rPr lang="fr-FR" sz="1400" i="1" dirty="0">
                <a:solidFill>
                  <a:srgbClr val="00B050"/>
                </a:solidFill>
                <a:latin typeface="Arial" panose="020B0604020202020204"/>
              </a:rPr>
              <a:t>Déploiement réalisé le 31/07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A1B619-516E-FEA1-808F-FC6F7C9A6FEF}"/>
              </a:ext>
            </a:extLst>
          </p:cNvPr>
          <p:cNvSpPr/>
          <p:nvPr/>
        </p:nvSpPr>
        <p:spPr>
          <a:xfrm>
            <a:off x="4323793" y="783940"/>
            <a:ext cx="3337755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4BC3C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Objectifs principaux</a:t>
            </a:r>
          </a:p>
        </p:txBody>
      </p:sp>
    </p:spTree>
    <p:extLst>
      <p:ext uri="{BB962C8B-B14F-4D97-AF65-F5344CB8AC3E}">
        <p14:creationId xmlns:p14="http://schemas.microsoft.com/office/powerpoint/2010/main" val="117459626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Enedis_Couleur_New">
      <a:dk1>
        <a:sysClr val="windowText" lastClr="000000"/>
      </a:dk1>
      <a:lt1>
        <a:srgbClr val="FFFFFF"/>
      </a:lt1>
      <a:dk2>
        <a:srgbClr val="1423DC"/>
      </a:dk2>
      <a:lt2>
        <a:srgbClr val="96CD32"/>
      </a:lt2>
      <a:accent1>
        <a:srgbClr val="2382D2"/>
      </a:accent1>
      <a:accent2>
        <a:srgbClr val="4BC3C3"/>
      </a:accent2>
      <a:accent3>
        <a:srgbClr val="41A57D"/>
      </a:accent3>
      <a:accent4>
        <a:srgbClr val="FFC328"/>
      </a:accent4>
      <a:accent5>
        <a:srgbClr val="EB6E3C"/>
      </a:accent5>
      <a:accent6>
        <a:srgbClr val="AF2891"/>
      </a:accent6>
      <a:hlink>
        <a:srgbClr val="8755C8"/>
      </a:hlink>
      <a:folHlink>
        <a:srgbClr val="23287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52d4b5-b1dc-431a-98e5-3293e41a40ef">
      <Terms xmlns="http://schemas.microsoft.com/office/infopath/2007/PartnerControls"/>
    </lcf76f155ced4ddcb4097134ff3c332f>
    <TaxCatchAll xmlns="3a368be9-8b1c-4b0d-b336-4b6138f8e6c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090A51D5F47249B1BEC59B198E1469" ma:contentTypeVersion="14" ma:contentTypeDescription="Crée un document." ma:contentTypeScope="" ma:versionID="05c04ae73119f33a8806c8a2a1429ac3">
  <xsd:schema xmlns:xsd="http://www.w3.org/2001/XMLSchema" xmlns:xs="http://www.w3.org/2001/XMLSchema" xmlns:p="http://schemas.microsoft.com/office/2006/metadata/properties" xmlns:ns2="5752d4b5-b1dc-431a-98e5-3293e41a40ef" xmlns:ns3="3a368be9-8b1c-4b0d-b336-4b6138f8e6c3" targetNamespace="http://schemas.microsoft.com/office/2006/metadata/properties" ma:root="true" ma:fieldsID="91c6052e2462183304fe1ec271abe78b" ns2:_="" ns3:_="">
    <xsd:import namespace="5752d4b5-b1dc-431a-98e5-3293e41a40ef"/>
    <xsd:import namespace="3a368be9-8b1c-4b0d-b336-4b6138f8e6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52d4b5-b1dc-431a-98e5-3293e41a40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8560cf4-0f35-47ab-8ecf-36cddf9193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368be9-8b1c-4b0d-b336-4b6138f8e6c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0811857-75ae-4603-b37d-3dc807228ed2}" ma:internalName="TaxCatchAll" ma:showField="CatchAllData" ma:web="3a368be9-8b1c-4b0d-b336-4b6138f8e6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1980EC-8F59-40EF-8E6D-A60C11A54651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3a368be9-8b1c-4b0d-b336-4b6138f8e6c3"/>
    <ds:schemaRef ds:uri="5752d4b5-b1dc-431a-98e5-3293e41a40ef"/>
  </ds:schemaRefs>
</ds:datastoreItem>
</file>

<file path=customXml/itemProps2.xml><?xml version="1.0" encoding="utf-8"?>
<ds:datastoreItem xmlns:ds="http://schemas.openxmlformats.org/officeDocument/2006/customXml" ds:itemID="{32E1B2BF-EA0C-4C26-947E-9EA8167377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EC3DC3-CA07-4A05-91AE-1DFD554DA5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52d4b5-b1dc-431a-98e5-3293e41a40ef"/>
    <ds:schemaRef ds:uri="3a368be9-8b1c-4b0d-b336-4b6138f8e6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1525</Words>
  <Application>Microsoft Office PowerPoint</Application>
  <PresentationFormat>Grand écran</PresentationFormat>
  <Paragraphs>175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Enedis</vt:lpstr>
      <vt:lpstr>Public Sans</vt:lpstr>
      <vt:lpstr>1_Thème Office</vt:lpstr>
      <vt:lpstr>RecoStaR Contrôle v2.7.0</vt:lpstr>
      <vt:lpstr>RecoStaR Contrôle v2.6.0</vt:lpstr>
      <vt:lpstr>RecoStaR Contrôle v2.5.0</vt:lpstr>
      <vt:lpstr>RecoStaR Contrôle v2.4.0</vt:lpstr>
      <vt:lpstr>RecoStaR Contrôle v2.4.0 (suite)</vt:lpstr>
      <vt:lpstr>RecoStaR Contrôle</vt:lpstr>
      <vt:lpstr>RecoStaR Contrôle v2.3.0</vt:lpstr>
      <vt:lpstr>RecoStaR Contrôle v2.2.0</vt:lpstr>
    </vt:vector>
  </TitlesOfParts>
  <Company>Enedis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JOUSSEAUME Kevin</dc:creator>
  <cp:lastModifiedBy>JOUSSEAUME Kevin</cp:lastModifiedBy>
  <cp:revision>8</cp:revision>
  <dcterms:created xsi:type="dcterms:W3CDTF">2025-11-07T09:01:56Z</dcterms:created>
  <dcterms:modified xsi:type="dcterms:W3CDTF">2025-12-19T09:54:26Z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PPTimizDate">
    <vt:filetime>2025-11-07T09:11:47Z</vt:filetime>
  </property>
  <property fmtid="{D5CDD505-2E9C-101B-9397-08002B2CF9AE}" pid="3" name="ContentTypeId">
    <vt:lpwstr>0x010100D4090A51D5F47249B1BEC59B198E1469</vt:lpwstr>
  </property>
  <property fmtid="{D5CDD505-2E9C-101B-9397-08002B2CF9AE}" pid="4" name="MediaServiceImageTags">
    <vt:lpwstr/>
  </property>
</Properties>
</file>